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256" r:id="rId5"/>
    <p:sldId id="258" r:id="rId6"/>
    <p:sldId id="262" r:id="rId7"/>
    <p:sldId id="263" r:id="rId8"/>
    <p:sldId id="259" r:id="rId9"/>
    <p:sldId id="265" r:id="rId10"/>
    <p:sldId id="274" r:id="rId11"/>
    <p:sldId id="275" r:id="rId12"/>
    <p:sldId id="276" r:id="rId13"/>
    <p:sldId id="277" r:id="rId14"/>
    <p:sldId id="278" r:id="rId15"/>
    <p:sldId id="279" r:id="rId16"/>
    <p:sldId id="281" r:id="rId17"/>
    <p:sldId id="282" r:id="rId18"/>
    <p:sldId id="283" r:id="rId19"/>
    <p:sldId id="27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9B45F"/>
    <a:srgbClr val="78B832"/>
    <a:srgbClr val="82C8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527F9A-BE67-42AC-9317-75DAC1F8244A}" v="1" dt="2023-10-31T11:40:20.6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871" autoAdjust="0"/>
  </p:normalViewPr>
  <p:slideViewPr>
    <p:cSldViewPr snapToGrid="0">
      <p:cViewPr varScale="1">
        <p:scale>
          <a:sx n="77" d="100"/>
          <a:sy n="77" d="100"/>
        </p:scale>
        <p:origin x="883"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yan Parker" userId="7ee766c9-27f8-4419-b20e-a9b26e408c04" providerId="ADAL" clId="{BB85130A-A1BF-454A-8350-8E870B7D3E6F}"/>
    <pc:docChg chg="undo custSel addSld delSld modSld sldOrd">
      <pc:chgData name="Ryan Parker" userId="7ee766c9-27f8-4419-b20e-a9b26e408c04" providerId="ADAL" clId="{BB85130A-A1BF-454A-8350-8E870B7D3E6F}" dt="2023-01-10T11:27:01.706" v="1317" actId="1076"/>
      <pc:docMkLst>
        <pc:docMk/>
      </pc:docMkLst>
      <pc:sldChg chg="modSp">
        <pc:chgData name="Ryan Parker" userId="7ee766c9-27f8-4419-b20e-a9b26e408c04" providerId="ADAL" clId="{BB85130A-A1BF-454A-8350-8E870B7D3E6F}" dt="2023-01-10T07:15:15.814" v="1" actId="20577"/>
        <pc:sldMkLst>
          <pc:docMk/>
          <pc:sldMk cId="2397476976" sldId="256"/>
        </pc:sldMkLst>
        <pc:spChg chg="mod">
          <ac:chgData name="Ryan Parker" userId="7ee766c9-27f8-4419-b20e-a9b26e408c04" providerId="ADAL" clId="{BB85130A-A1BF-454A-8350-8E870B7D3E6F}" dt="2023-01-10T07:15:15.814" v="1" actId="20577"/>
          <ac:spMkLst>
            <pc:docMk/>
            <pc:sldMk cId="2397476976" sldId="256"/>
            <ac:spMk id="2" creationId="{6CD79455-E069-41BD-BD04-8433B8E56A16}"/>
          </ac:spMkLst>
        </pc:spChg>
      </pc:sldChg>
      <pc:sldChg chg="del">
        <pc:chgData name="Ryan Parker" userId="7ee766c9-27f8-4419-b20e-a9b26e408c04" providerId="ADAL" clId="{BB85130A-A1BF-454A-8350-8E870B7D3E6F}" dt="2023-01-10T07:35:20.282" v="21" actId="2696"/>
        <pc:sldMkLst>
          <pc:docMk/>
          <pc:sldMk cId="2116909636" sldId="257"/>
        </pc:sldMkLst>
      </pc:sldChg>
      <pc:sldChg chg="addSp modSp ord modAnim">
        <pc:chgData name="Ryan Parker" userId="7ee766c9-27f8-4419-b20e-a9b26e408c04" providerId="ADAL" clId="{BB85130A-A1BF-454A-8350-8E870B7D3E6F}" dt="2023-01-10T07:38:37.198" v="91" actId="20577"/>
        <pc:sldMkLst>
          <pc:docMk/>
          <pc:sldMk cId="3815663440" sldId="258"/>
        </pc:sldMkLst>
        <pc:spChg chg="mod">
          <ac:chgData name="Ryan Parker" userId="7ee766c9-27f8-4419-b20e-a9b26e408c04" providerId="ADAL" clId="{BB85130A-A1BF-454A-8350-8E870B7D3E6F}" dt="2023-01-10T07:38:37.198" v="91" actId="20577"/>
          <ac:spMkLst>
            <pc:docMk/>
            <pc:sldMk cId="3815663440" sldId="258"/>
            <ac:spMk id="2" creationId="{7B65C5B5-67D4-4CD2-AA5A-F00894A13829}"/>
          </ac:spMkLst>
        </pc:spChg>
        <pc:spChg chg="add mod">
          <ac:chgData name="Ryan Parker" userId="7ee766c9-27f8-4419-b20e-a9b26e408c04" providerId="ADAL" clId="{BB85130A-A1BF-454A-8350-8E870B7D3E6F}" dt="2023-01-10T07:35:56.937" v="26" actId="1076"/>
          <ac:spMkLst>
            <pc:docMk/>
            <pc:sldMk cId="3815663440" sldId="258"/>
            <ac:spMk id="4" creationId="{207E9306-3F15-4714-8C0C-086AE84A92CA}"/>
          </ac:spMkLst>
        </pc:spChg>
      </pc:sldChg>
      <pc:sldChg chg="addSp delSp modSp">
        <pc:chgData name="Ryan Parker" userId="7ee766c9-27f8-4419-b20e-a9b26e408c04" providerId="ADAL" clId="{BB85130A-A1BF-454A-8350-8E870B7D3E6F}" dt="2023-01-10T07:52:48.239" v="842" actId="20577"/>
        <pc:sldMkLst>
          <pc:docMk/>
          <pc:sldMk cId="3814130991" sldId="259"/>
        </pc:sldMkLst>
        <pc:spChg chg="add del mod">
          <ac:chgData name="Ryan Parker" userId="7ee766c9-27f8-4419-b20e-a9b26e408c04" providerId="ADAL" clId="{BB85130A-A1BF-454A-8350-8E870B7D3E6F}" dt="2023-01-10T07:52:48.239" v="842" actId="20577"/>
          <ac:spMkLst>
            <pc:docMk/>
            <pc:sldMk cId="3814130991" sldId="259"/>
            <ac:spMk id="2" creationId="{A1C546B7-723D-4C00-947F-420652169DCD}"/>
          </ac:spMkLst>
        </pc:spChg>
        <pc:spChg chg="del">
          <ac:chgData name="Ryan Parker" userId="7ee766c9-27f8-4419-b20e-a9b26e408c04" providerId="ADAL" clId="{BB85130A-A1BF-454A-8350-8E870B7D3E6F}" dt="2023-01-10T07:15:23.753" v="3" actId="478"/>
          <ac:spMkLst>
            <pc:docMk/>
            <pc:sldMk cId="3814130991" sldId="259"/>
            <ac:spMk id="5" creationId="{5999B396-C623-4CD0-BF05-890C6C073BDD}"/>
          </ac:spMkLst>
        </pc:spChg>
        <pc:picChg chg="add mod">
          <ac:chgData name="Ryan Parker" userId="7ee766c9-27f8-4419-b20e-a9b26e408c04" providerId="ADAL" clId="{BB85130A-A1BF-454A-8350-8E870B7D3E6F}" dt="2023-01-10T07:48:11.728" v="652" actId="1076"/>
          <ac:picMkLst>
            <pc:docMk/>
            <pc:sldMk cId="3814130991" sldId="259"/>
            <ac:picMk id="7" creationId="{697EBC13-0D36-414F-BFA5-8C9E3CD8BC4C}"/>
          </ac:picMkLst>
        </pc:picChg>
        <pc:picChg chg="add mod">
          <ac:chgData name="Ryan Parker" userId="7ee766c9-27f8-4419-b20e-a9b26e408c04" providerId="ADAL" clId="{BB85130A-A1BF-454A-8350-8E870B7D3E6F}" dt="2023-01-10T07:48:48.370" v="664" actId="1076"/>
          <ac:picMkLst>
            <pc:docMk/>
            <pc:sldMk cId="3814130991" sldId="259"/>
            <ac:picMk id="8" creationId="{916F1F57-AF65-492E-9B10-BEFCC3AA5180}"/>
          </ac:picMkLst>
        </pc:picChg>
        <pc:picChg chg="add mod">
          <ac:chgData name="Ryan Parker" userId="7ee766c9-27f8-4419-b20e-a9b26e408c04" providerId="ADAL" clId="{BB85130A-A1BF-454A-8350-8E870B7D3E6F}" dt="2023-01-10T07:48:45.283" v="663" actId="1076"/>
          <ac:picMkLst>
            <pc:docMk/>
            <pc:sldMk cId="3814130991" sldId="259"/>
            <ac:picMk id="9" creationId="{BCCD51FF-2565-44CD-B42B-EE6285E7D37A}"/>
          </ac:picMkLst>
        </pc:picChg>
        <pc:picChg chg="del">
          <ac:chgData name="Ryan Parker" userId="7ee766c9-27f8-4419-b20e-a9b26e408c04" providerId="ADAL" clId="{BB85130A-A1BF-454A-8350-8E870B7D3E6F}" dt="2023-01-10T07:15:25.891" v="4" actId="478"/>
          <ac:picMkLst>
            <pc:docMk/>
            <pc:sldMk cId="3814130991" sldId="259"/>
            <ac:picMk id="10" creationId="{665A3054-C4DA-4545-8D5E-4698A4C040EE}"/>
          </ac:picMkLst>
        </pc:picChg>
        <pc:picChg chg="add mod">
          <ac:chgData name="Ryan Parker" userId="7ee766c9-27f8-4419-b20e-a9b26e408c04" providerId="ADAL" clId="{BB85130A-A1BF-454A-8350-8E870B7D3E6F}" dt="2023-01-10T07:48:33.637" v="660" actId="1076"/>
          <ac:picMkLst>
            <pc:docMk/>
            <pc:sldMk cId="3814130991" sldId="259"/>
            <ac:picMk id="11" creationId="{5B1998C9-C87C-4AB9-B0C7-C9BC4A27ABEA}"/>
          </ac:picMkLst>
        </pc:picChg>
        <pc:picChg chg="add mod">
          <ac:chgData name="Ryan Parker" userId="7ee766c9-27f8-4419-b20e-a9b26e408c04" providerId="ADAL" clId="{BB85130A-A1BF-454A-8350-8E870B7D3E6F}" dt="2023-01-10T07:49:09.669" v="671" actId="1076"/>
          <ac:picMkLst>
            <pc:docMk/>
            <pc:sldMk cId="3814130991" sldId="259"/>
            <ac:picMk id="13" creationId="{CA709E40-A48C-4F8E-A8F9-E1038156F6EC}"/>
          </ac:picMkLst>
        </pc:picChg>
        <pc:picChg chg="add mod">
          <ac:chgData name="Ryan Parker" userId="7ee766c9-27f8-4419-b20e-a9b26e408c04" providerId="ADAL" clId="{BB85130A-A1BF-454A-8350-8E870B7D3E6F}" dt="2023-01-10T07:49:14.765" v="673" actId="1076"/>
          <ac:picMkLst>
            <pc:docMk/>
            <pc:sldMk cId="3814130991" sldId="259"/>
            <ac:picMk id="14" creationId="{D8C52BE1-C3B6-4A96-9310-1A5636D47052}"/>
          </ac:picMkLst>
        </pc:picChg>
        <pc:picChg chg="add mod">
          <ac:chgData name="Ryan Parker" userId="7ee766c9-27f8-4419-b20e-a9b26e408c04" providerId="ADAL" clId="{BB85130A-A1BF-454A-8350-8E870B7D3E6F}" dt="2023-01-10T07:49:18.475" v="674" actId="1076"/>
          <ac:picMkLst>
            <pc:docMk/>
            <pc:sldMk cId="3814130991" sldId="259"/>
            <ac:picMk id="15" creationId="{3ADC2AFC-1E38-4CDC-BD8B-ABC14C06C640}"/>
          </ac:picMkLst>
        </pc:picChg>
        <pc:picChg chg="add mod">
          <ac:chgData name="Ryan Parker" userId="7ee766c9-27f8-4419-b20e-a9b26e408c04" providerId="ADAL" clId="{BB85130A-A1BF-454A-8350-8E870B7D3E6F}" dt="2023-01-10T07:49:44.469" v="680" actId="1076"/>
          <ac:picMkLst>
            <pc:docMk/>
            <pc:sldMk cId="3814130991" sldId="259"/>
            <ac:picMk id="16" creationId="{28E067BC-B96B-43BE-9A8D-B6341289F829}"/>
          </ac:picMkLst>
        </pc:picChg>
        <pc:picChg chg="add del">
          <ac:chgData name="Ryan Parker" userId="7ee766c9-27f8-4419-b20e-a9b26e408c04" providerId="ADAL" clId="{BB85130A-A1BF-454A-8350-8E870B7D3E6F}" dt="2023-01-10T07:44:20.151" v="415"/>
          <ac:picMkLst>
            <pc:docMk/>
            <pc:sldMk cId="3814130991" sldId="259"/>
            <ac:picMk id="17" creationId="{458CDECF-2EB8-4BDE-ABC1-B6BE7CDCCBCF}"/>
          </ac:picMkLst>
        </pc:picChg>
        <pc:picChg chg="add mod">
          <ac:chgData name="Ryan Parker" userId="7ee766c9-27f8-4419-b20e-a9b26e408c04" providerId="ADAL" clId="{BB85130A-A1BF-454A-8350-8E870B7D3E6F}" dt="2023-01-10T07:47:26.733" v="646" actId="1076"/>
          <ac:picMkLst>
            <pc:docMk/>
            <pc:sldMk cId="3814130991" sldId="259"/>
            <ac:picMk id="18" creationId="{BF387B86-62A8-414B-B25F-FF614E110402}"/>
          </ac:picMkLst>
        </pc:picChg>
        <pc:picChg chg="add del">
          <ac:chgData name="Ryan Parker" userId="7ee766c9-27f8-4419-b20e-a9b26e408c04" providerId="ADAL" clId="{BB85130A-A1BF-454A-8350-8E870B7D3E6F}" dt="2023-01-10T07:45:22.442" v="551"/>
          <ac:picMkLst>
            <pc:docMk/>
            <pc:sldMk cId="3814130991" sldId="259"/>
            <ac:picMk id="19" creationId="{58552036-D33F-4908-ADAD-C82B23C95E58}"/>
          </ac:picMkLst>
        </pc:picChg>
      </pc:sldChg>
      <pc:sldChg chg="addSp delSp modSp ord">
        <pc:chgData name="Ryan Parker" userId="7ee766c9-27f8-4419-b20e-a9b26e408c04" providerId="ADAL" clId="{BB85130A-A1BF-454A-8350-8E870B7D3E6F}" dt="2023-01-10T07:41:01.897" v="260" actId="255"/>
        <pc:sldMkLst>
          <pc:docMk/>
          <pc:sldMk cId="322133956" sldId="262"/>
        </pc:sldMkLst>
        <pc:spChg chg="mod">
          <ac:chgData name="Ryan Parker" userId="7ee766c9-27f8-4419-b20e-a9b26e408c04" providerId="ADAL" clId="{BB85130A-A1BF-454A-8350-8E870B7D3E6F}" dt="2023-01-10T07:41:01.897" v="260" actId="255"/>
          <ac:spMkLst>
            <pc:docMk/>
            <pc:sldMk cId="322133956" sldId="262"/>
            <ac:spMk id="5" creationId="{9AF704A8-2489-4895-B9DE-85FF8BD736C1}"/>
          </ac:spMkLst>
        </pc:spChg>
        <pc:spChg chg="mod">
          <ac:chgData name="Ryan Parker" userId="7ee766c9-27f8-4419-b20e-a9b26e408c04" providerId="ADAL" clId="{BB85130A-A1BF-454A-8350-8E870B7D3E6F}" dt="2023-01-10T07:40:45.966" v="256" actId="1076"/>
          <ac:spMkLst>
            <pc:docMk/>
            <pc:sldMk cId="322133956" sldId="262"/>
            <ac:spMk id="21" creationId="{436D245F-8755-498D-B91D-61CFB24D1F3D}"/>
          </ac:spMkLst>
        </pc:spChg>
        <pc:spChg chg="add del">
          <ac:chgData name="Ryan Parker" userId="7ee766c9-27f8-4419-b20e-a9b26e408c04" providerId="ADAL" clId="{BB85130A-A1BF-454A-8350-8E870B7D3E6F}" dt="2023-01-10T07:36:01.938" v="27" actId="478"/>
          <ac:spMkLst>
            <pc:docMk/>
            <pc:sldMk cId="322133956" sldId="262"/>
            <ac:spMk id="31" creationId="{B7389AE4-D29C-4201-84D2-47E72254AFC5}"/>
          </ac:spMkLst>
        </pc:spChg>
        <pc:spChg chg="add">
          <ac:chgData name="Ryan Parker" userId="7ee766c9-27f8-4419-b20e-a9b26e408c04" providerId="ADAL" clId="{BB85130A-A1BF-454A-8350-8E870B7D3E6F}" dt="2023-01-10T07:36:14.623" v="29"/>
          <ac:spMkLst>
            <pc:docMk/>
            <pc:sldMk cId="322133956" sldId="262"/>
            <ac:spMk id="32" creationId="{08E8DD2D-2C07-43E1-9D89-ABA1099FA13B}"/>
          </ac:spMkLst>
        </pc:spChg>
        <pc:spChg chg="mod">
          <ac:chgData name="Ryan Parker" userId="7ee766c9-27f8-4419-b20e-a9b26e408c04" providerId="ADAL" clId="{BB85130A-A1BF-454A-8350-8E870B7D3E6F}" dt="2023-01-10T07:40:53.665" v="258" actId="1076"/>
          <ac:spMkLst>
            <pc:docMk/>
            <pc:sldMk cId="322133956" sldId="262"/>
            <ac:spMk id="39" creationId="{5DBB554B-71D1-4FAC-B4E9-8D191FA4A540}"/>
          </ac:spMkLst>
        </pc:spChg>
        <pc:grpChg chg="mod">
          <ac:chgData name="Ryan Parker" userId="7ee766c9-27f8-4419-b20e-a9b26e408c04" providerId="ADAL" clId="{BB85130A-A1BF-454A-8350-8E870B7D3E6F}" dt="2023-01-10T07:40:41.301" v="255" actId="1076"/>
          <ac:grpSpMkLst>
            <pc:docMk/>
            <pc:sldMk cId="322133956" sldId="262"/>
            <ac:grpSpMk id="10" creationId="{8F5E92C2-3A51-4F3B-91F3-17FB0EBBDF0C}"/>
          </ac:grpSpMkLst>
        </pc:grpChg>
        <pc:grpChg chg="mod">
          <ac:chgData name="Ryan Parker" userId="7ee766c9-27f8-4419-b20e-a9b26e408c04" providerId="ADAL" clId="{BB85130A-A1BF-454A-8350-8E870B7D3E6F}" dt="2023-01-10T07:40:49.438" v="257" actId="1076"/>
          <ac:grpSpMkLst>
            <pc:docMk/>
            <pc:sldMk cId="322133956" sldId="262"/>
            <ac:grpSpMk id="23" creationId="{F8A64D2B-1CE4-4C92-BEF9-0FD151C1C96A}"/>
          </ac:grpSpMkLst>
        </pc:grpChg>
      </pc:sldChg>
      <pc:sldChg chg="addSp delSp modSp ord">
        <pc:chgData name="Ryan Parker" userId="7ee766c9-27f8-4419-b20e-a9b26e408c04" providerId="ADAL" clId="{BB85130A-A1BF-454A-8350-8E870B7D3E6F}" dt="2023-01-10T07:41:35.150" v="293" actId="20577"/>
        <pc:sldMkLst>
          <pc:docMk/>
          <pc:sldMk cId="3692365736" sldId="263"/>
        </pc:sldMkLst>
        <pc:spChg chg="mod">
          <ac:chgData name="Ryan Parker" userId="7ee766c9-27f8-4419-b20e-a9b26e408c04" providerId="ADAL" clId="{BB85130A-A1BF-454A-8350-8E870B7D3E6F}" dt="2023-01-10T07:41:35.150" v="293" actId="20577"/>
          <ac:spMkLst>
            <pc:docMk/>
            <pc:sldMk cId="3692365736" sldId="263"/>
            <ac:spMk id="5" creationId="{9AF704A8-2489-4895-B9DE-85FF8BD736C1}"/>
          </ac:spMkLst>
        </pc:spChg>
        <pc:spChg chg="add del">
          <ac:chgData name="Ryan Parker" userId="7ee766c9-27f8-4419-b20e-a9b26e408c04" providerId="ADAL" clId="{BB85130A-A1BF-454A-8350-8E870B7D3E6F}" dt="2023-01-10T07:36:06.557" v="28" actId="478"/>
          <ac:spMkLst>
            <pc:docMk/>
            <pc:sldMk cId="3692365736" sldId="263"/>
            <ac:spMk id="28" creationId="{351FCADB-01E9-44A1-B68E-561232FE3C41}"/>
          </ac:spMkLst>
        </pc:spChg>
        <pc:spChg chg="add">
          <ac:chgData name="Ryan Parker" userId="7ee766c9-27f8-4419-b20e-a9b26e408c04" providerId="ADAL" clId="{BB85130A-A1BF-454A-8350-8E870B7D3E6F}" dt="2023-01-10T07:36:15.725" v="30"/>
          <ac:spMkLst>
            <pc:docMk/>
            <pc:sldMk cId="3692365736" sldId="263"/>
            <ac:spMk id="29" creationId="{13E1A0A4-628C-48FE-BB98-50D57C94F297}"/>
          </ac:spMkLst>
        </pc:spChg>
      </pc:sldChg>
      <pc:sldChg chg="del">
        <pc:chgData name="Ryan Parker" userId="7ee766c9-27f8-4419-b20e-a9b26e408c04" providerId="ADAL" clId="{BB85130A-A1BF-454A-8350-8E870B7D3E6F}" dt="2023-01-10T07:53:02.092" v="843" actId="2696"/>
        <pc:sldMkLst>
          <pc:docMk/>
          <pc:sldMk cId="1035810166" sldId="264"/>
        </pc:sldMkLst>
      </pc:sldChg>
      <pc:sldChg chg="del">
        <pc:chgData name="Ryan Parker" userId="7ee766c9-27f8-4419-b20e-a9b26e408c04" providerId="ADAL" clId="{BB85130A-A1BF-454A-8350-8E870B7D3E6F}" dt="2023-01-10T07:53:03.017" v="844" actId="2696"/>
        <pc:sldMkLst>
          <pc:docMk/>
          <pc:sldMk cId="2964136735" sldId="265"/>
        </pc:sldMkLst>
      </pc:sldChg>
      <pc:sldChg chg="del">
        <pc:chgData name="Ryan Parker" userId="7ee766c9-27f8-4419-b20e-a9b26e408c04" providerId="ADAL" clId="{BB85130A-A1BF-454A-8350-8E870B7D3E6F}" dt="2023-01-10T07:53:03.434" v="845" actId="2696"/>
        <pc:sldMkLst>
          <pc:docMk/>
          <pc:sldMk cId="1520896591" sldId="266"/>
        </pc:sldMkLst>
      </pc:sldChg>
      <pc:sldChg chg="del">
        <pc:chgData name="Ryan Parker" userId="7ee766c9-27f8-4419-b20e-a9b26e408c04" providerId="ADAL" clId="{BB85130A-A1BF-454A-8350-8E870B7D3E6F}" dt="2023-01-10T07:53:04.336" v="846" actId="2696"/>
        <pc:sldMkLst>
          <pc:docMk/>
          <pc:sldMk cId="241140005" sldId="267"/>
        </pc:sldMkLst>
      </pc:sldChg>
      <pc:sldChg chg="del">
        <pc:chgData name="Ryan Parker" userId="7ee766c9-27f8-4419-b20e-a9b26e408c04" providerId="ADAL" clId="{BB85130A-A1BF-454A-8350-8E870B7D3E6F}" dt="2023-01-10T07:53:05.386" v="847" actId="2696"/>
        <pc:sldMkLst>
          <pc:docMk/>
          <pc:sldMk cId="2644316015" sldId="268"/>
        </pc:sldMkLst>
      </pc:sldChg>
      <pc:sldChg chg="add del">
        <pc:chgData name="Ryan Parker" userId="7ee766c9-27f8-4419-b20e-a9b26e408c04" providerId="ADAL" clId="{BB85130A-A1BF-454A-8350-8E870B7D3E6F}" dt="2023-01-10T07:33:24.604" v="7" actId="2696"/>
        <pc:sldMkLst>
          <pc:docMk/>
          <pc:sldMk cId="4271584677" sldId="269"/>
        </pc:sldMkLst>
      </pc:sldChg>
      <pc:sldChg chg="addSp modSp add">
        <pc:chgData name="Ryan Parker" userId="7ee766c9-27f8-4419-b20e-a9b26e408c04" providerId="ADAL" clId="{BB85130A-A1BF-454A-8350-8E870B7D3E6F}" dt="2023-01-10T10:59:33.018" v="978" actId="1076"/>
        <pc:sldMkLst>
          <pc:docMk/>
          <pc:sldMk cId="30641143" sldId="270"/>
        </pc:sldMkLst>
        <pc:spChg chg="add mod">
          <ac:chgData name="Ryan Parker" userId="7ee766c9-27f8-4419-b20e-a9b26e408c04" providerId="ADAL" clId="{BB85130A-A1BF-454A-8350-8E870B7D3E6F}" dt="2023-01-10T10:59:33.018" v="978" actId="1076"/>
          <ac:spMkLst>
            <pc:docMk/>
            <pc:sldMk cId="30641143" sldId="270"/>
            <ac:spMk id="2" creationId="{AD948168-2867-4938-ADC9-D32144F4ABF2}"/>
          </ac:spMkLst>
        </pc:spChg>
        <pc:picChg chg="add mod">
          <ac:chgData name="Ryan Parker" userId="7ee766c9-27f8-4419-b20e-a9b26e408c04" providerId="ADAL" clId="{BB85130A-A1BF-454A-8350-8E870B7D3E6F}" dt="2023-01-10T10:56:06.638" v="854" actId="1076"/>
          <ac:picMkLst>
            <pc:docMk/>
            <pc:sldMk cId="30641143" sldId="270"/>
            <ac:picMk id="5" creationId="{B0F5C3DA-5B63-47CE-9281-A19801EA083D}"/>
          </ac:picMkLst>
        </pc:picChg>
      </pc:sldChg>
      <pc:sldChg chg="addSp delSp modSp add">
        <pc:chgData name="Ryan Parker" userId="7ee766c9-27f8-4419-b20e-a9b26e408c04" providerId="ADAL" clId="{BB85130A-A1BF-454A-8350-8E870B7D3E6F}" dt="2023-01-10T11:06:09.483" v="1011" actId="1076"/>
        <pc:sldMkLst>
          <pc:docMk/>
          <pc:sldMk cId="3050172122" sldId="271"/>
        </pc:sldMkLst>
        <pc:picChg chg="add mod">
          <ac:chgData name="Ryan Parker" userId="7ee766c9-27f8-4419-b20e-a9b26e408c04" providerId="ADAL" clId="{BB85130A-A1BF-454A-8350-8E870B7D3E6F}" dt="2023-01-10T11:06:07.376" v="1010" actId="1076"/>
          <ac:picMkLst>
            <pc:docMk/>
            <pc:sldMk cId="3050172122" sldId="271"/>
            <ac:picMk id="1026" creationId="{7F6D5CED-C298-4459-B252-23814B7A2964}"/>
          </ac:picMkLst>
        </pc:picChg>
        <pc:picChg chg="add del mod">
          <ac:chgData name="Ryan Parker" userId="7ee766c9-27f8-4419-b20e-a9b26e408c04" providerId="ADAL" clId="{BB85130A-A1BF-454A-8350-8E870B7D3E6F}" dt="2023-01-10T11:03:42.573" v="986" actId="478"/>
          <ac:picMkLst>
            <pc:docMk/>
            <pc:sldMk cId="3050172122" sldId="271"/>
            <ac:picMk id="1028" creationId="{F88B6F78-4305-4F50-8A79-14BEA83435D1}"/>
          </ac:picMkLst>
        </pc:picChg>
        <pc:picChg chg="add mod">
          <ac:chgData name="Ryan Parker" userId="7ee766c9-27f8-4419-b20e-a9b26e408c04" providerId="ADAL" clId="{BB85130A-A1BF-454A-8350-8E870B7D3E6F}" dt="2023-01-10T11:06:09.483" v="1011" actId="1076"/>
          <ac:picMkLst>
            <pc:docMk/>
            <pc:sldMk cId="3050172122" sldId="271"/>
            <ac:picMk id="1030" creationId="{B1B47EC7-3033-43B8-96D7-DDAAB9CA3C4C}"/>
          </ac:picMkLst>
        </pc:picChg>
        <pc:picChg chg="add mod">
          <ac:chgData name="Ryan Parker" userId="7ee766c9-27f8-4419-b20e-a9b26e408c04" providerId="ADAL" clId="{BB85130A-A1BF-454A-8350-8E870B7D3E6F}" dt="2023-01-10T11:05:57.829" v="1008" actId="1076"/>
          <ac:picMkLst>
            <pc:docMk/>
            <pc:sldMk cId="3050172122" sldId="271"/>
            <ac:picMk id="1032" creationId="{481E6B0F-34A0-4307-996E-7C17372C2FA3}"/>
          </ac:picMkLst>
        </pc:picChg>
        <pc:picChg chg="add mod">
          <ac:chgData name="Ryan Parker" userId="7ee766c9-27f8-4419-b20e-a9b26e408c04" providerId="ADAL" clId="{BB85130A-A1BF-454A-8350-8E870B7D3E6F}" dt="2023-01-10T11:05:25.913" v="1000" actId="1076"/>
          <ac:picMkLst>
            <pc:docMk/>
            <pc:sldMk cId="3050172122" sldId="271"/>
            <ac:picMk id="1034" creationId="{F7156992-6944-4589-B5B9-48DC8C2245FB}"/>
          </ac:picMkLst>
        </pc:picChg>
        <pc:picChg chg="add mod">
          <ac:chgData name="Ryan Parker" userId="7ee766c9-27f8-4419-b20e-a9b26e408c04" providerId="ADAL" clId="{BB85130A-A1BF-454A-8350-8E870B7D3E6F}" dt="2023-01-10T11:06:00.822" v="1009" actId="1076"/>
          <ac:picMkLst>
            <pc:docMk/>
            <pc:sldMk cId="3050172122" sldId="271"/>
            <ac:picMk id="1036" creationId="{4A427A31-B21D-46E0-A06C-5E200A7CD761}"/>
          </ac:picMkLst>
        </pc:picChg>
      </pc:sldChg>
      <pc:sldChg chg="addSp modSp add modAnim">
        <pc:chgData name="Ryan Parker" userId="7ee766c9-27f8-4419-b20e-a9b26e408c04" providerId="ADAL" clId="{BB85130A-A1BF-454A-8350-8E870B7D3E6F}" dt="2023-01-10T11:08:52.958" v="1100" actId="20577"/>
        <pc:sldMkLst>
          <pc:docMk/>
          <pc:sldMk cId="2051998571" sldId="272"/>
        </pc:sldMkLst>
        <pc:spChg chg="add mod">
          <ac:chgData name="Ryan Parker" userId="7ee766c9-27f8-4419-b20e-a9b26e408c04" providerId="ADAL" clId="{BB85130A-A1BF-454A-8350-8E870B7D3E6F}" dt="2023-01-10T11:08:52.958" v="1100" actId="20577"/>
          <ac:spMkLst>
            <pc:docMk/>
            <pc:sldMk cId="2051998571" sldId="272"/>
            <ac:spMk id="2" creationId="{DE46FF4C-D1B0-4F15-AACB-AE209097A056}"/>
          </ac:spMkLst>
        </pc:spChg>
        <pc:picChg chg="add">
          <ac:chgData name="Ryan Parker" userId="7ee766c9-27f8-4419-b20e-a9b26e408c04" providerId="ADAL" clId="{BB85130A-A1BF-454A-8350-8E870B7D3E6F}" dt="2023-01-10T11:06:54.255" v="1015"/>
          <ac:picMkLst>
            <pc:docMk/>
            <pc:sldMk cId="2051998571" sldId="272"/>
            <ac:picMk id="5" creationId="{120A2C64-776E-4A8B-ABF0-D75046EF4393}"/>
          </ac:picMkLst>
        </pc:picChg>
      </pc:sldChg>
      <pc:sldChg chg="addSp modSp add modAnim">
        <pc:chgData name="Ryan Parker" userId="7ee766c9-27f8-4419-b20e-a9b26e408c04" providerId="ADAL" clId="{BB85130A-A1BF-454A-8350-8E870B7D3E6F}" dt="2023-01-10T11:14:04.955" v="1167"/>
        <pc:sldMkLst>
          <pc:docMk/>
          <pc:sldMk cId="2008579041" sldId="273"/>
        </pc:sldMkLst>
        <pc:spChg chg="add mod">
          <ac:chgData name="Ryan Parker" userId="7ee766c9-27f8-4419-b20e-a9b26e408c04" providerId="ADAL" clId="{BB85130A-A1BF-454A-8350-8E870B7D3E6F}" dt="2023-01-10T11:13:51.862" v="1165" actId="20577"/>
          <ac:spMkLst>
            <pc:docMk/>
            <pc:sldMk cId="2008579041" sldId="273"/>
            <ac:spMk id="2" creationId="{71FB9750-F46B-4847-AA5D-261B16ADE050}"/>
          </ac:spMkLst>
        </pc:spChg>
      </pc:sldChg>
      <pc:sldChg chg="addSp delSp modSp add modAnim">
        <pc:chgData name="Ryan Parker" userId="7ee766c9-27f8-4419-b20e-a9b26e408c04" providerId="ADAL" clId="{BB85130A-A1BF-454A-8350-8E870B7D3E6F}" dt="2023-01-10T11:19:51.962" v="1286" actId="20577"/>
        <pc:sldMkLst>
          <pc:docMk/>
          <pc:sldMk cId="3997052448" sldId="274"/>
        </pc:sldMkLst>
        <pc:spChg chg="add del mod">
          <ac:chgData name="Ryan Parker" userId="7ee766c9-27f8-4419-b20e-a9b26e408c04" providerId="ADAL" clId="{BB85130A-A1BF-454A-8350-8E870B7D3E6F}" dt="2023-01-10T11:16:22.340" v="1171" actId="478"/>
          <ac:spMkLst>
            <pc:docMk/>
            <pc:sldMk cId="3997052448" sldId="274"/>
            <ac:spMk id="2" creationId="{0F70B91B-358D-4050-B4E0-70FE7E39F07C}"/>
          </ac:spMkLst>
        </pc:spChg>
        <pc:spChg chg="add mod">
          <ac:chgData name="Ryan Parker" userId="7ee766c9-27f8-4419-b20e-a9b26e408c04" providerId="ADAL" clId="{BB85130A-A1BF-454A-8350-8E870B7D3E6F}" dt="2023-01-10T11:19:51.962" v="1286" actId="20577"/>
          <ac:spMkLst>
            <pc:docMk/>
            <pc:sldMk cId="3997052448" sldId="274"/>
            <ac:spMk id="3" creationId="{FF1C69DA-AD70-43C5-B3C3-3DF6DA8FC5AF}"/>
          </ac:spMkLst>
        </pc:spChg>
      </pc:sldChg>
      <pc:sldChg chg="addSp delSp modSp add">
        <pc:chgData name="Ryan Parker" userId="7ee766c9-27f8-4419-b20e-a9b26e408c04" providerId="ADAL" clId="{BB85130A-A1BF-454A-8350-8E870B7D3E6F}" dt="2023-01-10T11:21:44.774" v="1303" actId="1076"/>
        <pc:sldMkLst>
          <pc:docMk/>
          <pc:sldMk cId="2004328236" sldId="275"/>
        </pc:sldMkLst>
        <pc:spChg chg="add del mod">
          <ac:chgData name="Ryan Parker" userId="7ee766c9-27f8-4419-b20e-a9b26e408c04" providerId="ADAL" clId="{BB85130A-A1BF-454A-8350-8E870B7D3E6F}" dt="2023-01-10T11:21:13.518" v="1294" actId="478"/>
          <ac:spMkLst>
            <pc:docMk/>
            <pc:sldMk cId="2004328236" sldId="275"/>
            <ac:spMk id="2" creationId="{5642F934-EBC2-43A0-A37C-4F11BFD92193}"/>
          </ac:spMkLst>
        </pc:spChg>
        <pc:spChg chg="add mod">
          <ac:chgData name="Ryan Parker" userId="7ee766c9-27f8-4419-b20e-a9b26e408c04" providerId="ADAL" clId="{BB85130A-A1BF-454A-8350-8E870B7D3E6F}" dt="2023-01-10T11:21:41.334" v="1302" actId="1076"/>
          <ac:spMkLst>
            <pc:docMk/>
            <pc:sldMk cId="2004328236" sldId="275"/>
            <ac:spMk id="3" creationId="{F0777D32-9554-479F-810C-A2AA1F56842F}"/>
          </ac:spMkLst>
        </pc:spChg>
        <pc:picChg chg="add mod">
          <ac:chgData name="Ryan Parker" userId="7ee766c9-27f8-4419-b20e-a9b26e408c04" providerId="ADAL" clId="{BB85130A-A1BF-454A-8350-8E870B7D3E6F}" dt="2023-01-10T11:21:44.774" v="1303" actId="1076"/>
          <ac:picMkLst>
            <pc:docMk/>
            <pc:sldMk cId="2004328236" sldId="275"/>
            <ac:picMk id="5" creationId="{0C3FBEB5-1DC5-415C-9113-751416C0C09D}"/>
          </ac:picMkLst>
        </pc:picChg>
      </pc:sldChg>
      <pc:sldChg chg="addSp modSp add">
        <pc:chgData name="Ryan Parker" userId="7ee766c9-27f8-4419-b20e-a9b26e408c04" providerId="ADAL" clId="{BB85130A-A1BF-454A-8350-8E870B7D3E6F}" dt="2023-01-10T11:27:01.706" v="1317" actId="1076"/>
        <pc:sldMkLst>
          <pc:docMk/>
          <pc:sldMk cId="1536461438" sldId="276"/>
        </pc:sldMkLst>
        <pc:spChg chg="add mod">
          <ac:chgData name="Ryan Parker" userId="7ee766c9-27f8-4419-b20e-a9b26e408c04" providerId="ADAL" clId="{BB85130A-A1BF-454A-8350-8E870B7D3E6F}" dt="2023-01-10T11:26:51.766" v="1312" actId="20577"/>
          <ac:spMkLst>
            <pc:docMk/>
            <pc:sldMk cId="1536461438" sldId="276"/>
            <ac:spMk id="2" creationId="{0C635A93-4524-486A-ABC3-76BFE4373EEB}"/>
          </ac:spMkLst>
        </pc:spChg>
        <pc:picChg chg="add mod">
          <ac:chgData name="Ryan Parker" userId="7ee766c9-27f8-4419-b20e-a9b26e408c04" providerId="ADAL" clId="{BB85130A-A1BF-454A-8350-8E870B7D3E6F}" dt="2023-01-10T11:27:01.706" v="1317" actId="1076"/>
          <ac:picMkLst>
            <pc:docMk/>
            <pc:sldMk cId="1536461438" sldId="276"/>
            <ac:picMk id="2050" creationId="{7AC5F60A-434C-4EAC-B11E-7D457E540668}"/>
          </ac:picMkLst>
        </pc:picChg>
      </pc:sldChg>
      <pc:sldChg chg="add del">
        <pc:chgData name="Ryan Parker" userId="7ee766c9-27f8-4419-b20e-a9b26e408c04" providerId="ADAL" clId="{BB85130A-A1BF-454A-8350-8E870B7D3E6F}" dt="2023-01-10T11:26:32.615" v="1311" actId="2696"/>
        <pc:sldMkLst>
          <pc:docMk/>
          <pc:sldMk cId="1748417335" sldId="277"/>
        </pc:sldMkLst>
      </pc:sldChg>
    </pc:docChg>
  </pc:docChgLst>
  <pc:docChgLst>
    <pc:chgData name="Ryan Parker" userId="7ee766c9-27f8-4419-b20e-a9b26e408c04" providerId="ADAL" clId="{F7504116-85B8-4842-8598-4C5ABE46FC6D}"/>
    <pc:docChg chg="undo custSel addSld delSld modSld sldOrd">
      <pc:chgData name="Ryan Parker" userId="7ee766c9-27f8-4419-b20e-a9b26e408c04" providerId="ADAL" clId="{F7504116-85B8-4842-8598-4C5ABE46FC6D}" dt="2023-04-27T13:24:43.469" v="754" actId="14100"/>
      <pc:docMkLst>
        <pc:docMk/>
      </pc:docMkLst>
      <pc:sldChg chg="modSp mod">
        <pc:chgData name="Ryan Parker" userId="7ee766c9-27f8-4419-b20e-a9b26e408c04" providerId="ADAL" clId="{F7504116-85B8-4842-8598-4C5ABE46FC6D}" dt="2023-04-26T08:17:42.119" v="1" actId="20577"/>
        <pc:sldMkLst>
          <pc:docMk/>
          <pc:sldMk cId="2397476976" sldId="256"/>
        </pc:sldMkLst>
        <pc:spChg chg="mod">
          <ac:chgData name="Ryan Parker" userId="7ee766c9-27f8-4419-b20e-a9b26e408c04" providerId="ADAL" clId="{F7504116-85B8-4842-8598-4C5ABE46FC6D}" dt="2023-04-26T08:17:42.119" v="1" actId="20577"/>
          <ac:spMkLst>
            <pc:docMk/>
            <pc:sldMk cId="2397476976" sldId="256"/>
            <ac:spMk id="2" creationId="{6CD79455-E069-41BD-BD04-8433B8E56A16}"/>
          </ac:spMkLst>
        </pc:spChg>
      </pc:sldChg>
      <pc:sldChg chg="modSp mod">
        <pc:chgData name="Ryan Parker" userId="7ee766c9-27f8-4419-b20e-a9b26e408c04" providerId="ADAL" clId="{F7504116-85B8-4842-8598-4C5ABE46FC6D}" dt="2023-04-27T13:12:24.069" v="519" actId="20577"/>
        <pc:sldMkLst>
          <pc:docMk/>
          <pc:sldMk cId="3814130991" sldId="259"/>
        </pc:sldMkLst>
        <pc:spChg chg="mod">
          <ac:chgData name="Ryan Parker" userId="7ee766c9-27f8-4419-b20e-a9b26e408c04" providerId="ADAL" clId="{F7504116-85B8-4842-8598-4C5ABE46FC6D}" dt="2023-04-27T13:12:24.069" v="519" actId="20577"/>
          <ac:spMkLst>
            <pc:docMk/>
            <pc:sldMk cId="3814130991" sldId="259"/>
            <ac:spMk id="2" creationId="{A1C546B7-723D-4C00-947F-420652169DCD}"/>
          </ac:spMkLst>
        </pc:spChg>
        <pc:picChg chg="mod">
          <ac:chgData name="Ryan Parker" userId="7ee766c9-27f8-4419-b20e-a9b26e408c04" providerId="ADAL" clId="{F7504116-85B8-4842-8598-4C5ABE46FC6D}" dt="2023-04-26T08:19:42.201" v="210"/>
          <ac:picMkLst>
            <pc:docMk/>
            <pc:sldMk cId="3814130991" sldId="259"/>
            <ac:picMk id="9" creationId="{BCCD51FF-2565-44CD-B42B-EE6285E7D37A}"/>
          </ac:picMkLst>
        </pc:picChg>
      </pc:sldChg>
      <pc:sldChg chg="delSp modSp add mod ord">
        <pc:chgData name="Ryan Parker" userId="7ee766c9-27f8-4419-b20e-a9b26e408c04" providerId="ADAL" clId="{F7504116-85B8-4842-8598-4C5ABE46FC6D}" dt="2023-04-26T08:33:50.065" v="295" actId="1076"/>
        <pc:sldMkLst>
          <pc:docMk/>
          <pc:sldMk cId="1752496793" sldId="264"/>
        </pc:sldMkLst>
        <pc:spChg chg="mod">
          <ac:chgData name="Ryan Parker" userId="7ee766c9-27f8-4419-b20e-a9b26e408c04" providerId="ADAL" clId="{F7504116-85B8-4842-8598-4C5ABE46FC6D}" dt="2023-04-26T08:33:50.065" v="295" actId="1076"/>
          <ac:spMkLst>
            <pc:docMk/>
            <pc:sldMk cId="1752496793" sldId="264"/>
            <ac:spMk id="2" creationId="{A1C546B7-723D-4C00-947F-420652169DCD}"/>
          </ac:spMkLst>
        </pc:spChg>
        <pc:picChg chg="del">
          <ac:chgData name="Ryan Parker" userId="7ee766c9-27f8-4419-b20e-a9b26e408c04" providerId="ADAL" clId="{F7504116-85B8-4842-8598-4C5ABE46FC6D}" dt="2023-04-26T08:20:05.291" v="220" actId="478"/>
          <ac:picMkLst>
            <pc:docMk/>
            <pc:sldMk cId="1752496793" sldId="264"/>
            <ac:picMk id="7" creationId="{697EBC13-0D36-414F-BFA5-8C9E3CD8BC4C}"/>
          </ac:picMkLst>
        </pc:picChg>
        <pc:picChg chg="del">
          <ac:chgData name="Ryan Parker" userId="7ee766c9-27f8-4419-b20e-a9b26e408c04" providerId="ADAL" clId="{F7504116-85B8-4842-8598-4C5ABE46FC6D}" dt="2023-04-26T08:20:07.678" v="221" actId="478"/>
          <ac:picMkLst>
            <pc:docMk/>
            <pc:sldMk cId="1752496793" sldId="264"/>
            <ac:picMk id="8" creationId="{916F1F57-AF65-492E-9B10-BEFCC3AA5180}"/>
          </ac:picMkLst>
        </pc:picChg>
        <pc:picChg chg="mod">
          <ac:chgData name="Ryan Parker" userId="7ee766c9-27f8-4419-b20e-a9b26e408c04" providerId="ADAL" clId="{F7504116-85B8-4842-8598-4C5ABE46FC6D}" dt="2023-04-26T08:33:20.177" v="247" actId="1076"/>
          <ac:picMkLst>
            <pc:docMk/>
            <pc:sldMk cId="1752496793" sldId="264"/>
            <ac:picMk id="9" creationId="{BCCD51FF-2565-44CD-B42B-EE6285E7D37A}"/>
          </ac:picMkLst>
        </pc:picChg>
        <pc:picChg chg="del">
          <ac:chgData name="Ryan Parker" userId="7ee766c9-27f8-4419-b20e-a9b26e408c04" providerId="ADAL" clId="{F7504116-85B8-4842-8598-4C5ABE46FC6D}" dt="2023-04-26T08:20:09.382" v="222" actId="478"/>
          <ac:picMkLst>
            <pc:docMk/>
            <pc:sldMk cId="1752496793" sldId="264"/>
            <ac:picMk id="11" creationId="{5B1998C9-C87C-4AB9-B0C7-C9BC4A27ABEA}"/>
          </ac:picMkLst>
        </pc:picChg>
        <pc:picChg chg="del">
          <ac:chgData name="Ryan Parker" userId="7ee766c9-27f8-4419-b20e-a9b26e408c04" providerId="ADAL" clId="{F7504116-85B8-4842-8598-4C5ABE46FC6D}" dt="2023-04-26T08:20:10.800" v="223" actId="478"/>
          <ac:picMkLst>
            <pc:docMk/>
            <pc:sldMk cId="1752496793" sldId="264"/>
            <ac:picMk id="13" creationId="{CA709E40-A48C-4F8E-A8F9-E1038156F6EC}"/>
          </ac:picMkLst>
        </pc:picChg>
        <pc:picChg chg="del">
          <ac:chgData name="Ryan Parker" userId="7ee766c9-27f8-4419-b20e-a9b26e408c04" providerId="ADAL" clId="{F7504116-85B8-4842-8598-4C5ABE46FC6D}" dt="2023-04-26T08:20:13.073" v="224" actId="478"/>
          <ac:picMkLst>
            <pc:docMk/>
            <pc:sldMk cId="1752496793" sldId="264"/>
            <ac:picMk id="14" creationId="{D8C52BE1-C3B6-4A96-9310-1A5636D47052}"/>
          </ac:picMkLst>
        </pc:picChg>
        <pc:picChg chg="del">
          <ac:chgData name="Ryan Parker" userId="7ee766c9-27f8-4419-b20e-a9b26e408c04" providerId="ADAL" clId="{F7504116-85B8-4842-8598-4C5ABE46FC6D}" dt="2023-04-26T08:20:13.073" v="224" actId="478"/>
          <ac:picMkLst>
            <pc:docMk/>
            <pc:sldMk cId="1752496793" sldId="264"/>
            <ac:picMk id="15" creationId="{3ADC2AFC-1E38-4CDC-BD8B-ABC14C06C640}"/>
          </ac:picMkLst>
        </pc:picChg>
        <pc:picChg chg="del">
          <ac:chgData name="Ryan Parker" userId="7ee766c9-27f8-4419-b20e-a9b26e408c04" providerId="ADAL" clId="{F7504116-85B8-4842-8598-4C5ABE46FC6D}" dt="2023-04-26T08:20:13.073" v="224" actId="478"/>
          <ac:picMkLst>
            <pc:docMk/>
            <pc:sldMk cId="1752496793" sldId="264"/>
            <ac:picMk id="16" creationId="{28E067BC-B96B-43BE-9A8D-B6341289F829}"/>
          </ac:picMkLst>
        </pc:picChg>
        <pc:picChg chg="del">
          <ac:chgData name="Ryan Parker" userId="7ee766c9-27f8-4419-b20e-a9b26e408c04" providerId="ADAL" clId="{F7504116-85B8-4842-8598-4C5ABE46FC6D}" dt="2023-04-26T08:20:03.142" v="219" actId="478"/>
          <ac:picMkLst>
            <pc:docMk/>
            <pc:sldMk cId="1752496793" sldId="264"/>
            <ac:picMk id="18" creationId="{BF387B86-62A8-414B-B25F-FF614E110402}"/>
          </ac:picMkLst>
        </pc:picChg>
      </pc:sldChg>
      <pc:sldChg chg="addSp delSp modSp add mod">
        <pc:chgData name="Ryan Parker" userId="7ee766c9-27f8-4419-b20e-a9b26e408c04" providerId="ADAL" clId="{F7504116-85B8-4842-8598-4C5ABE46FC6D}" dt="2023-04-27T13:12:50.027" v="520" actId="113"/>
        <pc:sldMkLst>
          <pc:docMk/>
          <pc:sldMk cId="2893283281" sldId="265"/>
        </pc:sldMkLst>
        <pc:spChg chg="del">
          <ac:chgData name="Ryan Parker" userId="7ee766c9-27f8-4419-b20e-a9b26e408c04" providerId="ADAL" clId="{F7504116-85B8-4842-8598-4C5ABE46FC6D}" dt="2023-04-26T08:20:23.619" v="231" actId="478"/>
          <ac:spMkLst>
            <pc:docMk/>
            <pc:sldMk cId="2893283281" sldId="265"/>
            <ac:spMk id="2" creationId="{A1C546B7-723D-4C00-947F-420652169DCD}"/>
          </ac:spMkLst>
        </pc:spChg>
        <pc:spChg chg="add del mod">
          <ac:chgData name="Ryan Parker" userId="7ee766c9-27f8-4419-b20e-a9b26e408c04" providerId="ADAL" clId="{F7504116-85B8-4842-8598-4C5ABE46FC6D}" dt="2023-04-26T08:39:04.926" v="330" actId="21"/>
          <ac:spMkLst>
            <pc:docMk/>
            <pc:sldMk cId="2893283281" sldId="265"/>
            <ac:spMk id="4" creationId="{EF79085F-BE17-9F90-22F1-2AA6B824C964}"/>
          </ac:spMkLst>
        </pc:spChg>
        <pc:spChg chg="add mod">
          <ac:chgData name="Ryan Parker" userId="7ee766c9-27f8-4419-b20e-a9b26e408c04" providerId="ADAL" clId="{F7504116-85B8-4842-8598-4C5ABE46FC6D}" dt="2023-04-26T08:42:06.376" v="350" actId="21"/>
          <ac:spMkLst>
            <pc:docMk/>
            <pc:sldMk cId="2893283281" sldId="265"/>
            <ac:spMk id="7" creationId="{08D8C7B4-7DF2-AA4E-86D2-241B861AB945}"/>
          </ac:spMkLst>
        </pc:spChg>
        <pc:spChg chg="add mod">
          <ac:chgData name="Ryan Parker" userId="7ee766c9-27f8-4419-b20e-a9b26e408c04" providerId="ADAL" clId="{F7504116-85B8-4842-8598-4C5ABE46FC6D}" dt="2023-04-27T13:12:50.027" v="520" actId="113"/>
          <ac:spMkLst>
            <pc:docMk/>
            <pc:sldMk cId="2893283281" sldId="265"/>
            <ac:spMk id="10" creationId="{CE8F0CF0-4A36-DD55-BE51-82F2E0E3BADB}"/>
          </ac:spMkLst>
        </pc:spChg>
        <pc:picChg chg="del">
          <ac:chgData name="Ryan Parker" userId="7ee766c9-27f8-4419-b20e-a9b26e408c04" providerId="ADAL" clId="{F7504116-85B8-4842-8598-4C5ABE46FC6D}" dt="2023-04-26T08:20:21.045" v="230" actId="478"/>
          <ac:picMkLst>
            <pc:docMk/>
            <pc:sldMk cId="2893283281" sldId="265"/>
            <ac:picMk id="9" creationId="{BCCD51FF-2565-44CD-B42B-EE6285E7D37A}"/>
          </ac:picMkLst>
        </pc:picChg>
        <pc:picChg chg="add mod">
          <ac:chgData name="Ryan Parker" userId="7ee766c9-27f8-4419-b20e-a9b26e408c04" providerId="ADAL" clId="{F7504116-85B8-4842-8598-4C5ABE46FC6D}" dt="2023-04-26T08:43:13.343" v="367" actId="1076"/>
          <ac:picMkLst>
            <pc:docMk/>
            <pc:sldMk cId="2893283281" sldId="265"/>
            <ac:picMk id="13" creationId="{6221B154-9381-CECE-3897-C1E51952D738}"/>
          </ac:picMkLst>
        </pc:picChg>
      </pc:sldChg>
      <pc:sldChg chg="addSp modSp add mod ord modAnim">
        <pc:chgData name="Ryan Parker" userId="7ee766c9-27f8-4419-b20e-a9b26e408c04" providerId="ADAL" clId="{F7504116-85B8-4842-8598-4C5ABE46FC6D}" dt="2023-04-26T08:32:18.219" v="240" actId="14100"/>
        <pc:sldMkLst>
          <pc:docMk/>
          <pc:sldMk cId="3383613716" sldId="266"/>
        </pc:sldMkLst>
        <pc:picChg chg="add mod">
          <ac:chgData name="Ryan Parker" userId="7ee766c9-27f8-4419-b20e-a9b26e408c04" providerId="ADAL" clId="{F7504116-85B8-4842-8598-4C5ABE46FC6D}" dt="2023-04-26T08:32:18.219" v="240" actId="14100"/>
          <ac:picMkLst>
            <pc:docMk/>
            <pc:sldMk cId="3383613716" sldId="266"/>
            <ac:picMk id="2" creationId="{63EB181F-2A46-B3B1-DA32-42D66997E3B9}"/>
          </ac:picMkLst>
        </pc:picChg>
      </pc:sldChg>
      <pc:sldChg chg="addSp modSp add mod modAnim">
        <pc:chgData name="Ryan Parker" userId="7ee766c9-27f8-4419-b20e-a9b26e408c04" providerId="ADAL" clId="{F7504116-85B8-4842-8598-4C5ABE46FC6D}" dt="2023-04-26T08:50:01.762" v="445" actId="14100"/>
        <pc:sldMkLst>
          <pc:docMk/>
          <pc:sldMk cId="3612702028" sldId="267"/>
        </pc:sldMkLst>
        <pc:spChg chg="add mod">
          <ac:chgData name="Ryan Parker" userId="7ee766c9-27f8-4419-b20e-a9b26e408c04" providerId="ADAL" clId="{F7504116-85B8-4842-8598-4C5ABE46FC6D}" dt="2023-04-26T08:49:03.969" v="435" actId="14100"/>
          <ac:spMkLst>
            <pc:docMk/>
            <pc:sldMk cId="3612702028" sldId="267"/>
            <ac:spMk id="2" creationId="{8FD5F883-ED0F-7FFB-D161-28C4A8EA2FB3}"/>
          </ac:spMkLst>
        </pc:spChg>
        <pc:spChg chg="add mod">
          <ac:chgData name="Ryan Parker" userId="7ee766c9-27f8-4419-b20e-a9b26e408c04" providerId="ADAL" clId="{F7504116-85B8-4842-8598-4C5ABE46FC6D}" dt="2023-04-26T08:49:24.957" v="441" actId="20577"/>
          <ac:spMkLst>
            <pc:docMk/>
            <pc:sldMk cId="3612702028" sldId="267"/>
            <ac:spMk id="4" creationId="{24722D41-AB9F-1CC8-0DAC-959BDF22E0EA}"/>
          </ac:spMkLst>
        </pc:spChg>
        <pc:picChg chg="add mod">
          <ac:chgData name="Ryan Parker" userId="7ee766c9-27f8-4419-b20e-a9b26e408c04" providerId="ADAL" clId="{F7504116-85B8-4842-8598-4C5ABE46FC6D}" dt="2023-04-26T08:50:01.762" v="445" actId="14100"/>
          <ac:picMkLst>
            <pc:docMk/>
            <pc:sldMk cId="3612702028" sldId="267"/>
            <ac:picMk id="1026" creationId="{3185A096-7A7D-CD86-45C0-46A6F3AB5849}"/>
          </ac:picMkLst>
        </pc:picChg>
      </pc:sldChg>
      <pc:sldChg chg="addSp delSp modSp add mod modAnim">
        <pc:chgData name="Ryan Parker" userId="7ee766c9-27f8-4419-b20e-a9b26e408c04" providerId="ADAL" clId="{F7504116-85B8-4842-8598-4C5ABE46FC6D}" dt="2023-04-26T12:47:21.088" v="510"/>
        <pc:sldMkLst>
          <pc:docMk/>
          <pc:sldMk cId="1151419153" sldId="268"/>
        </pc:sldMkLst>
        <pc:spChg chg="add mod">
          <ac:chgData name="Ryan Parker" userId="7ee766c9-27f8-4419-b20e-a9b26e408c04" providerId="ADAL" clId="{F7504116-85B8-4842-8598-4C5ABE46FC6D}" dt="2023-04-26T12:43:42.864" v="461" actId="1076"/>
          <ac:spMkLst>
            <pc:docMk/>
            <pc:sldMk cId="1151419153" sldId="268"/>
            <ac:spMk id="3" creationId="{EF557163-72D3-E5C0-AB43-69D053AE47CE}"/>
          </ac:spMkLst>
        </pc:spChg>
        <pc:spChg chg="add del">
          <ac:chgData name="Ryan Parker" userId="7ee766c9-27f8-4419-b20e-a9b26e408c04" providerId="ADAL" clId="{F7504116-85B8-4842-8598-4C5ABE46FC6D}" dt="2023-04-26T12:43:47.065" v="463" actId="478"/>
          <ac:spMkLst>
            <pc:docMk/>
            <pc:sldMk cId="1151419153" sldId="268"/>
            <ac:spMk id="4" creationId="{01F27684-AAF7-7090-348C-971DA3BC7410}"/>
          </ac:spMkLst>
        </pc:spChg>
        <pc:spChg chg="add mod">
          <ac:chgData name="Ryan Parker" userId="7ee766c9-27f8-4419-b20e-a9b26e408c04" providerId="ADAL" clId="{F7504116-85B8-4842-8598-4C5ABE46FC6D}" dt="2023-04-26T12:46:57.149" v="503" actId="1076"/>
          <ac:spMkLst>
            <pc:docMk/>
            <pc:sldMk cId="1151419153" sldId="268"/>
            <ac:spMk id="8" creationId="{AD714B57-E608-9B3C-3D07-372295A7ABC4}"/>
          </ac:spMkLst>
        </pc:spChg>
        <pc:spChg chg="add del mod">
          <ac:chgData name="Ryan Parker" userId="7ee766c9-27f8-4419-b20e-a9b26e408c04" providerId="ADAL" clId="{F7504116-85B8-4842-8598-4C5ABE46FC6D}" dt="2023-04-26T12:44:47.044" v="472" actId="478"/>
          <ac:spMkLst>
            <pc:docMk/>
            <pc:sldMk cId="1151419153" sldId="268"/>
            <ac:spMk id="9" creationId="{63229056-0AB4-C1C0-E056-9B758CD3EE66}"/>
          </ac:spMkLst>
        </pc:spChg>
        <pc:spChg chg="add mod">
          <ac:chgData name="Ryan Parker" userId="7ee766c9-27f8-4419-b20e-a9b26e408c04" providerId="ADAL" clId="{F7504116-85B8-4842-8598-4C5ABE46FC6D}" dt="2023-04-26T12:45:29.890" v="483" actId="1076"/>
          <ac:spMkLst>
            <pc:docMk/>
            <pc:sldMk cId="1151419153" sldId="268"/>
            <ac:spMk id="14" creationId="{D0EC9307-110F-EB5C-1CD0-83CBD118024F}"/>
          </ac:spMkLst>
        </pc:spChg>
        <pc:spChg chg="add mod">
          <ac:chgData name="Ryan Parker" userId="7ee766c9-27f8-4419-b20e-a9b26e408c04" providerId="ADAL" clId="{F7504116-85B8-4842-8598-4C5ABE46FC6D}" dt="2023-04-26T12:46:21.268" v="494" actId="1076"/>
          <ac:spMkLst>
            <pc:docMk/>
            <pc:sldMk cId="1151419153" sldId="268"/>
            <ac:spMk id="19" creationId="{8FC6E2FF-8A11-A0A2-4618-511EF15D5F31}"/>
          </ac:spMkLst>
        </pc:spChg>
        <pc:picChg chg="add mod">
          <ac:chgData name="Ryan Parker" userId="7ee766c9-27f8-4419-b20e-a9b26e408c04" providerId="ADAL" clId="{F7504116-85B8-4842-8598-4C5ABE46FC6D}" dt="2023-04-26T12:44:05.064" v="467" actId="1076"/>
          <ac:picMkLst>
            <pc:docMk/>
            <pc:sldMk cId="1151419153" sldId="268"/>
            <ac:picMk id="5" creationId="{EB36C4AE-ACF3-1BB9-197D-3EF8E0C101EA}"/>
          </ac:picMkLst>
        </pc:picChg>
        <pc:cxnChg chg="add mod">
          <ac:chgData name="Ryan Parker" userId="7ee766c9-27f8-4419-b20e-a9b26e408c04" providerId="ADAL" clId="{F7504116-85B8-4842-8598-4C5ABE46FC6D}" dt="2023-04-26T12:44:57.972" v="475" actId="13822"/>
          <ac:cxnSpMkLst>
            <pc:docMk/>
            <pc:sldMk cId="1151419153" sldId="268"/>
            <ac:cxnSpMk id="11" creationId="{D054626A-5170-5DE4-DC8B-54E56810B2C2}"/>
          </ac:cxnSpMkLst>
        </pc:cxnChg>
        <pc:cxnChg chg="add mod">
          <ac:chgData name="Ryan Parker" userId="7ee766c9-27f8-4419-b20e-a9b26e408c04" providerId="ADAL" clId="{F7504116-85B8-4842-8598-4C5ABE46FC6D}" dt="2023-04-26T12:45:57.872" v="488" actId="1076"/>
          <ac:cxnSpMkLst>
            <pc:docMk/>
            <pc:sldMk cId="1151419153" sldId="268"/>
            <ac:cxnSpMk id="15" creationId="{1E211C12-E002-7DD1-78CA-9269EC9E3198}"/>
          </ac:cxnSpMkLst>
        </pc:cxnChg>
        <pc:cxnChg chg="add mod">
          <ac:chgData name="Ryan Parker" userId="7ee766c9-27f8-4419-b20e-a9b26e408c04" providerId="ADAL" clId="{F7504116-85B8-4842-8598-4C5ABE46FC6D}" dt="2023-04-26T12:46:51.184" v="501" actId="1076"/>
          <ac:cxnSpMkLst>
            <pc:docMk/>
            <pc:sldMk cId="1151419153" sldId="268"/>
            <ac:cxnSpMk id="16" creationId="{AA5BF451-8BB2-429F-7A7A-C3F95604FAAC}"/>
          </ac:cxnSpMkLst>
        </pc:cxnChg>
      </pc:sldChg>
      <pc:sldChg chg="addSp modSp add mod modAnim">
        <pc:chgData name="Ryan Parker" userId="7ee766c9-27f8-4419-b20e-a9b26e408c04" providerId="ADAL" clId="{F7504116-85B8-4842-8598-4C5ABE46FC6D}" dt="2023-04-27T13:18:06.152" v="598" actId="20577"/>
        <pc:sldMkLst>
          <pc:docMk/>
          <pc:sldMk cId="2375644114" sldId="269"/>
        </pc:sldMkLst>
        <pc:spChg chg="add mod">
          <ac:chgData name="Ryan Parker" userId="7ee766c9-27f8-4419-b20e-a9b26e408c04" providerId="ADAL" clId="{F7504116-85B8-4842-8598-4C5ABE46FC6D}" dt="2023-04-27T13:18:06.152" v="598" actId="20577"/>
          <ac:spMkLst>
            <pc:docMk/>
            <pc:sldMk cId="2375644114" sldId="269"/>
            <ac:spMk id="3" creationId="{6EB7BBE2-A2E5-E22C-ED7E-4706864DFA89}"/>
          </ac:spMkLst>
        </pc:spChg>
        <pc:picChg chg="add mod">
          <ac:chgData name="Ryan Parker" userId="7ee766c9-27f8-4419-b20e-a9b26e408c04" providerId="ADAL" clId="{F7504116-85B8-4842-8598-4C5ABE46FC6D}" dt="2023-04-27T13:17:55.135" v="595" actId="1076"/>
          <ac:picMkLst>
            <pc:docMk/>
            <pc:sldMk cId="2375644114" sldId="269"/>
            <ac:picMk id="4" creationId="{7DA7007F-FADA-1CFE-532D-4FE6BDB95838}"/>
          </ac:picMkLst>
        </pc:picChg>
        <pc:picChg chg="add mod modCrop">
          <ac:chgData name="Ryan Parker" userId="7ee766c9-27f8-4419-b20e-a9b26e408c04" providerId="ADAL" clId="{F7504116-85B8-4842-8598-4C5ABE46FC6D}" dt="2023-04-27T13:16:20.651" v="585" actId="1076"/>
          <ac:picMkLst>
            <pc:docMk/>
            <pc:sldMk cId="2375644114" sldId="269"/>
            <ac:picMk id="5" creationId="{DC47F35D-B221-AE3C-D046-798DED3FC030}"/>
          </ac:picMkLst>
        </pc:picChg>
        <pc:picChg chg="add mod">
          <ac:chgData name="Ryan Parker" userId="7ee766c9-27f8-4419-b20e-a9b26e408c04" providerId="ADAL" clId="{F7504116-85B8-4842-8598-4C5ABE46FC6D}" dt="2023-04-27T13:17:56.901" v="596" actId="1076"/>
          <ac:picMkLst>
            <pc:docMk/>
            <pc:sldMk cId="2375644114" sldId="269"/>
            <ac:picMk id="1026" creationId="{7F7C0D39-CC94-FDC3-DEF5-737E31EC1D58}"/>
          </ac:picMkLst>
        </pc:picChg>
      </pc:sldChg>
      <pc:sldChg chg="del">
        <pc:chgData name="Ryan Parker" userId="7ee766c9-27f8-4419-b20e-a9b26e408c04" providerId="ADAL" clId="{F7504116-85B8-4842-8598-4C5ABE46FC6D}" dt="2023-04-26T08:19:51.704" v="211" actId="47"/>
        <pc:sldMkLst>
          <pc:docMk/>
          <pc:sldMk cId="30641143" sldId="270"/>
        </pc:sldMkLst>
      </pc:sldChg>
      <pc:sldChg chg="addSp modSp add mod">
        <pc:chgData name="Ryan Parker" userId="7ee766c9-27f8-4419-b20e-a9b26e408c04" providerId="ADAL" clId="{F7504116-85B8-4842-8598-4C5ABE46FC6D}" dt="2023-04-27T13:21:03.169" v="718" actId="1076"/>
        <pc:sldMkLst>
          <pc:docMk/>
          <pc:sldMk cId="1036150504" sldId="270"/>
        </pc:sldMkLst>
        <pc:spChg chg="add mod">
          <ac:chgData name="Ryan Parker" userId="7ee766c9-27f8-4419-b20e-a9b26e408c04" providerId="ADAL" clId="{F7504116-85B8-4842-8598-4C5ABE46FC6D}" dt="2023-04-27T13:20:44.837" v="715" actId="20577"/>
          <ac:spMkLst>
            <pc:docMk/>
            <pc:sldMk cId="1036150504" sldId="270"/>
            <ac:spMk id="3" creationId="{337C4D16-A6A2-EA7C-11F8-C2E0236CA175}"/>
          </ac:spMkLst>
        </pc:spChg>
        <pc:picChg chg="add mod">
          <ac:chgData name="Ryan Parker" userId="7ee766c9-27f8-4419-b20e-a9b26e408c04" providerId="ADAL" clId="{F7504116-85B8-4842-8598-4C5ABE46FC6D}" dt="2023-04-27T13:20:51.699" v="717" actId="1076"/>
          <ac:picMkLst>
            <pc:docMk/>
            <pc:sldMk cId="1036150504" sldId="270"/>
            <ac:picMk id="4" creationId="{41108C95-4B9C-511D-D585-CC3B8224DA04}"/>
          </ac:picMkLst>
        </pc:picChg>
        <pc:picChg chg="add mod">
          <ac:chgData name="Ryan Parker" userId="7ee766c9-27f8-4419-b20e-a9b26e408c04" providerId="ADAL" clId="{F7504116-85B8-4842-8598-4C5ABE46FC6D}" dt="2023-04-27T13:21:03.169" v="718" actId="1076"/>
          <ac:picMkLst>
            <pc:docMk/>
            <pc:sldMk cId="1036150504" sldId="270"/>
            <ac:picMk id="5" creationId="{2BFF85BC-1964-FCA7-3D66-D224EBCE9131}"/>
          </ac:picMkLst>
        </pc:picChg>
      </pc:sldChg>
      <pc:sldChg chg="del">
        <pc:chgData name="Ryan Parker" userId="7ee766c9-27f8-4419-b20e-a9b26e408c04" providerId="ADAL" clId="{F7504116-85B8-4842-8598-4C5ABE46FC6D}" dt="2023-04-26T08:19:52.491" v="212" actId="47"/>
        <pc:sldMkLst>
          <pc:docMk/>
          <pc:sldMk cId="3050172122" sldId="271"/>
        </pc:sldMkLst>
      </pc:sldChg>
      <pc:sldChg chg="addSp modSp add mod">
        <pc:chgData name="Ryan Parker" userId="7ee766c9-27f8-4419-b20e-a9b26e408c04" providerId="ADAL" clId="{F7504116-85B8-4842-8598-4C5ABE46FC6D}" dt="2023-04-27T13:22:43.082" v="736" actId="1076"/>
        <pc:sldMkLst>
          <pc:docMk/>
          <pc:sldMk cId="3386051067" sldId="271"/>
        </pc:sldMkLst>
        <pc:spChg chg="add mod">
          <ac:chgData name="Ryan Parker" userId="7ee766c9-27f8-4419-b20e-a9b26e408c04" providerId="ADAL" clId="{F7504116-85B8-4842-8598-4C5ABE46FC6D}" dt="2023-04-27T13:22:32.291" v="735" actId="1076"/>
          <ac:spMkLst>
            <pc:docMk/>
            <pc:sldMk cId="3386051067" sldId="271"/>
            <ac:spMk id="3" creationId="{F18EC629-A6E7-CAA5-D2D1-F7BA89B8733A}"/>
          </ac:spMkLst>
        </pc:spChg>
        <pc:picChg chg="add mod">
          <ac:chgData name="Ryan Parker" userId="7ee766c9-27f8-4419-b20e-a9b26e408c04" providerId="ADAL" clId="{F7504116-85B8-4842-8598-4C5ABE46FC6D}" dt="2023-04-27T13:22:43.082" v="736" actId="1076"/>
          <ac:picMkLst>
            <pc:docMk/>
            <pc:sldMk cId="3386051067" sldId="271"/>
            <ac:picMk id="4" creationId="{1CEBC915-D712-810C-E78A-DA6E910692AE}"/>
          </ac:picMkLst>
        </pc:picChg>
      </pc:sldChg>
      <pc:sldChg chg="del">
        <pc:chgData name="Ryan Parker" userId="7ee766c9-27f8-4419-b20e-a9b26e408c04" providerId="ADAL" clId="{F7504116-85B8-4842-8598-4C5ABE46FC6D}" dt="2023-04-26T08:19:53.193" v="213" actId="47"/>
        <pc:sldMkLst>
          <pc:docMk/>
          <pc:sldMk cId="2051998571" sldId="272"/>
        </pc:sldMkLst>
      </pc:sldChg>
      <pc:sldChg chg="addSp modSp add mod">
        <pc:chgData name="Ryan Parker" userId="7ee766c9-27f8-4419-b20e-a9b26e408c04" providerId="ADAL" clId="{F7504116-85B8-4842-8598-4C5ABE46FC6D}" dt="2023-04-27T13:23:08.337" v="738" actId="1076"/>
        <pc:sldMkLst>
          <pc:docMk/>
          <pc:sldMk cId="2120032275" sldId="272"/>
        </pc:sldMkLst>
        <pc:spChg chg="add mod">
          <ac:chgData name="Ryan Parker" userId="7ee766c9-27f8-4419-b20e-a9b26e408c04" providerId="ADAL" clId="{F7504116-85B8-4842-8598-4C5ABE46FC6D}" dt="2023-04-27T13:23:08.337" v="738" actId="1076"/>
          <ac:spMkLst>
            <pc:docMk/>
            <pc:sldMk cId="2120032275" sldId="272"/>
            <ac:spMk id="3" creationId="{202A5985-9D27-883B-0CB9-9C7C14CE3E8D}"/>
          </ac:spMkLst>
        </pc:spChg>
      </pc:sldChg>
      <pc:sldChg chg="del">
        <pc:chgData name="Ryan Parker" userId="7ee766c9-27f8-4419-b20e-a9b26e408c04" providerId="ADAL" clId="{F7504116-85B8-4842-8598-4C5ABE46FC6D}" dt="2023-04-26T08:19:53.957" v="214" actId="47"/>
        <pc:sldMkLst>
          <pc:docMk/>
          <pc:sldMk cId="2008579041" sldId="273"/>
        </pc:sldMkLst>
      </pc:sldChg>
      <pc:sldChg chg="addSp delSp modSp add mod">
        <pc:chgData name="Ryan Parker" userId="7ee766c9-27f8-4419-b20e-a9b26e408c04" providerId="ADAL" clId="{F7504116-85B8-4842-8598-4C5ABE46FC6D}" dt="2023-04-27T13:24:43.469" v="754" actId="14100"/>
        <pc:sldMkLst>
          <pc:docMk/>
          <pc:sldMk cId="2218413263" sldId="273"/>
        </pc:sldMkLst>
        <pc:spChg chg="del">
          <ac:chgData name="Ryan Parker" userId="7ee766c9-27f8-4419-b20e-a9b26e408c04" providerId="ADAL" clId="{F7504116-85B8-4842-8598-4C5ABE46FC6D}" dt="2023-04-27T13:23:33.453" v="740" actId="478"/>
          <ac:spMkLst>
            <pc:docMk/>
            <pc:sldMk cId="2218413263" sldId="273"/>
            <ac:spMk id="3" creationId="{202A5985-9D27-883B-0CB9-9C7C14CE3E8D}"/>
          </ac:spMkLst>
        </pc:spChg>
        <pc:spChg chg="add mod">
          <ac:chgData name="Ryan Parker" userId="7ee766c9-27f8-4419-b20e-a9b26e408c04" providerId="ADAL" clId="{F7504116-85B8-4842-8598-4C5ABE46FC6D}" dt="2023-04-27T13:24:43.469" v="754" actId="14100"/>
          <ac:spMkLst>
            <pc:docMk/>
            <pc:sldMk cId="2218413263" sldId="273"/>
            <ac:spMk id="4" creationId="{6BD26D52-C282-BE77-0EC9-0F0B99762512}"/>
          </ac:spMkLst>
        </pc:spChg>
        <pc:picChg chg="add mod">
          <ac:chgData name="Ryan Parker" userId="7ee766c9-27f8-4419-b20e-a9b26e408c04" providerId="ADAL" clId="{F7504116-85B8-4842-8598-4C5ABE46FC6D}" dt="2023-04-27T13:24:39.505" v="753" actId="1076"/>
          <ac:picMkLst>
            <pc:docMk/>
            <pc:sldMk cId="2218413263" sldId="273"/>
            <ac:picMk id="5" creationId="{60F893CE-5330-99FA-2829-36F22C321492}"/>
          </ac:picMkLst>
        </pc:picChg>
        <pc:picChg chg="add mod">
          <ac:chgData name="Ryan Parker" userId="7ee766c9-27f8-4419-b20e-a9b26e408c04" providerId="ADAL" clId="{F7504116-85B8-4842-8598-4C5ABE46FC6D}" dt="2023-04-27T13:24:02.092" v="743" actId="1076"/>
          <ac:picMkLst>
            <pc:docMk/>
            <pc:sldMk cId="2218413263" sldId="273"/>
            <ac:picMk id="7" creationId="{2B069975-0D39-7423-5882-5E519E5E1FB4}"/>
          </ac:picMkLst>
        </pc:picChg>
      </pc:sldChg>
      <pc:sldChg chg="del">
        <pc:chgData name="Ryan Parker" userId="7ee766c9-27f8-4419-b20e-a9b26e408c04" providerId="ADAL" clId="{F7504116-85B8-4842-8598-4C5ABE46FC6D}" dt="2023-04-26T08:19:54.544" v="215" actId="47"/>
        <pc:sldMkLst>
          <pc:docMk/>
          <pc:sldMk cId="3997052448" sldId="274"/>
        </pc:sldMkLst>
      </pc:sldChg>
      <pc:sldChg chg="del">
        <pc:chgData name="Ryan Parker" userId="7ee766c9-27f8-4419-b20e-a9b26e408c04" providerId="ADAL" clId="{F7504116-85B8-4842-8598-4C5ABE46FC6D}" dt="2023-04-26T08:19:55.248" v="216" actId="47"/>
        <pc:sldMkLst>
          <pc:docMk/>
          <pc:sldMk cId="2004328236" sldId="275"/>
        </pc:sldMkLst>
      </pc:sldChg>
      <pc:sldChg chg="del">
        <pc:chgData name="Ryan Parker" userId="7ee766c9-27f8-4419-b20e-a9b26e408c04" providerId="ADAL" clId="{F7504116-85B8-4842-8598-4C5ABE46FC6D}" dt="2023-04-26T08:19:55.701" v="217" actId="47"/>
        <pc:sldMkLst>
          <pc:docMk/>
          <pc:sldMk cId="1536461438" sldId="276"/>
        </pc:sldMkLst>
      </pc:sldChg>
    </pc:docChg>
  </pc:docChgLst>
  <pc:docChgLst>
    <pc:chgData name="Ryan Parker" userId="7ee766c9-27f8-4419-b20e-a9b26e408c04" providerId="ADAL" clId="{470678C0-E06A-4BD6-B57E-03F3C3CD9064}"/>
    <pc:docChg chg="undo custSel addSld delSld modSld sldOrd">
      <pc:chgData name="Ryan Parker" userId="7ee766c9-27f8-4419-b20e-a9b26e408c04" providerId="ADAL" clId="{470678C0-E06A-4BD6-B57E-03F3C3CD9064}" dt="2023-10-17T09:01:27.915" v="890" actId="20577"/>
      <pc:docMkLst>
        <pc:docMk/>
      </pc:docMkLst>
      <pc:sldChg chg="modSp mod">
        <pc:chgData name="Ryan Parker" userId="7ee766c9-27f8-4419-b20e-a9b26e408c04" providerId="ADAL" clId="{470678C0-E06A-4BD6-B57E-03F3C3CD9064}" dt="2023-10-10T11:49:22.611" v="1" actId="20577"/>
        <pc:sldMkLst>
          <pc:docMk/>
          <pc:sldMk cId="2397476976" sldId="256"/>
        </pc:sldMkLst>
        <pc:spChg chg="mod">
          <ac:chgData name="Ryan Parker" userId="7ee766c9-27f8-4419-b20e-a9b26e408c04" providerId="ADAL" clId="{470678C0-E06A-4BD6-B57E-03F3C3CD9064}" dt="2023-10-10T11:49:22.611" v="1" actId="20577"/>
          <ac:spMkLst>
            <pc:docMk/>
            <pc:sldMk cId="2397476976" sldId="256"/>
            <ac:spMk id="2" creationId="{6CD79455-E069-41BD-BD04-8433B8E56A16}"/>
          </ac:spMkLst>
        </pc:spChg>
      </pc:sldChg>
      <pc:sldChg chg="modSp">
        <pc:chgData name="Ryan Parker" userId="7ee766c9-27f8-4419-b20e-a9b26e408c04" providerId="ADAL" clId="{470678C0-E06A-4BD6-B57E-03F3C3CD9064}" dt="2023-10-10T11:56:56.042" v="18" actId="20577"/>
        <pc:sldMkLst>
          <pc:docMk/>
          <pc:sldMk cId="3815663440" sldId="258"/>
        </pc:sldMkLst>
        <pc:spChg chg="mod">
          <ac:chgData name="Ryan Parker" userId="7ee766c9-27f8-4419-b20e-a9b26e408c04" providerId="ADAL" clId="{470678C0-E06A-4BD6-B57E-03F3C3CD9064}" dt="2023-10-10T11:56:56.042" v="18" actId="20577"/>
          <ac:spMkLst>
            <pc:docMk/>
            <pc:sldMk cId="3815663440" sldId="258"/>
            <ac:spMk id="2" creationId="{7B65C5B5-67D4-4CD2-AA5A-F00894A13829}"/>
          </ac:spMkLst>
        </pc:spChg>
      </pc:sldChg>
      <pc:sldChg chg="modSp mod ord">
        <pc:chgData name="Ryan Parker" userId="7ee766c9-27f8-4419-b20e-a9b26e408c04" providerId="ADAL" clId="{470678C0-E06A-4BD6-B57E-03F3C3CD9064}" dt="2023-10-10T11:58:30.944" v="173" actId="20577"/>
        <pc:sldMkLst>
          <pc:docMk/>
          <pc:sldMk cId="3814130991" sldId="259"/>
        </pc:sldMkLst>
        <pc:spChg chg="mod">
          <ac:chgData name="Ryan Parker" userId="7ee766c9-27f8-4419-b20e-a9b26e408c04" providerId="ADAL" clId="{470678C0-E06A-4BD6-B57E-03F3C3CD9064}" dt="2023-10-10T11:58:30.944" v="173" actId="20577"/>
          <ac:spMkLst>
            <pc:docMk/>
            <pc:sldMk cId="3814130991" sldId="259"/>
            <ac:spMk id="2" creationId="{A1C546B7-723D-4C00-947F-420652169DCD}"/>
          </ac:spMkLst>
        </pc:spChg>
        <pc:picChg chg="mod">
          <ac:chgData name="Ryan Parker" userId="7ee766c9-27f8-4419-b20e-a9b26e408c04" providerId="ADAL" clId="{470678C0-E06A-4BD6-B57E-03F3C3CD9064}" dt="2023-10-10T11:57:36.976" v="34"/>
          <ac:picMkLst>
            <pc:docMk/>
            <pc:sldMk cId="3814130991" sldId="259"/>
            <ac:picMk id="11" creationId="{5B1998C9-C87C-4AB9-B0C7-C9BC4A27ABEA}"/>
          </ac:picMkLst>
        </pc:picChg>
      </pc:sldChg>
      <pc:sldChg chg="modSp mod">
        <pc:chgData name="Ryan Parker" userId="7ee766c9-27f8-4419-b20e-a9b26e408c04" providerId="ADAL" clId="{470678C0-E06A-4BD6-B57E-03F3C3CD9064}" dt="2023-10-10T11:57:15.156" v="31" actId="20577"/>
        <pc:sldMkLst>
          <pc:docMk/>
          <pc:sldMk cId="322133956" sldId="262"/>
        </pc:sldMkLst>
        <pc:spChg chg="mod">
          <ac:chgData name="Ryan Parker" userId="7ee766c9-27f8-4419-b20e-a9b26e408c04" providerId="ADAL" clId="{470678C0-E06A-4BD6-B57E-03F3C3CD9064}" dt="2023-10-10T11:57:15.156" v="31" actId="20577"/>
          <ac:spMkLst>
            <pc:docMk/>
            <pc:sldMk cId="322133956" sldId="262"/>
            <ac:spMk id="5" creationId="{9AF704A8-2489-4895-B9DE-85FF8BD736C1}"/>
          </ac:spMkLst>
        </pc:spChg>
      </pc:sldChg>
      <pc:sldChg chg="del">
        <pc:chgData name="Ryan Parker" userId="7ee766c9-27f8-4419-b20e-a9b26e408c04" providerId="ADAL" clId="{470678C0-E06A-4BD6-B57E-03F3C3CD9064}" dt="2023-10-10T11:49:32.389" v="3" actId="47"/>
        <pc:sldMkLst>
          <pc:docMk/>
          <pc:sldMk cId="1752496793" sldId="264"/>
        </pc:sldMkLst>
      </pc:sldChg>
      <pc:sldChg chg="modSp mod ord">
        <pc:chgData name="Ryan Parker" userId="7ee766c9-27f8-4419-b20e-a9b26e408c04" providerId="ADAL" clId="{470678C0-E06A-4BD6-B57E-03F3C3CD9064}" dt="2023-10-10T12:00:48.361" v="325" actId="20577"/>
        <pc:sldMkLst>
          <pc:docMk/>
          <pc:sldMk cId="2893283281" sldId="265"/>
        </pc:sldMkLst>
        <pc:spChg chg="mod">
          <ac:chgData name="Ryan Parker" userId="7ee766c9-27f8-4419-b20e-a9b26e408c04" providerId="ADAL" clId="{470678C0-E06A-4BD6-B57E-03F3C3CD9064}" dt="2023-10-10T11:59:05.241" v="247" actId="20577"/>
          <ac:spMkLst>
            <pc:docMk/>
            <pc:sldMk cId="2893283281" sldId="265"/>
            <ac:spMk id="7" creationId="{08D8C7B4-7DF2-AA4E-86D2-241B861AB945}"/>
          </ac:spMkLst>
        </pc:spChg>
        <pc:spChg chg="mod">
          <ac:chgData name="Ryan Parker" userId="7ee766c9-27f8-4419-b20e-a9b26e408c04" providerId="ADAL" clId="{470678C0-E06A-4BD6-B57E-03F3C3CD9064}" dt="2023-10-10T12:00:48.361" v="325" actId="20577"/>
          <ac:spMkLst>
            <pc:docMk/>
            <pc:sldMk cId="2893283281" sldId="265"/>
            <ac:spMk id="10" creationId="{CE8F0CF0-4A36-DD55-BE51-82F2E0E3BADB}"/>
          </ac:spMkLst>
        </pc:spChg>
      </pc:sldChg>
      <pc:sldChg chg="del">
        <pc:chgData name="Ryan Parker" userId="7ee766c9-27f8-4419-b20e-a9b26e408c04" providerId="ADAL" clId="{470678C0-E06A-4BD6-B57E-03F3C3CD9064}" dt="2023-10-10T11:49:31.631" v="2" actId="47"/>
        <pc:sldMkLst>
          <pc:docMk/>
          <pc:sldMk cId="3383613716" sldId="266"/>
        </pc:sldMkLst>
      </pc:sldChg>
      <pc:sldChg chg="del">
        <pc:chgData name="Ryan Parker" userId="7ee766c9-27f8-4419-b20e-a9b26e408c04" providerId="ADAL" clId="{470678C0-E06A-4BD6-B57E-03F3C3CD9064}" dt="2023-10-10T12:00:54.490" v="326" actId="47"/>
        <pc:sldMkLst>
          <pc:docMk/>
          <pc:sldMk cId="3612702028" sldId="267"/>
        </pc:sldMkLst>
      </pc:sldChg>
      <pc:sldChg chg="del">
        <pc:chgData name="Ryan Parker" userId="7ee766c9-27f8-4419-b20e-a9b26e408c04" providerId="ADAL" clId="{470678C0-E06A-4BD6-B57E-03F3C3CD9064}" dt="2023-10-10T12:00:55.440" v="327" actId="47"/>
        <pc:sldMkLst>
          <pc:docMk/>
          <pc:sldMk cId="1151419153" sldId="268"/>
        </pc:sldMkLst>
      </pc:sldChg>
      <pc:sldChg chg="del">
        <pc:chgData name="Ryan Parker" userId="7ee766c9-27f8-4419-b20e-a9b26e408c04" providerId="ADAL" clId="{470678C0-E06A-4BD6-B57E-03F3C3CD9064}" dt="2023-10-10T12:00:56.699" v="328" actId="47"/>
        <pc:sldMkLst>
          <pc:docMk/>
          <pc:sldMk cId="2375644114" sldId="269"/>
        </pc:sldMkLst>
      </pc:sldChg>
      <pc:sldChg chg="del">
        <pc:chgData name="Ryan Parker" userId="7ee766c9-27f8-4419-b20e-a9b26e408c04" providerId="ADAL" clId="{470678C0-E06A-4BD6-B57E-03F3C3CD9064}" dt="2023-10-10T12:00:58.157" v="329" actId="47"/>
        <pc:sldMkLst>
          <pc:docMk/>
          <pc:sldMk cId="1036150504" sldId="270"/>
        </pc:sldMkLst>
      </pc:sldChg>
      <pc:sldChg chg="del">
        <pc:chgData name="Ryan Parker" userId="7ee766c9-27f8-4419-b20e-a9b26e408c04" providerId="ADAL" clId="{470678C0-E06A-4BD6-B57E-03F3C3CD9064}" dt="2023-10-10T12:01:01.260" v="330" actId="47"/>
        <pc:sldMkLst>
          <pc:docMk/>
          <pc:sldMk cId="3386051067" sldId="271"/>
        </pc:sldMkLst>
      </pc:sldChg>
      <pc:sldChg chg="del">
        <pc:chgData name="Ryan Parker" userId="7ee766c9-27f8-4419-b20e-a9b26e408c04" providerId="ADAL" clId="{470678C0-E06A-4BD6-B57E-03F3C3CD9064}" dt="2023-10-10T12:01:03.519" v="331" actId="47"/>
        <pc:sldMkLst>
          <pc:docMk/>
          <pc:sldMk cId="2120032275" sldId="272"/>
        </pc:sldMkLst>
      </pc:sldChg>
      <pc:sldChg chg="addSp delSp modSp mod">
        <pc:chgData name="Ryan Parker" userId="7ee766c9-27f8-4419-b20e-a9b26e408c04" providerId="ADAL" clId="{470678C0-E06A-4BD6-B57E-03F3C3CD9064}" dt="2023-10-10T12:40:17.942" v="871" actId="20577"/>
        <pc:sldMkLst>
          <pc:docMk/>
          <pc:sldMk cId="2218413263" sldId="273"/>
        </pc:sldMkLst>
        <pc:spChg chg="add mod">
          <ac:chgData name="Ryan Parker" userId="7ee766c9-27f8-4419-b20e-a9b26e408c04" providerId="ADAL" clId="{470678C0-E06A-4BD6-B57E-03F3C3CD9064}" dt="2023-10-10T12:40:17.942" v="871" actId="20577"/>
          <ac:spMkLst>
            <pc:docMk/>
            <pc:sldMk cId="2218413263" sldId="273"/>
            <ac:spMk id="3" creationId="{EB0F1443-8796-2197-80FA-6C91390840E7}"/>
          </ac:spMkLst>
        </pc:spChg>
        <pc:spChg chg="del">
          <ac:chgData name="Ryan Parker" userId="7ee766c9-27f8-4419-b20e-a9b26e408c04" providerId="ADAL" clId="{470678C0-E06A-4BD6-B57E-03F3C3CD9064}" dt="2023-10-10T12:39:32.134" v="853" actId="478"/>
          <ac:spMkLst>
            <pc:docMk/>
            <pc:sldMk cId="2218413263" sldId="273"/>
            <ac:spMk id="4" creationId="{6BD26D52-C282-BE77-0EC9-0F0B99762512}"/>
          </ac:spMkLst>
        </pc:spChg>
        <pc:picChg chg="del">
          <ac:chgData name="Ryan Parker" userId="7ee766c9-27f8-4419-b20e-a9b26e408c04" providerId="ADAL" clId="{470678C0-E06A-4BD6-B57E-03F3C3CD9064}" dt="2023-10-10T12:39:33.601" v="854" actId="478"/>
          <ac:picMkLst>
            <pc:docMk/>
            <pc:sldMk cId="2218413263" sldId="273"/>
            <ac:picMk id="5" creationId="{60F893CE-5330-99FA-2829-36F22C321492}"/>
          </ac:picMkLst>
        </pc:picChg>
        <pc:picChg chg="add mod">
          <ac:chgData name="Ryan Parker" userId="7ee766c9-27f8-4419-b20e-a9b26e408c04" providerId="ADAL" clId="{470678C0-E06A-4BD6-B57E-03F3C3CD9064}" dt="2023-10-10T12:39:43.846" v="856" actId="1076"/>
          <ac:picMkLst>
            <pc:docMk/>
            <pc:sldMk cId="2218413263" sldId="273"/>
            <ac:picMk id="8" creationId="{DC5AD17C-E489-FE9A-9A3B-A90520192FA4}"/>
          </ac:picMkLst>
        </pc:picChg>
      </pc:sldChg>
      <pc:sldChg chg="addSp delSp modSp add mod ord modAnim">
        <pc:chgData name="Ryan Parker" userId="7ee766c9-27f8-4419-b20e-a9b26e408c04" providerId="ADAL" clId="{470678C0-E06A-4BD6-B57E-03F3C3CD9064}" dt="2023-10-17T09:01:27.915" v="890" actId="20577"/>
        <pc:sldMkLst>
          <pc:docMk/>
          <pc:sldMk cId="111819094" sldId="274"/>
        </pc:sldMkLst>
        <pc:spChg chg="del mod">
          <ac:chgData name="Ryan Parker" userId="7ee766c9-27f8-4419-b20e-a9b26e408c04" providerId="ADAL" clId="{470678C0-E06A-4BD6-B57E-03F3C3CD9064}" dt="2023-10-10T11:49:54.846" v="8" actId="478"/>
          <ac:spMkLst>
            <pc:docMk/>
            <pc:sldMk cId="111819094" sldId="274"/>
            <ac:spMk id="2" creationId="{7B65C5B5-67D4-4CD2-AA5A-F00894A13829}"/>
          </ac:spMkLst>
        </pc:spChg>
        <pc:spChg chg="del">
          <ac:chgData name="Ryan Parker" userId="7ee766c9-27f8-4419-b20e-a9b26e408c04" providerId="ADAL" clId="{470678C0-E06A-4BD6-B57E-03F3C3CD9064}" dt="2023-10-10T11:49:58.325" v="10" actId="478"/>
          <ac:spMkLst>
            <pc:docMk/>
            <pc:sldMk cId="111819094" sldId="274"/>
            <ac:spMk id="4" creationId="{207E9306-3F15-4714-8C0C-086AE84A92CA}"/>
          </ac:spMkLst>
        </pc:spChg>
        <pc:spChg chg="add mod">
          <ac:chgData name="Ryan Parker" userId="7ee766c9-27f8-4419-b20e-a9b26e408c04" providerId="ADAL" clId="{470678C0-E06A-4BD6-B57E-03F3C3CD9064}" dt="2023-10-17T09:01:27.915" v="890" actId="20577"/>
          <ac:spMkLst>
            <pc:docMk/>
            <pc:sldMk cId="111819094" sldId="274"/>
            <ac:spMk id="5" creationId="{C3D46597-F903-D3B9-1599-0704418E911C}"/>
          </ac:spMkLst>
        </pc:spChg>
        <pc:spChg chg="add mod">
          <ac:chgData name="Ryan Parker" userId="7ee766c9-27f8-4419-b20e-a9b26e408c04" providerId="ADAL" clId="{470678C0-E06A-4BD6-B57E-03F3C3CD9064}" dt="2023-10-10T12:05:38.797" v="480" actId="1076"/>
          <ac:spMkLst>
            <pc:docMk/>
            <pc:sldMk cId="111819094" sldId="274"/>
            <ac:spMk id="10" creationId="{741A64B9-D27C-D443-7C15-129C3D3520FA}"/>
          </ac:spMkLst>
        </pc:spChg>
        <pc:picChg chg="del">
          <ac:chgData name="Ryan Parker" userId="7ee766c9-27f8-4419-b20e-a9b26e408c04" providerId="ADAL" clId="{470678C0-E06A-4BD6-B57E-03F3C3CD9064}" dt="2023-10-10T11:49:56.104" v="9" actId="478"/>
          <ac:picMkLst>
            <pc:docMk/>
            <pc:sldMk cId="111819094" sldId="274"/>
            <ac:picMk id="6" creationId="{F7BA15B6-0941-4D43-A365-E14E370DFC64}"/>
          </ac:picMkLst>
        </pc:picChg>
        <pc:picChg chg="add mod">
          <ac:chgData name="Ryan Parker" userId="7ee766c9-27f8-4419-b20e-a9b26e408c04" providerId="ADAL" clId="{470678C0-E06A-4BD6-B57E-03F3C3CD9064}" dt="2023-10-13T07:59:09.035" v="876" actId="1076"/>
          <ac:picMkLst>
            <pc:docMk/>
            <pc:sldMk cId="111819094" sldId="274"/>
            <ac:picMk id="9" creationId="{4B2C948F-161C-8810-D29C-47D32181A2E2}"/>
          </ac:picMkLst>
        </pc:picChg>
      </pc:sldChg>
      <pc:sldChg chg="addSp delSp modSp add mod">
        <pc:chgData name="Ryan Parker" userId="7ee766c9-27f8-4419-b20e-a9b26e408c04" providerId="ADAL" clId="{470678C0-E06A-4BD6-B57E-03F3C3CD9064}" dt="2023-10-10T12:20:22.822" v="682" actId="1076"/>
        <pc:sldMkLst>
          <pc:docMk/>
          <pc:sldMk cId="1037040663" sldId="275"/>
        </pc:sldMkLst>
        <pc:spChg chg="add del mod">
          <ac:chgData name="Ryan Parker" userId="7ee766c9-27f8-4419-b20e-a9b26e408c04" providerId="ADAL" clId="{470678C0-E06A-4BD6-B57E-03F3C3CD9064}" dt="2023-10-10T12:07:25.779" v="571" actId="21"/>
          <ac:spMkLst>
            <pc:docMk/>
            <pc:sldMk cId="1037040663" sldId="275"/>
            <ac:spMk id="4" creationId="{29CB42D0-E774-D169-F622-47DF1D7859E3}"/>
          </ac:spMkLst>
        </pc:spChg>
        <pc:spChg chg="add del mod">
          <ac:chgData name="Ryan Parker" userId="7ee766c9-27f8-4419-b20e-a9b26e408c04" providerId="ADAL" clId="{470678C0-E06A-4BD6-B57E-03F3C3CD9064}" dt="2023-10-10T12:06:41.533" v="504" actId="478"/>
          <ac:spMkLst>
            <pc:docMk/>
            <pc:sldMk cId="1037040663" sldId="275"/>
            <ac:spMk id="5" creationId="{3CE7345E-C929-A96C-A81E-B7A3F3295188}"/>
          </ac:spMkLst>
        </pc:spChg>
        <pc:spChg chg="add mod">
          <ac:chgData name="Ryan Parker" userId="7ee766c9-27f8-4419-b20e-a9b26e408c04" providerId="ADAL" clId="{470678C0-E06A-4BD6-B57E-03F3C3CD9064}" dt="2023-10-10T12:08:12.215" v="589" actId="6549"/>
          <ac:spMkLst>
            <pc:docMk/>
            <pc:sldMk cId="1037040663" sldId="275"/>
            <ac:spMk id="6" creationId="{093482F4-CAAE-8132-E4E0-4F175A2DCB46}"/>
          </ac:spMkLst>
        </pc:spChg>
        <pc:spChg chg="add mod">
          <ac:chgData name="Ryan Parker" userId="7ee766c9-27f8-4419-b20e-a9b26e408c04" providerId="ADAL" clId="{470678C0-E06A-4BD6-B57E-03F3C3CD9064}" dt="2023-10-10T12:08:17.253" v="590" actId="1076"/>
          <ac:spMkLst>
            <pc:docMk/>
            <pc:sldMk cId="1037040663" sldId="275"/>
            <ac:spMk id="9" creationId="{65B92F8F-33EC-C3DF-F267-8E9CAAF93C2C}"/>
          </ac:spMkLst>
        </pc:spChg>
        <pc:spChg chg="add mod">
          <ac:chgData name="Ryan Parker" userId="7ee766c9-27f8-4419-b20e-a9b26e408c04" providerId="ADAL" clId="{470678C0-E06A-4BD6-B57E-03F3C3CD9064}" dt="2023-10-10T12:20:22.822" v="682" actId="1076"/>
          <ac:spMkLst>
            <pc:docMk/>
            <pc:sldMk cId="1037040663" sldId="275"/>
            <ac:spMk id="11" creationId="{723E1FC3-18A9-7A0C-9A91-12634A114BB2}"/>
          </ac:spMkLst>
        </pc:spChg>
        <pc:picChg chg="add mod">
          <ac:chgData name="Ryan Parker" userId="7ee766c9-27f8-4419-b20e-a9b26e408c04" providerId="ADAL" clId="{470678C0-E06A-4BD6-B57E-03F3C3CD9064}" dt="2023-10-10T12:09:32.457" v="593" actId="1076"/>
          <ac:picMkLst>
            <pc:docMk/>
            <pc:sldMk cId="1037040663" sldId="275"/>
            <ac:picMk id="1026" creationId="{27566893-2F05-F946-E10C-8F04F854D144}"/>
          </ac:picMkLst>
        </pc:picChg>
      </pc:sldChg>
      <pc:sldChg chg="addSp delSp modSp add mod">
        <pc:chgData name="Ryan Parker" userId="7ee766c9-27f8-4419-b20e-a9b26e408c04" providerId="ADAL" clId="{470678C0-E06A-4BD6-B57E-03F3C3CD9064}" dt="2023-10-10T12:19:48.477" v="670" actId="20577"/>
        <pc:sldMkLst>
          <pc:docMk/>
          <pc:sldMk cId="2157418114" sldId="276"/>
        </pc:sldMkLst>
        <pc:spChg chg="add del mod">
          <ac:chgData name="Ryan Parker" userId="7ee766c9-27f8-4419-b20e-a9b26e408c04" providerId="ADAL" clId="{470678C0-E06A-4BD6-B57E-03F3C3CD9064}" dt="2023-10-10T12:13:17.991" v="599" actId="478"/>
          <ac:spMkLst>
            <pc:docMk/>
            <pc:sldMk cId="2157418114" sldId="276"/>
            <ac:spMk id="2" creationId="{C17DA0A5-DEC3-1FBF-518A-59C02CA039AB}"/>
          </ac:spMkLst>
        </pc:spChg>
        <pc:spChg chg="add mod">
          <ac:chgData name="Ryan Parker" userId="7ee766c9-27f8-4419-b20e-a9b26e408c04" providerId="ADAL" clId="{470678C0-E06A-4BD6-B57E-03F3C3CD9064}" dt="2023-10-10T12:15:42.773" v="612" actId="404"/>
          <ac:spMkLst>
            <pc:docMk/>
            <pc:sldMk cId="2157418114" sldId="276"/>
            <ac:spMk id="5" creationId="{A0654C55-2BAF-E10F-8B8D-85FD73DF4A43}"/>
          </ac:spMkLst>
        </pc:spChg>
        <pc:spChg chg="add mod">
          <ac:chgData name="Ryan Parker" userId="7ee766c9-27f8-4419-b20e-a9b26e408c04" providerId="ADAL" clId="{470678C0-E06A-4BD6-B57E-03F3C3CD9064}" dt="2023-10-10T12:19:48.477" v="670" actId="20577"/>
          <ac:spMkLst>
            <pc:docMk/>
            <pc:sldMk cId="2157418114" sldId="276"/>
            <ac:spMk id="8" creationId="{11A8440C-11F5-606D-1BBC-F2754EF6EEBE}"/>
          </ac:spMkLst>
        </pc:spChg>
        <pc:picChg chg="add mod">
          <ac:chgData name="Ryan Parker" userId="7ee766c9-27f8-4419-b20e-a9b26e408c04" providerId="ADAL" clId="{470678C0-E06A-4BD6-B57E-03F3C3CD9064}" dt="2023-10-10T12:15:48.930" v="613" actId="1076"/>
          <ac:picMkLst>
            <pc:docMk/>
            <pc:sldMk cId="2157418114" sldId="276"/>
            <ac:picMk id="2050" creationId="{9D4C1F14-9D4C-CD13-4390-776A1A74FDB2}"/>
          </ac:picMkLst>
        </pc:picChg>
      </pc:sldChg>
      <pc:sldChg chg="addSp delSp modSp add mod">
        <pc:chgData name="Ryan Parker" userId="7ee766c9-27f8-4419-b20e-a9b26e408c04" providerId="ADAL" clId="{470678C0-E06A-4BD6-B57E-03F3C3CD9064}" dt="2023-10-10T12:20:37.977" v="684" actId="1076"/>
        <pc:sldMkLst>
          <pc:docMk/>
          <pc:sldMk cId="1460946552" sldId="277"/>
        </pc:sldMkLst>
        <pc:spChg chg="add del mod">
          <ac:chgData name="Ryan Parker" userId="7ee766c9-27f8-4419-b20e-a9b26e408c04" providerId="ADAL" clId="{470678C0-E06A-4BD6-B57E-03F3C3CD9064}" dt="2023-10-10T12:16:09.957" v="618" actId="478"/>
          <ac:spMkLst>
            <pc:docMk/>
            <pc:sldMk cId="1460946552" sldId="277"/>
            <ac:spMk id="2" creationId="{ECA2BEB2-234F-B14B-949B-512453787D7D}"/>
          </ac:spMkLst>
        </pc:spChg>
        <pc:spChg chg="add mod">
          <ac:chgData name="Ryan Parker" userId="7ee766c9-27f8-4419-b20e-a9b26e408c04" providerId="ADAL" clId="{470678C0-E06A-4BD6-B57E-03F3C3CD9064}" dt="2023-10-10T12:16:28.068" v="625" actId="1076"/>
          <ac:spMkLst>
            <pc:docMk/>
            <pc:sldMk cId="1460946552" sldId="277"/>
            <ac:spMk id="5" creationId="{A36523E4-F762-1108-CF00-02394C9D76BB}"/>
          </ac:spMkLst>
        </pc:spChg>
        <pc:spChg chg="add mod">
          <ac:chgData name="Ryan Parker" userId="7ee766c9-27f8-4419-b20e-a9b26e408c04" providerId="ADAL" clId="{470678C0-E06A-4BD6-B57E-03F3C3CD9064}" dt="2023-10-10T12:20:37.977" v="684" actId="1076"/>
          <ac:spMkLst>
            <pc:docMk/>
            <pc:sldMk cId="1460946552" sldId="277"/>
            <ac:spMk id="8" creationId="{7F2D4826-87F9-6FA7-3AF7-0736A25BA7F3}"/>
          </ac:spMkLst>
        </pc:spChg>
        <pc:picChg chg="add mod">
          <ac:chgData name="Ryan Parker" userId="7ee766c9-27f8-4419-b20e-a9b26e408c04" providerId="ADAL" clId="{470678C0-E06A-4BD6-B57E-03F3C3CD9064}" dt="2023-10-10T12:17:53.450" v="629" actId="1076"/>
          <ac:picMkLst>
            <pc:docMk/>
            <pc:sldMk cId="1460946552" sldId="277"/>
            <ac:picMk id="3074" creationId="{54B8EC66-E513-DB71-BB03-F8DCB15B14EA}"/>
          </ac:picMkLst>
        </pc:picChg>
      </pc:sldChg>
      <pc:sldChg chg="addSp delSp modSp add mod">
        <pc:chgData name="Ryan Parker" userId="7ee766c9-27f8-4419-b20e-a9b26e408c04" providerId="ADAL" clId="{470678C0-E06A-4BD6-B57E-03F3C3CD9064}" dt="2023-10-10T12:29:29.322" v="699" actId="1076"/>
        <pc:sldMkLst>
          <pc:docMk/>
          <pc:sldMk cId="1324041668" sldId="278"/>
        </pc:sldMkLst>
        <pc:spChg chg="add del mod">
          <ac:chgData name="Ryan Parker" userId="7ee766c9-27f8-4419-b20e-a9b26e408c04" providerId="ADAL" clId="{470678C0-E06A-4BD6-B57E-03F3C3CD9064}" dt="2023-10-10T12:20:50.505" v="687" actId="478"/>
          <ac:spMkLst>
            <pc:docMk/>
            <pc:sldMk cId="1324041668" sldId="278"/>
            <ac:spMk id="2" creationId="{81550DDA-7456-64A3-A72D-5B94E16D4D55}"/>
          </ac:spMkLst>
        </pc:spChg>
        <pc:spChg chg="add mod">
          <ac:chgData name="Ryan Parker" userId="7ee766c9-27f8-4419-b20e-a9b26e408c04" providerId="ADAL" clId="{470678C0-E06A-4BD6-B57E-03F3C3CD9064}" dt="2023-10-10T12:28:17.848" v="694" actId="14100"/>
          <ac:spMkLst>
            <pc:docMk/>
            <pc:sldMk cId="1324041668" sldId="278"/>
            <ac:spMk id="5" creationId="{0ECA67E6-7851-E340-5A5F-AEE85694A217}"/>
          </ac:spMkLst>
        </pc:spChg>
        <pc:picChg chg="add mod">
          <ac:chgData name="Ryan Parker" userId="7ee766c9-27f8-4419-b20e-a9b26e408c04" providerId="ADAL" clId="{470678C0-E06A-4BD6-B57E-03F3C3CD9064}" dt="2023-10-10T12:29:29.322" v="699" actId="1076"/>
          <ac:picMkLst>
            <pc:docMk/>
            <pc:sldMk cId="1324041668" sldId="278"/>
            <ac:picMk id="8" creationId="{0EB433F0-ED50-E085-4B80-D3FA2539DBD0}"/>
          </ac:picMkLst>
        </pc:picChg>
      </pc:sldChg>
      <pc:sldChg chg="addSp modSp add mod">
        <pc:chgData name="Ryan Parker" userId="7ee766c9-27f8-4419-b20e-a9b26e408c04" providerId="ADAL" clId="{470678C0-E06A-4BD6-B57E-03F3C3CD9064}" dt="2023-10-10T12:31:08.176" v="709" actId="1076"/>
        <pc:sldMkLst>
          <pc:docMk/>
          <pc:sldMk cId="3421920669" sldId="279"/>
        </pc:sldMkLst>
        <pc:spChg chg="add mod">
          <ac:chgData name="Ryan Parker" userId="7ee766c9-27f8-4419-b20e-a9b26e408c04" providerId="ADAL" clId="{470678C0-E06A-4BD6-B57E-03F3C3CD9064}" dt="2023-10-10T12:29:45.978" v="703" actId="14100"/>
          <ac:spMkLst>
            <pc:docMk/>
            <pc:sldMk cId="3421920669" sldId="279"/>
            <ac:spMk id="2" creationId="{FF885194-3FA3-8224-5C52-39901FDE263F}"/>
          </ac:spMkLst>
        </pc:spChg>
        <pc:picChg chg="add mod modCrop">
          <ac:chgData name="Ryan Parker" userId="7ee766c9-27f8-4419-b20e-a9b26e408c04" providerId="ADAL" clId="{470678C0-E06A-4BD6-B57E-03F3C3CD9064}" dt="2023-10-10T12:31:08.176" v="709" actId="1076"/>
          <ac:picMkLst>
            <pc:docMk/>
            <pc:sldMk cId="3421920669" sldId="279"/>
            <ac:picMk id="5" creationId="{CC0CD4EC-2029-18F8-C384-550C32282F9B}"/>
          </ac:picMkLst>
        </pc:picChg>
      </pc:sldChg>
      <pc:sldChg chg="addSp modSp add del">
        <pc:chgData name="Ryan Parker" userId="7ee766c9-27f8-4419-b20e-a9b26e408c04" providerId="ADAL" clId="{470678C0-E06A-4BD6-B57E-03F3C3CD9064}" dt="2023-10-10T12:20:57.777" v="690" actId="47"/>
        <pc:sldMkLst>
          <pc:docMk/>
          <pc:sldMk cId="3441967112" sldId="280"/>
        </pc:sldMkLst>
        <pc:spChg chg="add mod">
          <ac:chgData name="Ryan Parker" userId="7ee766c9-27f8-4419-b20e-a9b26e408c04" providerId="ADAL" clId="{470678C0-E06A-4BD6-B57E-03F3C3CD9064}" dt="2023-10-10T12:07:32.921" v="576"/>
          <ac:spMkLst>
            <pc:docMk/>
            <pc:sldMk cId="3441967112" sldId="280"/>
            <ac:spMk id="2" creationId="{E346405F-39C5-915D-361F-CD43E877133C}"/>
          </ac:spMkLst>
        </pc:spChg>
      </pc:sldChg>
      <pc:sldChg chg="addSp delSp modSp add mod delAnim modAnim">
        <pc:chgData name="Ryan Parker" userId="7ee766c9-27f8-4419-b20e-a9b26e408c04" providerId="ADAL" clId="{470678C0-E06A-4BD6-B57E-03F3C3CD9064}" dt="2023-10-10T12:37:24.279" v="823" actId="20577"/>
        <pc:sldMkLst>
          <pc:docMk/>
          <pc:sldMk cId="2003918801" sldId="281"/>
        </pc:sldMkLst>
        <pc:spChg chg="add mod">
          <ac:chgData name="Ryan Parker" userId="7ee766c9-27f8-4419-b20e-a9b26e408c04" providerId="ADAL" clId="{470678C0-E06A-4BD6-B57E-03F3C3CD9064}" dt="2023-10-10T12:37:24.279" v="823" actId="20577"/>
          <ac:spMkLst>
            <pc:docMk/>
            <pc:sldMk cId="2003918801" sldId="281"/>
            <ac:spMk id="4" creationId="{87B9F0E8-3186-9523-F720-22F3EBFEF0C9}"/>
          </ac:spMkLst>
        </pc:spChg>
        <pc:picChg chg="add del mod">
          <ac:chgData name="Ryan Parker" userId="7ee766c9-27f8-4419-b20e-a9b26e408c04" providerId="ADAL" clId="{470678C0-E06A-4BD6-B57E-03F3C3CD9064}" dt="2023-10-10T12:36:37.629" v="810" actId="21"/>
          <ac:picMkLst>
            <pc:docMk/>
            <pc:sldMk cId="2003918801" sldId="281"/>
            <ac:picMk id="5" creationId="{11188E82-FD74-8FD5-1349-90288B5529D6}"/>
          </ac:picMkLst>
        </pc:picChg>
      </pc:sldChg>
      <pc:sldChg chg="addSp modSp add mod modAnim">
        <pc:chgData name="Ryan Parker" userId="7ee766c9-27f8-4419-b20e-a9b26e408c04" providerId="ADAL" clId="{470678C0-E06A-4BD6-B57E-03F3C3CD9064}" dt="2023-10-10T12:36:53.507" v="813" actId="14100"/>
        <pc:sldMkLst>
          <pc:docMk/>
          <pc:sldMk cId="282393835" sldId="282"/>
        </pc:sldMkLst>
        <pc:picChg chg="add mod">
          <ac:chgData name="Ryan Parker" userId="7ee766c9-27f8-4419-b20e-a9b26e408c04" providerId="ADAL" clId="{470678C0-E06A-4BD6-B57E-03F3C3CD9064}" dt="2023-10-10T12:36:53.507" v="813" actId="14100"/>
          <ac:picMkLst>
            <pc:docMk/>
            <pc:sldMk cId="282393835" sldId="282"/>
            <ac:picMk id="2" creationId="{F80F0669-9B75-0168-5253-737692EBDE76}"/>
          </ac:picMkLst>
        </pc:picChg>
      </pc:sldChg>
      <pc:sldChg chg="addSp delSp modSp add mod delAnim">
        <pc:chgData name="Ryan Parker" userId="7ee766c9-27f8-4419-b20e-a9b26e408c04" providerId="ADAL" clId="{470678C0-E06A-4BD6-B57E-03F3C3CD9064}" dt="2023-10-10T12:39:09.786" v="851" actId="20577"/>
        <pc:sldMkLst>
          <pc:docMk/>
          <pc:sldMk cId="559980462" sldId="283"/>
        </pc:sldMkLst>
        <pc:spChg chg="add del mod">
          <ac:chgData name="Ryan Parker" userId="7ee766c9-27f8-4419-b20e-a9b26e408c04" providerId="ADAL" clId="{470678C0-E06A-4BD6-B57E-03F3C3CD9064}" dt="2023-10-10T12:37:57.232" v="830"/>
          <ac:spMkLst>
            <pc:docMk/>
            <pc:sldMk cId="559980462" sldId="283"/>
            <ac:spMk id="5" creationId="{259A0413-C353-4CE4-E5D5-0E1288AD033E}"/>
          </ac:spMkLst>
        </pc:spChg>
        <pc:spChg chg="add del">
          <ac:chgData name="Ryan Parker" userId="7ee766c9-27f8-4419-b20e-a9b26e408c04" providerId="ADAL" clId="{470678C0-E06A-4BD6-B57E-03F3C3CD9064}" dt="2023-10-10T12:37:59.052" v="832" actId="22"/>
          <ac:spMkLst>
            <pc:docMk/>
            <pc:sldMk cId="559980462" sldId="283"/>
            <ac:spMk id="8" creationId="{A99E926A-C8CA-A734-0FC7-005F19E2DCAB}"/>
          </ac:spMkLst>
        </pc:spChg>
        <pc:spChg chg="add mod">
          <ac:chgData name="Ryan Parker" userId="7ee766c9-27f8-4419-b20e-a9b26e408c04" providerId="ADAL" clId="{470678C0-E06A-4BD6-B57E-03F3C3CD9064}" dt="2023-10-10T12:39:09.786" v="851" actId="20577"/>
          <ac:spMkLst>
            <pc:docMk/>
            <pc:sldMk cId="559980462" sldId="283"/>
            <ac:spMk id="9" creationId="{6EC1B5E6-0030-E49E-9AFD-E363D84BC7B2}"/>
          </ac:spMkLst>
        </pc:spChg>
        <pc:picChg chg="del">
          <ac:chgData name="Ryan Parker" userId="7ee766c9-27f8-4419-b20e-a9b26e408c04" providerId="ADAL" clId="{470678C0-E06A-4BD6-B57E-03F3C3CD9064}" dt="2023-10-10T12:37:46.062" v="825" actId="478"/>
          <ac:picMkLst>
            <pc:docMk/>
            <pc:sldMk cId="559980462" sldId="283"/>
            <ac:picMk id="2" creationId="{F80F0669-9B75-0168-5253-737692EBDE76}"/>
          </ac:picMkLst>
        </pc:picChg>
      </pc:sldChg>
    </pc:docChg>
  </pc:docChgLst>
  <pc:docChgLst>
    <pc:chgData name="Ryan Parker" userId="7ee766c9-27f8-4419-b20e-a9b26e408c04" providerId="ADAL" clId="{B4527F9A-BE67-42AC-9317-75DAC1F8244A}"/>
    <pc:docChg chg="modSld">
      <pc:chgData name="Ryan Parker" userId="7ee766c9-27f8-4419-b20e-a9b26e408c04" providerId="ADAL" clId="{B4527F9A-BE67-42AC-9317-75DAC1F8244A}" dt="2023-10-31T11:40:20.601" v="0"/>
      <pc:docMkLst>
        <pc:docMk/>
      </pc:docMkLst>
      <pc:sldChg chg="modAnim">
        <pc:chgData name="Ryan Parker" userId="7ee766c9-27f8-4419-b20e-a9b26e408c04" providerId="ADAL" clId="{B4527F9A-BE67-42AC-9317-75DAC1F8244A}" dt="2023-10-31T11:40:20.601" v="0"/>
        <pc:sldMkLst>
          <pc:docMk/>
          <pc:sldMk cId="111819094" sldId="27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4ED0ED-B9E2-4207-AC38-5694F1F7262C}" type="datetimeFigureOut">
              <a:rPr lang="en-GB" smtClean="0"/>
              <a:t>31/10/2023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2B05D4-EC69-4B73-A540-5042C098C1EF}" type="slidenum">
              <a:rPr lang="en-GB" smtClean="0"/>
              <a:t>‹#›</a:t>
            </a:fld>
            <a:endParaRPr lang="en-GB"/>
          </a:p>
        </p:txBody>
      </p:sp>
    </p:spTree>
    <p:extLst>
      <p:ext uri="{BB962C8B-B14F-4D97-AF65-F5344CB8AC3E}">
        <p14:creationId xmlns:p14="http://schemas.microsoft.com/office/powerpoint/2010/main" val="482286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highlight>
                <a:srgbClr val="FFFF00"/>
              </a:highlight>
            </a:endParaRPr>
          </a:p>
        </p:txBody>
      </p:sp>
      <p:sp>
        <p:nvSpPr>
          <p:cNvPr id="4" name="Slide Number Placeholder 3"/>
          <p:cNvSpPr>
            <a:spLocks noGrp="1"/>
          </p:cNvSpPr>
          <p:nvPr>
            <p:ph type="sldNum" sz="quarter" idx="5"/>
          </p:nvPr>
        </p:nvSpPr>
        <p:spPr/>
        <p:txBody>
          <a:bodyPr/>
          <a:lstStyle/>
          <a:p>
            <a:fld id="{505F5BB4-7056-4514-B0A4-2CD88F301D17}" type="slidenum">
              <a:rPr lang="en-GB" smtClean="0"/>
              <a:t>5</a:t>
            </a:fld>
            <a:endParaRPr lang="en-GB"/>
          </a:p>
        </p:txBody>
      </p:sp>
    </p:spTree>
    <p:extLst>
      <p:ext uri="{BB962C8B-B14F-4D97-AF65-F5344CB8AC3E}">
        <p14:creationId xmlns:p14="http://schemas.microsoft.com/office/powerpoint/2010/main" val="3940162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highlight>
                <a:srgbClr val="FFFF00"/>
              </a:highlight>
            </a:endParaRPr>
          </a:p>
        </p:txBody>
      </p:sp>
      <p:sp>
        <p:nvSpPr>
          <p:cNvPr id="4" name="Slide Number Placeholder 3"/>
          <p:cNvSpPr>
            <a:spLocks noGrp="1"/>
          </p:cNvSpPr>
          <p:nvPr>
            <p:ph type="sldNum" sz="quarter" idx="5"/>
          </p:nvPr>
        </p:nvSpPr>
        <p:spPr/>
        <p:txBody>
          <a:bodyPr/>
          <a:lstStyle/>
          <a:p>
            <a:fld id="{505F5BB4-7056-4514-B0A4-2CD88F301D17}" type="slidenum">
              <a:rPr lang="en-GB" smtClean="0"/>
              <a:t>6</a:t>
            </a:fld>
            <a:endParaRPr lang="en-GB"/>
          </a:p>
        </p:txBody>
      </p:sp>
    </p:spTree>
    <p:extLst>
      <p:ext uri="{BB962C8B-B14F-4D97-AF65-F5344CB8AC3E}">
        <p14:creationId xmlns:p14="http://schemas.microsoft.com/office/powerpoint/2010/main" val="2778191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82B05D4-EC69-4B73-A540-5042C098C1EF}" type="slidenum">
              <a:rPr lang="en-GB" smtClean="0"/>
              <a:t>10</a:t>
            </a:fld>
            <a:endParaRPr lang="en-GB"/>
          </a:p>
        </p:txBody>
      </p:sp>
    </p:spTree>
    <p:extLst>
      <p:ext uri="{BB962C8B-B14F-4D97-AF65-F5344CB8AC3E}">
        <p14:creationId xmlns:p14="http://schemas.microsoft.com/office/powerpoint/2010/main" val="3886780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highlight>
                <a:srgbClr val="FFFF00"/>
              </a:highlight>
            </a:endParaRPr>
          </a:p>
        </p:txBody>
      </p:sp>
      <p:sp>
        <p:nvSpPr>
          <p:cNvPr id="4" name="Slide Number Placeholder 3"/>
          <p:cNvSpPr>
            <a:spLocks noGrp="1"/>
          </p:cNvSpPr>
          <p:nvPr>
            <p:ph type="sldNum" sz="quarter" idx="5"/>
          </p:nvPr>
        </p:nvSpPr>
        <p:spPr/>
        <p:txBody>
          <a:bodyPr/>
          <a:lstStyle/>
          <a:p>
            <a:fld id="{505F5BB4-7056-4514-B0A4-2CD88F301D17}" type="slidenum">
              <a:rPr lang="en-GB" smtClean="0"/>
              <a:t>16</a:t>
            </a:fld>
            <a:endParaRPr lang="en-GB"/>
          </a:p>
        </p:txBody>
      </p:sp>
    </p:spTree>
    <p:extLst>
      <p:ext uri="{BB962C8B-B14F-4D97-AF65-F5344CB8AC3E}">
        <p14:creationId xmlns:p14="http://schemas.microsoft.com/office/powerpoint/2010/main" val="29407542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A6B28-B6C7-4E7A-A459-E26D0C75C2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CD3F822-8D04-4A6D-832A-9F50CF9BAB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1FD0AF5-8658-4CE7-AE9C-8037A6DBD542}"/>
              </a:ext>
            </a:extLst>
          </p:cNvPr>
          <p:cNvSpPr>
            <a:spLocks noGrp="1"/>
          </p:cNvSpPr>
          <p:nvPr>
            <p:ph type="dt" sz="half" idx="10"/>
          </p:nvPr>
        </p:nvSpPr>
        <p:spPr/>
        <p:txBody>
          <a:bodyPr/>
          <a:lstStyle/>
          <a:p>
            <a:fld id="{B4B854DE-B354-409A-A119-DECF38767995}" type="datetimeFigureOut">
              <a:rPr lang="en-GB" smtClean="0"/>
              <a:t>31/10/2023</a:t>
            </a:fld>
            <a:endParaRPr lang="en-GB"/>
          </a:p>
        </p:txBody>
      </p:sp>
      <p:sp>
        <p:nvSpPr>
          <p:cNvPr id="5" name="Footer Placeholder 4">
            <a:extLst>
              <a:ext uri="{FF2B5EF4-FFF2-40B4-BE49-F238E27FC236}">
                <a16:creationId xmlns:a16="http://schemas.microsoft.com/office/drawing/2014/main" id="{76DD27CF-89A9-4FB7-8DA0-73BA10D29DE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258CCA9-C540-4E51-A34A-30B689ECD4C1}"/>
              </a:ext>
            </a:extLst>
          </p:cNvPr>
          <p:cNvSpPr>
            <a:spLocks noGrp="1"/>
          </p:cNvSpPr>
          <p:nvPr>
            <p:ph type="sldNum" sz="quarter" idx="12"/>
          </p:nvPr>
        </p:nvSpPr>
        <p:spPr/>
        <p:txBody>
          <a:bodyPr/>
          <a:lstStyle/>
          <a:p>
            <a:fld id="{42E15BAA-40AE-485B-AB56-416E0F56A0D3}" type="slidenum">
              <a:rPr lang="en-GB" smtClean="0"/>
              <a:t>‹#›</a:t>
            </a:fld>
            <a:endParaRPr lang="en-GB"/>
          </a:p>
        </p:txBody>
      </p:sp>
    </p:spTree>
    <p:extLst>
      <p:ext uri="{BB962C8B-B14F-4D97-AF65-F5344CB8AC3E}">
        <p14:creationId xmlns:p14="http://schemas.microsoft.com/office/powerpoint/2010/main" val="8407860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4ACC2-2957-447B-A180-0E2747F283F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4A54907-5E4C-4BCC-A4E2-ADFDCFAAC7E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C0901A4-F137-4E17-A439-BF5974F2B7B6}"/>
              </a:ext>
            </a:extLst>
          </p:cNvPr>
          <p:cNvSpPr>
            <a:spLocks noGrp="1"/>
          </p:cNvSpPr>
          <p:nvPr>
            <p:ph type="dt" sz="half" idx="10"/>
          </p:nvPr>
        </p:nvSpPr>
        <p:spPr/>
        <p:txBody>
          <a:bodyPr/>
          <a:lstStyle/>
          <a:p>
            <a:fld id="{B4B854DE-B354-409A-A119-DECF38767995}" type="datetimeFigureOut">
              <a:rPr lang="en-GB" smtClean="0"/>
              <a:t>31/10/2023</a:t>
            </a:fld>
            <a:endParaRPr lang="en-GB"/>
          </a:p>
        </p:txBody>
      </p:sp>
      <p:sp>
        <p:nvSpPr>
          <p:cNvPr id="5" name="Footer Placeholder 4">
            <a:extLst>
              <a:ext uri="{FF2B5EF4-FFF2-40B4-BE49-F238E27FC236}">
                <a16:creationId xmlns:a16="http://schemas.microsoft.com/office/drawing/2014/main" id="{512BE28A-8D96-43E2-BB9C-F68E70E6372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E230A61-75AE-49A7-81B4-3CDC3963FDB7}"/>
              </a:ext>
            </a:extLst>
          </p:cNvPr>
          <p:cNvSpPr>
            <a:spLocks noGrp="1"/>
          </p:cNvSpPr>
          <p:nvPr>
            <p:ph type="sldNum" sz="quarter" idx="12"/>
          </p:nvPr>
        </p:nvSpPr>
        <p:spPr/>
        <p:txBody>
          <a:bodyPr/>
          <a:lstStyle/>
          <a:p>
            <a:fld id="{42E15BAA-40AE-485B-AB56-416E0F56A0D3}" type="slidenum">
              <a:rPr lang="en-GB" smtClean="0"/>
              <a:t>‹#›</a:t>
            </a:fld>
            <a:endParaRPr lang="en-GB"/>
          </a:p>
        </p:txBody>
      </p:sp>
    </p:spTree>
    <p:extLst>
      <p:ext uri="{BB962C8B-B14F-4D97-AF65-F5344CB8AC3E}">
        <p14:creationId xmlns:p14="http://schemas.microsoft.com/office/powerpoint/2010/main" val="364670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2A32B1-32C7-4EA2-A82C-C863148A90C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41628F5-2FAD-4F29-A94B-8BD1D86EF11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DCC6DB7-A06C-4F55-ADB7-4D5EB925A2D0}"/>
              </a:ext>
            </a:extLst>
          </p:cNvPr>
          <p:cNvSpPr>
            <a:spLocks noGrp="1"/>
          </p:cNvSpPr>
          <p:nvPr>
            <p:ph type="dt" sz="half" idx="10"/>
          </p:nvPr>
        </p:nvSpPr>
        <p:spPr/>
        <p:txBody>
          <a:bodyPr/>
          <a:lstStyle/>
          <a:p>
            <a:fld id="{B4B854DE-B354-409A-A119-DECF38767995}" type="datetimeFigureOut">
              <a:rPr lang="en-GB" smtClean="0"/>
              <a:t>31/10/2023</a:t>
            </a:fld>
            <a:endParaRPr lang="en-GB"/>
          </a:p>
        </p:txBody>
      </p:sp>
      <p:sp>
        <p:nvSpPr>
          <p:cNvPr id="5" name="Footer Placeholder 4">
            <a:extLst>
              <a:ext uri="{FF2B5EF4-FFF2-40B4-BE49-F238E27FC236}">
                <a16:creationId xmlns:a16="http://schemas.microsoft.com/office/drawing/2014/main" id="{BF7D36DE-A78E-4322-8F71-C497A4FE2C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F434FEC-5C2A-4B88-A152-9DFDE571CCFB}"/>
              </a:ext>
            </a:extLst>
          </p:cNvPr>
          <p:cNvSpPr>
            <a:spLocks noGrp="1"/>
          </p:cNvSpPr>
          <p:nvPr>
            <p:ph type="sldNum" sz="quarter" idx="12"/>
          </p:nvPr>
        </p:nvSpPr>
        <p:spPr/>
        <p:txBody>
          <a:bodyPr/>
          <a:lstStyle/>
          <a:p>
            <a:fld id="{42E15BAA-40AE-485B-AB56-416E0F56A0D3}" type="slidenum">
              <a:rPr lang="en-GB" smtClean="0"/>
              <a:t>‹#›</a:t>
            </a:fld>
            <a:endParaRPr lang="en-GB"/>
          </a:p>
        </p:txBody>
      </p:sp>
    </p:spTree>
    <p:extLst>
      <p:ext uri="{BB962C8B-B14F-4D97-AF65-F5344CB8AC3E}">
        <p14:creationId xmlns:p14="http://schemas.microsoft.com/office/powerpoint/2010/main" val="884893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295C4-0A95-483D-B606-3C6F43A725E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34E0E0E-99F3-480B-87CC-2B77BA782BE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F0AF0D4-5701-4B8D-A5FB-D7CDA9561576}"/>
              </a:ext>
            </a:extLst>
          </p:cNvPr>
          <p:cNvSpPr>
            <a:spLocks noGrp="1"/>
          </p:cNvSpPr>
          <p:nvPr>
            <p:ph type="dt" sz="half" idx="10"/>
          </p:nvPr>
        </p:nvSpPr>
        <p:spPr/>
        <p:txBody>
          <a:bodyPr/>
          <a:lstStyle/>
          <a:p>
            <a:fld id="{B4B854DE-B354-409A-A119-DECF38767995}" type="datetimeFigureOut">
              <a:rPr lang="en-GB" smtClean="0"/>
              <a:t>31/10/2023</a:t>
            </a:fld>
            <a:endParaRPr lang="en-GB"/>
          </a:p>
        </p:txBody>
      </p:sp>
      <p:sp>
        <p:nvSpPr>
          <p:cNvPr id="5" name="Footer Placeholder 4">
            <a:extLst>
              <a:ext uri="{FF2B5EF4-FFF2-40B4-BE49-F238E27FC236}">
                <a16:creationId xmlns:a16="http://schemas.microsoft.com/office/drawing/2014/main" id="{4CEB1FE5-C19C-4A5F-8B65-699DE1B8256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AEDFA3-23AB-45B6-8D57-78BB57E69564}"/>
              </a:ext>
            </a:extLst>
          </p:cNvPr>
          <p:cNvSpPr>
            <a:spLocks noGrp="1"/>
          </p:cNvSpPr>
          <p:nvPr>
            <p:ph type="sldNum" sz="quarter" idx="12"/>
          </p:nvPr>
        </p:nvSpPr>
        <p:spPr/>
        <p:txBody>
          <a:bodyPr/>
          <a:lstStyle/>
          <a:p>
            <a:fld id="{42E15BAA-40AE-485B-AB56-416E0F56A0D3}" type="slidenum">
              <a:rPr lang="en-GB" smtClean="0"/>
              <a:t>‹#›</a:t>
            </a:fld>
            <a:endParaRPr lang="en-GB"/>
          </a:p>
        </p:txBody>
      </p:sp>
    </p:spTree>
    <p:extLst>
      <p:ext uri="{BB962C8B-B14F-4D97-AF65-F5344CB8AC3E}">
        <p14:creationId xmlns:p14="http://schemas.microsoft.com/office/powerpoint/2010/main" val="3545026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2EE46-5BE0-4247-916F-B85776A68B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680B42F-8D05-4ED2-81EB-6A1E434184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9B414AB-D7C9-4C32-9CAB-3F49C068466B}"/>
              </a:ext>
            </a:extLst>
          </p:cNvPr>
          <p:cNvSpPr>
            <a:spLocks noGrp="1"/>
          </p:cNvSpPr>
          <p:nvPr>
            <p:ph type="dt" sz="half" idx="10"/>
          </p:nvPr>
        </p:nvSpPr>
        <p:spPr/>
        <p:txBody>
          <a:bodyPr/>
          <a:lstStyle/>
          <a:p>
            <a:fld id="{B4B854DE-B354-409A-A119-DECF38767995}" type="datetimeFigureOut">
              <a:rPr lang="en-GB" smtClean="0"/>
              <a:t>31/10/2023</a:t>
            </a:fld>
            <a:endParaRPr lang="en-GB"/>
          </a:p>
        </p:txBody>
      </p:sp>
      <p:sp>
        <p:nvSpPr>
          <p:cNvPr id="5" name="Footer Placeholder 4">
            <a:extLst>
              <a:ext uri="{FF2B5EF4-FFF2-40B4-BE49-F238E27FC236}">
                <a16:creationId xmlns:a16="http://schemas.microsoft.com/office/drawing/2014/main" id="{A77418A1-D81F-46D5-ADA4-F5C6E2C9C5B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D6E26D7-770A-442D-A8AB-9956B42350BB}"/>
              </a:ext>
            </a:extLst>
          </p:cNvPr>
          <p:cNvSpPr>
            <a:spLocks noGrp="1"/>
          </p:cNvSpPr>
          <p:nvPr>
            <p:ph type="sldNum" sz="quarter" idx="12"/>
          </p:nvPr>
        </p:nvSpPr>
        <p:spPr/>
        <p:txBody>
          <a:bodyPr/>
          <a:lstStyle/>
          <a:p>
            <a:fld id="{42E15BAA-40AE-485B-AB56-416E0F56A0D3}" type="slidenum">
              <a:rPr lang="en-GB" smtClean="0"/>
              <a:t>‹#›</a:t>
            </a:fld>
            <a:endParaRPr lang="en-GB"/>
          </a:p>
        </p:txBody>
      </p:sp>
    </p:spTree>
    <p:extLst>
      <p:ext uri="{BB962C8B-B14F-4D97-AF65-F5344CB8AC3E}">
        <p14:creationId xmlns:p14="http://schemas.microsoft.com/office/powerpoint/2010/main" val="3007649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F58BE-3A2F-4C6A-B268-545317A7793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CE4B331-F1D6-444B-8687-8F4319806BF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78D6D38-0141-402E-99C5-F23F3D31B3D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DD140CB-F9CE-4354-9F3B-D3843733B60D}"/>
              </a:ext>
            </a:extLst>
          </p:cNvPr>
          <p:cNvSpPr>
            <a:spLocks noGrp="1"/>
          </p:cNvSpPr>
          <p:nvPr>
            <p:ph type="dt" sz="half" idx="10"/>
          </p:nvPr>
        </p:nvSpPr>
        <p:spPr/>
        <p:txBody>
          <a:bodyPr/>
          <a:lstStyle/>
          <a:p>
            <a:fld id="{B4B854DE-B354-409A-A119-DECF38767995}" type="datetimeFigureOut">
              <a:rPr lang="en-GB" smtClean="0"/>
              <a:t>31/10/2023</a:t>
            </a:fld>
            <a:endParaRPr lang="en-GB"/>
          </a:p>
        </p:txBody>
      </p:sp>
      <p:sp>
        <p:nvSpPr>
          <p:cNvPr id="6" name="Footer Placeholder 5">
            <a:extLst>
              <a:ext uri="{FF2B5EF4-FFF2-40B4-BE49-F238E27FC236}">
                <a16:creationId xmlns:a16="http://schemas.microsoft.com/office/drawing/2014/main" id="{AD8AC31A-F40F-4D62-8311-9AFBCE87345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E6995B3-BF20-43F3-A8AC-6CF09CCB3D70}"/>
              </a:ext>
            </a:extLst>
          </p:cNvPr>
          <p:cNvSpPr>
            <a:spLocks noGrp="1"/>
          </p:cNvSpPr>
          <p:nvPr>
            <p:ph type="sldNum" sz="quarter" idx="12"/>
          </p:nvPr>
        </p:nvSpPr>
        <p:spPr/>
        <p:txBody>
          <a:bodyPr/>
          <a:lstStyle/>
          <a:p>
            <a:fld id="{42E15BAA-40AE-485B-AB56-416E0F56A0D3}" type="slidenum">
              <a:rPr lang="en-GB" smtClean="0"/>
              <a:t>‹#›</a:t>
            </a:fld>
            <a:endParaRPr lang="en-GB"/>
          </a:p>
        </p:txBody>
      </p:sp>
    </p:spTree>
    <p:extLst>
      <p:ext uri="{BB962C8B-B14F-4D97-AF65-F5344CB8AC3E}">
        <p14:creationId xmlns:p14="http://schemas.microsoft.com/office/powerpoint/2010/main" val="3899558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4B724-ED02-4909-AB6C-43F77DD694A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B36B843-CC56-4B5A-BAC7-AED5FEACB0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3F514CB-5D36-4776-99A2-0C102AAC56F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6BA0227-36AB-4A60-A619-51567A3BA3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D89A5E8-1CAA-4CC2-8BBC-A676466AF2A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F747C66-5205-4ACB-83D4-1FF88387D407}"/>
              </a:ext>
            </a:extLst>
          </p:cNvPr>
          <p:cNvSpPr>
            <a:spLocks noGrp="1"/>
          </p:cNvSpPr>
          <p:nvPr>
            <p:ph type="dt" sz="half" idx="10"/>
          </p:nvPr>
        </p:nvSpPr>
        <p:spPr/>
        <p:txBody>
          <a:bodyPr/>
          <a:lstStyle/>
          <a:p>
            <a:fld id="{B4B854DE-B354-409A-A119-DECF38767995}" type="datetimeFigureOut">
              <a:rPr lang="en-GB" smtClean="0"/>
              <a:t>31/10/2023</a:t>
            </a:fld>
            <a:endParaRPr lang="en-GB"/>
          </a:p>
        </p:txBody>
      </p:sp>
      <p:sp>
        <p:nvSpPr>
          <p:cNvPr id="8" name="Footer Placeholder 7">
            <a:extLst>
              <a:ext uri="{FF2B5EF4-FFF2-40B4-BE49-F238E27FC236}">
                <a16:creationId xmlns:a16="http://schemas.microsoft.com/office/drawing/2014/main" id="{94C34E5E-7345-4149-8C32-3B93965DA7B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E7220E1-C05E-44BD-80D0-9A3E1C3F039B}"/>
              </a:ext>
            </a:extLst>
          </p:cNvPr>
          <p:cNvSpPr>
            <a:spLocks noGrp="1"/>
          </p:cNvSpPr>
          <p:nvPr>
            <p:ph type="sldNum" sz="quarter" idx="12"/>
          </p:nvPr>
        </p:nvSpPr>
        <p:spPr/>
        <p:txBody>
          <a:bodyPr/>
          <a:lstStyle/>
          <a:p>
            <a:fld id="{42E15BAA-40AE-485B-AB56-416E0F56A0D3}" type="slidenum">
              <a:rPr lang="en-GB" smtClean="0"/>
              <a:t>‹#›</a:t>
            </a:fld>
            <a:endParaRPr lang="en-GB"/>
          </a:p>
        </p:txBody>
      </p:sp>
    </p:spTree>
    <p:extLst>
      <p:ext uri="{BB962C8B-B14F-4D97-AF65-F5344CB8AC3E}">
        <p14:creationId xmlns:p14="http://schemas.microsoft.com/office/powerpoint/2010/main" val="2126967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A8223-68EC-417A-9669-450C7A66E55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2E42D40-7F6F-4B1C-B10E-807FDB099D58}"/>
              </a:ext>
            </a:extLst>
          </p:cNvPr>
          <p:cNvSpPr>
            <a:spLocks noGrp="1"/>
          </p:cNvSpPr>
          <p:nvPr>
            <p:ph type="dt" sz="half" idx="10"/>
          </p:nvPr>
        </p:nvSpPr>
        <p:spPr/>
        <p:txBody>
          <a:bodyPr/>
          <a:lstStyle/>
          <a:p>
            <a:fld id="{B4B854DE-B354-409A-A119-DECF38767995}" type="datetimeFigureOut">
              <a:rPr lang="en-GB" smtClean="0"/>
              <a:t>31/10/2023</a:t>
            </a:fld>
            <a:endParaRPr lang="en-GB"/>
          </a:p>
        </p:txBody>
      </p:sp>
      <p:sp>
        <p:nvSpPr>
          <p:cNvPr id="4" name="Footer Placeholder 3">
            <a:extLst>
              <a:ext uri="{FF2B5EF4-FFF2-40B4-BE49-F238E27FC236}">
                <a16:creationId xmlns:a16="http://schemas.microsoft.com/office/drawing/2014/main" id="{7032358F-0CFA-4A53-9CFC-CBAF2978550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65B4AFD-7E37-44FB-B918-09C7CA14B87B}"/>
              </a:ext>
            </a:extLst>
          </p:cNvPr>
          <p:cNvSpPr>
            <a:spLocks noGrp="1"/>
          </p:cNvSpPr>
          <p:nvPr>
            <p:ph type="sldNum" sz="quarter" idx="12"/>
          </p:nvPr>
        </p:nvSpPr>
        <p:spPr/>
        <p:txBody>
          <a:bodyPr/>
          <a:lstStyle/>
          <a:p>
            <a:fld id="{42E15BAA-40AE-485B-AB56-416E0F56A0D3}" type="slidenum">
              <a:rPr lang="en-GB" smtClean="0"/>
              <a:t>‹#›</a:t>
            </a:fld>
            <a:endParaRPr lang="en-GB"/>
          </a:p>
        </p:txBody>
      </p:sp>
    </p:spTree>
    <p:extLst>
      <p:ext uri="{BB962C8B-B14F-4D97-AF65-F5344CB8AC3E}">
        <p14:creationId xmlns:p14="http://schemas.microsoft.com/office/powerpoint/2010/main" val="2624089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F8FA6E-9AEE-4E01-9085-A59DF3F09250}"/>
              </a:ext>
            </a:extLst>
          </p:cNvPr>
          <p:cNvSpPr>
            <a:spLocks noGrp="1"/>
          </p:cNvSpPr>
          <p:nvPr>
            <p:ph type="dt" sz="half" idx="10"/>
          </p:nvPr>
        </p:nvSpPr>
        <p:spPr/>
        <p:txBody>
          <a:bodyPr/>
          <a:lstStyle/>
          <a:p>
            <a:fld id="{B4B854DE-B354-409A-A119-DECF38767995}" type="datetimeFigureOut">
              <a:rPr lang="en-GB" smtClean="0"/>
              <a:t>31/10/2023</a:t>
            </a:fld>
            <a:endParaRPr lang="en-GB"/>
          </a:p>
        </p:txBody>
      </p:sp>
      <p:sp>
        <p:nvSpPr>
          <p:cNvPr id="3" name="Footer Placeholder 2">
            <a:extLst>
              <a:ext uri="{FF2B5EF4-FFF2-40B4-BE49-F238E27FC236}">
                <a16:creationId xmlns:a16="http://schemas.microsoft.com/office/drawing/2014/main" id="{786B82B0-EBA8-4CCC-A15C-CEC1FCBAC3E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CD2F7EC-3A16-4DA1-A193-3E2D05608406}"/>
              </a:ext>
            </a:extLst>
          </p:cNvPr>
          <p:cNvSpPr>
            <a:spLocks noGrp="1"/>
          </p:cNvSpPr>
          <p:nvPr>
            <p:ph type="sldNum" sz="quarter" idx="12"/>
          </p:nvPr>
        </p:nvSpPr>
        <p:spPr/>
        <p:txBody>
          <a:bodyPr/>
          <a:lstStyle/>
          <a:p>
            <a:fld id="{42E15BAA-40AE-485B-AB56-416E0F56A0D3}" type="slidenum">
              <a:rPr lang="en-GB" smtClean="0"/>
              <a:t>‹#›</a:t>
            </a:fld>
            <a:endParaRPr lang="en-GB"/>
          </a:p>
        </p:txBody>
      </p:sp>
    </p:spTree>
    <p:extLst>
      <p:ext uri="{BB962C8B-B14F-4D97-AF65-F5344CB8AC3E}">
        <p14:creationId xmlns:p14="http://schemas.microsoft.com/office/powerpoint/2010/main" val="3512842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922C6-EA7C-4283-A53D-6AEA99FA47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64D5B0E-0330-4777-A004-4467B06831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AE01F15-D6C2-4C22-8070-30D293D6D6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6EF9B4E-2CAB-4487-9314-741FEBD3C670}"/>
              </a:ext>
            </a:extLst>
          </p:cNvPr>
          <p:cNvSpPr>
            <a:spLocks noGrp="1"/>
          </p:cNvSpPr>
          <p:nvPr>
            <p:ph type="dt" sz="half" idx="10"/>
          </p:nvPr>
        </p:nvSpPr>
        <p:spPr/>
        <p:txBody>
          <a:bodyPr/>
          <a:lstStyle/>
          <a:p>
            <a:fld id="{B4B854DE-B354-409A-A119-DECF38767995}" type="datetimeFigureOut">
              <a:rPr lang="en-GB" smtClean="0"/>
              <a:t>31/10/2023</a:t>
            </a:fld>
            <a:endParaRPr lang="en-GB"/>
          </a:p>
        </p:txBody>
      </p:sp>
      <p:sp>
        <p:nvSpPr>
          <p:cNvPr id="6" name="Footer Placeholder 5">
            <a:extLst>
              <a:ext uri="{FF2B5EF4-FFF2-40B4-BE49-F238E27FC236}">
                <a16:creationId xmlns:a16="http://schemas.microsoft.com/office/drawing/2014/main" id="{958E3F02-B3CB-4C4B-96E6-9484B5A3297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C0B5F54-DB59-4270-AC6C-213713923025}"/>
              </a:ext>
            </a:extLst>
          </p:cNvPr>
          <p:cNvSpPr>
            <a:spLocks noGrp="1"/>
          </p:cNvSpPr>
          <p:nvPr>
            <p:ph type="sldNum" sz="quarter" idx="12"/>
          </p:nvPr>
        </p:nvSpPr>
        <p:spPr/>
        <p:txBody>
          <a:bodyPr/>
          <a:lstStyle/>
          <a:p>
            <a:fld id="{42E15BAA-40AE-485B-AB56-416E0F56A0D3}" type="slidenum">
              <a:rPr lang="en-GB" smtClean="0"/>
              <a:t>‹#›</a:t>
            </a:fld>
            <a:endParaRPr lang="en-GB"/>
          </a:p>
        </p:txBody>
      </p:sp>
    </p:spTree>
    <p:extLst>
      <p:ext uri="{BB962C8B-B14F-4D97-AF65-F5344CB8AC3E}">
        <p14:creationId xmlns:p14="http://schemas.microsoft.com/office/powerpoint/2010/main" val="2251080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211B9-22B8-4CF5-8AB6-354E2EDD29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07121A0-741B-4001-9EF8-D6876EA183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8298943-B8CF-42F3-ACB5-398C641314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6A98E7F-BC90-4B8E-9DDC-F3654F935819}"/>
              </a:ext>
            </a:extLst>
          </p:cNvPr>
          <p:cNvSpPr>
            <a:spLocks noGrp="1"/>
          </p:cNvSpPr>
          <p:nvPr>
            <p:ph type="dt" sz="half" idx="10"/>
          </p:nvPr>
        </p:nvSpPr>
        <p:spPr/>
        <p:txBody>
          <a:bodyPr/>
          <a:lstStyle/>
          <a:p>
            <a:fld id="{B4B854DE-B354-409A-A119-DECF38767995}" type="datetimeFigureOut">
              <a:rPr lang="en-GB" smtClean="0"/>
              <a:t>31/10/2023</a:t>
            </a:fld>
            <a:endParaRPr lang="en-GB"/>
          </a:p>
        </p:txBody>
      </p:sp>
      <p:sp>
        <p:nvSpPr>
          <p:cNvPr id="6" name="Footer Placeholder 5">
            <a:extLst>
              <a:ext uri="{FF2B5EF4-FFF2-40B4-BE49-F238E27FC236}">
                <a16:creationId xmlns:a16="http://schemas.microsoft.com/office/drawing/2014/main" id="{799E1A2F-9C60-4223-8502-07D272FA4A7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81E07DB-1FD9-4E19-8D6E-1497D47D1BED}"/>
              </a:ext>
            </a:extLst>
          </p:cNvPr>
          <p:cNvSpPr>
            <a:spLocks noGrp="1"/>
          </p:cNvSpPr>
          <p:nvPr>
            <p:ph type="sldNum" sz="quarter" idx="12"/>
          </p:nvPr>
        </p:nvSpPr>
        <p:spPr/>
        <p:txBody>
          <a:bodyPr/>
          <a:lstStyle/>
          <a:p>
            <a:fld id="{42E15BAA-40AE-485B-AB56-416E0F56A0D3}" type="slidenum">
              <a:rPr lang="en-GB" smtClean="0"/>
              <a:t>‹#›</a:t>
            </a:fld>
            <a:endParaRPr lang="en-GB"/>
          </a:p>
        </p:txBody>
      </p:sp>
    </p:spTree>
    <p:extLst>
      <p:ext uri="{BB962C8B-B14F-4D97-AF65-F5344CB8AC3E}">
        <p14:creationId xmlns:p14="http://schemas.microsoft.com/office/powerpoint/2010/main" val="35145286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E063AB-56D5-424B-966F-29F207E71C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5B4366F-AC35-454A-B4FB-E21E35F6F3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C17EFD0-0D82-4BC2-9CBD-CEDF564236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B854DE-B354-409A-A119-DECF38767995}" type="datetimeFigureOut">
              <a:rPr lang="en-GB" smtClean="0"/>
              <a:t>31/10/2023</a:t>
            </a:fld>
            <a:endParaRPr lang="en-GB"/>
          </a:p>
        </p:txBody>
      </p:sp>
      <p:sp>
        <p:nvSpPr>
          <p:cNvPr id="5" name="Footer Placeholder 4">
            <a:extLst>
              <a:ext uri="{FF2B5EF4-FFF2-40B4-BE49-F238E27FC236}">
                <a16:creationId xmlns:a16="http://schemas.microsoft.com/office/drawing/2014/main" id="{04EBCCA9-85A0-4094-9E48-C4F1F8CDD0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FDA6680-61B5-40C7-8651-74DAC0DB19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E15BAA-40AE-485B-AB56-416E0F56A0D3}" type="slidenum">
              <a:rPr lang="en-GB" smtClean="0"/>
              <a:t>‹#›</a:t>
            </a:fld>
            <a:endParaRPr lang="en-GB"/>
          </a:p>
        </p:txBody>
      </p:sp>
    </p:spTree>
    <p:extLst>
      <p:ext uri="{BB962C8B-B14F-4D97-AF65-F5344CB8AC3E}">
        <p14:creationId xmlns:p14="http://schemas.microsoft.com/office/powerpoint/2010/main" val="16998574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hyperlink" Target="https://www.flickr.com/photos/vintage_illustration/31411898307"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hyperlink" Target="https://www.youtube.com/watch?v=o_kgdCGisso" TargetMode="Externa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1.xml"/><Relationship Id="rId1" Type="http://schemas.openxmlformats.org/officeDocument/2006/relationships/video" Target="https://www.youtube.com/embed/o_kgdCGisso?feature=oembed"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png"/><Relationship Id="rId5" Type="http://schemas.openxmlformats.org/officeDocument/2006/relationships/image" Target="../media/image6.png"/><Relationship Id="rId10"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6.svg"/></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commons.wikimedia.org/wiki/File:Sun-Moon_apparent_sizes_%28sequence%29.gif" TargetMode="External"/><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commons.wikimedia.org/wiki/File:Plant_growing_towards_the_sun.jpg" TargetMode="External"/><Relationship Id="rId2" Type="http://schemas.openxmlformats.org/officeDocument/2006/relationships/image" Target="../media/image19.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79455-E069-41BD-BD04-8433B8E56A16}"/>
              </a:ext>
            </a:extLst>
          </p:cNvPr>
          <p:cNvSpPr>
            <a:spLocks noGrp="1"/>
          </p:cNvSpPr>
          <p:nvPr>
            <p:ph type="ctrTitle"/>
          </p:nvPr>
        </p:nvSpPr>
        <p:spPr>
          <a:xfrm>
            <a:off x="844061" y="2842041"/>
            <a:ext cx="10503877" cy="2387600"/>
          </a:xfrm>
        </p:spPr>
        <p:txBody>
          <a:bodyPr>
            <a:normAutofit/>
          </a:bodyPr>
          <a:lstStyle/>
          <a:p>
            <a:r>
              <a:rPr lang="en-GB" sz="5400" dirty="0">
                <a:latin typeface="Gill Sans MT" panose="020B0502020104020203" pitchFamily="34" charset="0"/>
              </a:rPr>
              <a:t>Collective Worship - ‘Day 4’, Plan 1 </a:t>
            </a:r>
          </a:p>
        </p:txBody>
      </p:sp>
      <p:pic>
        <p:nvPicPr>
          <p:cNvPr id="4" name="Picture 3">
            <a:extLst>
              <a:ext uri="{FF2B5EF4-FFF2-40B4-BE49-F238E27FC236}">
                <a16:creationId xmlns:a16="http://schemas.microsoft.com/office/drawing/2014/main" id="{694BEB2F-42B5-4895-BB3C-CC85F9CAE95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6372" y="1122363"/>
            <a:ext cx="2839256" cy="2913478"/>
          </a:xfrm>
          <a:prstGeom prst="rect">
            <a:avLst/>
          </a:prstGeom>
          <a:noFill/>
          <a:ln>
            <a:noFill/>
          </a:ln>
        </p:spPr>
      </p:pic>
    </p:spTree>
    <p:extLst>
      <p:ext uri="{BB962C8B-B14F-4D97-AF65-F5344CB8AC3E}">
        <p14:creationId xmlns:p14="http://schemas.microsoft.com/office/powerpoint/2010/main" val="23974769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EF438E1-923E-48B5-822A-CC82702D77EB}"/>
              </a:ext>
            </a:extLst>
          </p:cNvPr>
          <p:cNvSpPr/>
          <p:nvPr/>
        </p:nvSpPr>
        <p:spPr>
          <a:xfrm>
            <a:off x="1696278" y="0"/>
            <a:ext cx="1948214" cy="523462"/>
          </a:xfrm>
          <a:prstGeom prst="rect">
            <a:avLst/>
          </a:prstGeom>
          <a:solidFill>
            <a:srgbClr val="92D050"/>
          </a:solidFill>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13819E42-3052-4CE4-884F-DC4D2366AF2D}"/>
              </a:ext>
            </a:extLst>
          </p:cNvPr>
          <p:cNvSpPr/>
          <p:nvPr/>
        </p:nvSpPr>
        <p:spPr>
          <a:xfrm>
            <a:off x="1696278" y="0"/>
            <a:ext cx="1948214" cy="523462"/>
          </a:xfrm>
          <a:prstGeom prst="rect">
            <a:avLst/>
          </a:prstGeom>
          <a:solidFill>
            <a:srgbClr val="79B45F"/>
          </a:solidFill>
          <a:ln>
            <a:solidFill>
              <a:srgbClr val="79B45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A36523E4-F762-1108-CF00-02394C9D76BB}"/>
              </a:ext>
            </a:extLst>
          </p:cNvPr>
          <p:cNvSpPr txBox="1"/>
          <p:nvPr/>
        </p:nvSpPr>
        <p:spPr>
          <a:xfrm>
            <a:off x="1696278" y="1006467"/>
            <a:ext cx="8927824" cy="991938"/>
          </a:xfrm>
          <a:prstGeom prst="rect">
            <a:avLst/>
          </a:prstGeom>
          <a:noFill/>
        </p:spPr>
        <p:txBody>
          <a:bodyPr wrap="square">
            <a:spAutoFit/>
          </a:bodyPr>
          <a:lstStyle/>
          <a:p>
            <a:pPr lvl="0">
              <a:lnSpc>
                <a:spcPct val="107000"/>
              </a:lnSpc>
            </a:pPr>
            <a:r>
              <a:rPr lang="en-GB" sz="2800" dirty="0">
                <a:solidFill>
                  <a:srgbClr val="000000"/>
                </a:solidFill>
                <a:effectLst/>
                <a:latin typeface="Gill Sans MT" panose="020B0502020104020203" pitchFamily="34" charset="0"/>
                <a:ea typeface="Calibri" panose="020F0502020204030204" pitchFamily="34" charset="0"/>
                <a:cs typeface="Segoe UI" panose="020B0502040204020203" pitchFamily="34" charset="0"/>
              </a:rPr>
              <a:t>The sun is at the centre of our solar system. Planets, asteroids and comets in our solar system all orbit it.</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074" name="Picture 2" descr="Earth's Solar System">
            <a:extLst>
              <a:ext uri="{FF2B5EF4-FFF2-40B4-BE49-F238E27FC236}">
                <a16:creationId xmlns:a16="http://schemas.microsoft.com/office/drawing/2014/main" id="{54B8EC66-E513-DB71-BB03-F8DCB15B14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6278" y="2358681"/>
            <a:ext cx="5917096" cy="371593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F2D4826-87F9-6FA7-3AF7-0736A25BA7F3}"/>
              </a:ext>
            </a:extLst>
          </p:cNvPr>
          <p:cNvSpPr txBox="1"/>
          <p:nvPr/>
        </p:nvSpPr>
        <p:spPr>
          <a:xfrm>
            <a:off x="2730362" y="6074617"/>
            <a:ext cx="3848928" cy="215444"/>
          </a:xfrm>
          <a:prstGeom prst="rect">
            <a:avLst/>
          </a:prstGeom>
          <a:noFill/>
        </p:spPr>
        <p:txBody>
          <a:bodyPr wrap="square">
            <a:spAutoFit/>
          </a:bodyPr>
          <a:lstStyle/>
          <a:p>
            <a:r>
              <a:rPr lang="en-GB" sz="800" dirty="0">
                <a:hlinkClick r:id="rId4"/>
              </a:rPr>
              <a:t>https://www.flickr.com/photos/vintage_illustration/31411898307</a:t>
            </a:r>
            <a:r>
              <a:rPr lang="en-GB" sz="800" dirty="0"/>
              <a:t>; </a:t>
            </a:r>
            <a:r>
              <a:rPr lang="en-GB" sz="800" dirty="0" err="1"/>
              <a:t>Rawpixel</a:t>
            </a:r>
            <a:endParaRPr lang="en-GB" sz="800" dirty="0"/>
          </a:p>
        </p:txBody>
      </p:sp>
    </p:spTree>
    <p:extLst>
      <p:ext uri="{BB962C8B-B14F-4D97-AF65-F5344CB8AC3E}">
        <p14:creationId xmlns:p14="http://schemas.microsoft.com/office/powerpoint/2010/main" val="14609465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EF438E1-923E-48B5-822A-CC82702D77EB}"/>
              </a:ext>
            </a:extLst>
          </p:cNvPr>
          <p:cNvSpPr/>
          <p:nvPr/>
        </p:nvSpPr>
        <p:spPr>
          <a:xfrm>
            <a:off x="1696278" y="0"/>
            <a:ext cx="1948214" cy="523462"/>
          </a:xfrm>
          <a:prstGeom prst="rect">
            <a:avLst/>
          </a:prstGeom>
          <a:solidFill>
            <a:srgbClr val="92D050"/>
          </a:solidFill>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13819E42-3052-4CE4-884F-DC4D2366AF2D}"/>
              </a:ext>
            </a:extLst>
          </p:cNvPr>
          <p:cNvSpPr/>
          <p:nvPr/>
        </p:nvSpPr>
        <p:spPr>
          <a:xfrm>
            <a:off x="1696278" y="0"/>
            <a:ext cx="1948214" cy="523462"/>
          </a:xfrm>
          <a:prstGeom prst="rect">
            <a:avLst/>
          </a:prstGeom>
          <a:solidFill>
            <a:srgbClr val="79B45F"/>
          </a:solidFill>
          <a:ln>
            <a:solidFill>
              <a:srgbClr val="79B45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ECA67E6-7851-E340-5A5F-AEE85694A217}"/>
              </a:ext>
            </a:extLst>
          </p:cNvPr>
          <p:cNvSpPr txBox="1"/>
          <p:nvPr/>
        </p:nvSpPr>
        <p:spPr>
          <a:xfrm>
            <a:off x="1696277" y="1085980"/>
            <a:ext cx="9405731" cy="991938"/>
          </a:xfrm>
          <a:prstGeom prst="rect">
            <a:avLst/>
          </a:prstGeom>
          <a:noFill/>
        </p:spPr>
        <p:txBody>
          <a:bodyPr wrap="square">
            <a:spAutoFit/>
          </a:bodyPr>
          <a:lstStyle/>
          <a:p>
            <a:pPr lvl="0">
              <a:lnSpc>
                <a:spcPct val="107000"/>
              </a:lnSpc>
            </a:pPr>
            <a:r>
              <a:rPr lang="en-GB" sz="2800" dirty="0">
                <a:solidFill>
                  <a:srgbClr val="000000"/>
                </a:solidFill>
                <a:effectLst/>
                <a:latin typeface="Gill Sans MT" panose="020B0502020104020203" pitchFamily="34" charset="0"/>
                <a:ea typeface="Calibri" panose="020F0502020204030204" pitchFamily="34" charset="0"/>
                <a:cs typeface="Segoe UI" panose="020B0502040204020203" pitchFamily="34" charset="0"/>
              </a:rPr>
              <a:t>The sun is extremely large. It could contain roughly 1.3 million earths.</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0EB433F0-ED50-E085-4B80-D3FA2539DBD0}"/>
              </a:ext>
            </a:extLst>
          </p:cNvPr>
          <p:cNvPicPr>
            <a:picLocks noChangeAspect="1"/>
          </p:cNvPicPr>
          <p:nvPr/>
        </p:nvPicPr>
        <p:blipFill>
          <a:blip r:embed="rId2"/>
          <a:stretch>
            <a:fillRect/>
          </a:stretch>
        </p:blipFill>
        <p:spPr>
          <a:xfrm>
            <a:off x="3966541" y="1948070"/>
            <a:ext cx="4258918" cy="4258918"/>
          </a:xfrm>
          <a:prstGeom prst="rect">
            <a:avLst/>
          </a:prstGeom>
        </p:spPr>
      </p:pic>
    </p:spTree>
    <p:extLst>
      <p:ext uri="{BB962C8B-B14F-4D97-AF65-F5344CB8AC3E}">
        <p14:creationId xmlns:p14="http://schemas.microsoft.com/office/powerpoint/2010/main" val="13240416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EF438E1-923E-48B5-822A-CC82702D77EB}"/>
              </a:ext>
            </a:extLst>
          </p:cNvPr>
          <p:cNvSpPr/>
          <p:nvPr/>
        </p:nvSpPr>
        <p:spPr>
          <a:xfrm>
            <a:off x="1696278" y="0"/>
            <a:ext cx="1948214" cy="523462"/>
          </a:xfrm>
          <a:prstGeom prst="rect">
            <a:avLst/>
          </a:prstGeom>
          <a:solidFill>
            <a:srgbClr val="92D050"/>
          </a:solidFill>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13819E42-3052-4CE4-884F-DC4D2366AF2D}"/>
              </a:ext>
            </a:extLst>
          </p:cNvPr>
          <p:cNvSpPr/>
          <p:nvPr/>
        </p:nvSpPr>
        <p:spPr>
          <a:xfrm>
            <a:off x="1696278" y="0"/>
            <a:ext cx="1948214" cy="523462"/>
          </a:xfrm>
          <a:prstGeom prst="rect">
            <a:avLst/>
          </a:prstGeom>
          <a:solidFill>
            <a:srgbClr val="79B45F"/>
          </a:solidFill>
          <a:ln>
            <a:solidFill>
              <a:srgbClr val="79B45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FF885194-3FA3-8224-5C52-39901FDE263F}"/>
              </a:ext>
            </a:extLst>
          </p:cNvPr>
          <p:cNvSpPr txBox="1"/>
          <p:nvPr/>
        </p:nvSpPr>
        <p:spPr>
          <a:xfrm>
            <a:off x="1696278" y="1216856"/>
            <a:ext cx="8590722" cy="1784015"/>
          </a:xfrm>
          <a:prstGeom prst="rect">
            <a:avLst/>
          </a:prstGeom>
          <a:noFill/>
        </p:spPr>
        <p:txBody>
          <a:bodyPr wrap="square">
            <a:spAutoFit/>
          </a:bodyPr>
          <a:lstStyle/>
          <a:p>
            <a:pPr lvl="0">
              <a:lnSpc>
                <a:spcPct val="107000"/>
              </a:lnSpc>
              <a:spcAft>
                <a:spcPts val="800"/>
              </a:spcAft>
            </a:pPr>
            <a:r>
              <a:rPr lang="en-GB" sz="2600" dirty="0">
                <a:solidFill>
                  <a:srgbClr val="000000"/>
                </a:solidFill>
                <a:effectLst/>
                <a:latin typeface="Gill Sans MT" panose="020B0502020104020203" pitchFamily="34" charset="0"/>
                <a:ea typeface="Calibri" panose="020F0502020204030204" pitchFamily="34" charset="0"/>
                <a:cs typeface="Segoe UI" panose="020B0502040204020203" pitchFamily="34" charset="0"/>
              </a:rPr>
              <a:t>It takes eight minutes for light from the sun to reach Earth. With the sun 93 million miles away (on average), this means that light from the sun travels at a whopping 186,411 miles per second.</a:t>
            </a:r>
            <a:endParaRPr lang="en-GB" sz="2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CC0CD4EC-2029-18F8-C384-550C32282F9B}"/>
              </a:ext>
            </a:extLst>
          </p:cNvPr>
          <p:cNvPicPr>
            <a:picLocks noChangeAspect="1"/>
          </p:cNvPicPr>
          <p:nvPr/>
        </p:nvPicPr>
        <p:blipFill rotWithShape="1">
          <a:blip r:embed="rId2"/>
          <a:srcRect l="21257" t="21449" r="22512" b="21305"/>
          <a:stretch/>
        </p:blipFill>
        <p:spPr>
          <a:xfrm>
            <a:off x="4610100" y="3150704"/>
            <a:ext cx="2763078" cy="2812928"/>
          </a:xfrm>
          <a:prstGeom prst="rect">
            <a:avLst/>
          </a:prstGeom>
        </p:spPr>
      </p:pic>
    </p:spTree>
    <p:extLst>
      <p:ext uri="{BB962C8B-B14F-4D97-AF65-F5344CB8AC3E}">
        <p14:creationId xmlns:p14="http://schemas.microsoft.com/office/powerpoint/2010/main" val="34219206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EF438E1-923E-48B5-822A-CC82702D77EB}"/>
              </a:ext>
            </a:extLst>
          </p:cNvPr>
          <p:cNvSpPr/>
          <p:nvPr/>
        </p:nvSpPr>
        <p:spPr>
          <a:xfrm>
            <a:off x="1696278" y="0"/>
            <a:ext cx="1948214" cy="523462"/>
          </a:xfrm>
          <a:prstGeom prst="rect">
            <a:avLst/>
          </a:prstGeom>
          <a:solidFill>
            <a:srgbClr val="92D050"/>
          </a:solidFill>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13819E42-3052-4CE4-884F-DC4D2366AF2D}"/>
              </a:ext>
            </a:extLst>
          </p:cNvPr>
          <p:cNvSpPr/>
          <p:nvPr/>
        </p:nvSpPr>
        <p:spPr>
          <a:xfrm>
            <a:off x="1696278" y="0"/>
            <a:ext cx="1948214" cy="523462"/>
          </a:xfrm>
          <a:prstGeom prst="rect">
            <a:avLst/>
          </a:prstGeom>
          <a:solidFill>
            <a:srgbClr val="79B45F"/>
          </a:solidFill>
          <a:ln>
            <a:solidFill>
              <a:srgbClr val="79B45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87B9F0E8-3186-9523-F720-22F3EBFEF0C9}"/>
              </a:ext>
            </a:extLst>
          </p:cNvPr>
          <p:cNvSpPr txBox="1"/>
          <p:nvPr/>
        </p:nvSpPr>
        <p:spPr>
          <a:xfrm>
            <a:off x="1696278" y="1053300"/>
            <a:ext cx="9654209" cy="4802790"/>
          </a:xfrm>
          <a:prstGeom prst="rect">
            <a:avLst/>
          </a:prstGeom>
          <a:noFill/>
        </p:spPr>
        <p:txBody>
          <a:bodyPr wrap="square">
            <a:spAutoFit/>
          </a:bodyPr>
          <a:lstStyle/>
          <a:p>
            <a:pPr>
              <a:lnSpc>
                <a:spcPct val="107000"/>
              </a:lnSpc>
              <a:spcAft>
                <a:spcPts val="800"/>
              </a:spcAft>
            </a:pPr>
            <a:r>
              <a:rPr lang="en-GB" sz="2400" i="1" dirty="0">
                <a:solidFill>
                  <a:srgbClr val="000000"/>
                </a:solidFill>
                <a:effectLst/>
                <a:latin typeface="Gill Sans MT" panose="020B0502020104020203" pitchFamily="34" charset="0"/>
                <a:ea typeface="Calibri" panose="020F0502020204030204" pitchFamily="34" charset="0"/>
                <a:cs typeface="Segoe UI" panose="020B0502040204020203" pitchFamily="34" charset="0"/>
              </a:rPr>
              <a:t>I wonder what fact you think is the most amazing?</a:t>
            </a:r>
          </a:p>
          <a:p>
            <a:pPr>
              <a:lnSpc>
                <a:spcPct val="107000"/>
              </a:lnSpc>
              <a:spcAft>
                <a:spcPts val="80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400" i="1" dirty="0">
                <a:solidFill>
                  <a:srgbClr val="000000"/>
                </a:solidFill>
                <a:effectLst/>
                <a:latin typeface="Gill Sans MT" panose="020B0502020104020203" pitchFamily="34" charset="0"/>
                <a:ea typeface="Calibri" panose="020F0502020204030204" pitchFamily="34" charset="0"/>
                <a:cs typeface="Segoe UI" panose="020B0502040204020203" pitchFamily="34" charset="0"/>
              </a:rPr>
              <a:t>I wonder if these facts have made you think of any other questions about the sun?</a:t>
            </a:r>
          </a:p>
          <a:p>
            <a:pPr>
              <a:lnSpc>
                <a:spcPct val="107000"/>
              </a:lnSpc>
              <a:spcAft>
                <a:spcPts val="80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400" dirty="0">
                <a:solidFill>
                  <a:srgbClr val="000000"/>
                </a:solidFill>
                <a:effectLst/>
                <a:latin typeface="Gill Sans MT" panose="020B0502020104020203" pitchFamily="34" charset="0"/>
                <a:ea typeface="Calibri" panose="020F0502020204030204" pitchFamily="34" charset="0"/>
                <a:cs typeface="Segoe UI" panose="020B0502040204020203" pitchFamily="34" charset="0"/>
              </a:rPr>
              <a:t>Take time to ponder these questions as you watch a time-lapse video of a sunrise (next slide); for many people, this (as well as a sunset) is one of the most beautiful things we can see in nature</a:t>
            </a:r>
            <a:r>
              <a:rPr lang="en-GB" sz="2400" dirty="0">
                <a:solidFill>
                  <a:srgbClr val="000000"/>
                </a:solidFill>
                <a:latin typeface="Gill Sans MT" panose="020B0502020104020203" pitchFamily="34" charset="0"/>
                <a:ea typeface="Calibri" panose="020F0502020204030204" pitchFamily="34" charset="0"/>
                <a:cs typeface="Segoe UI" panose="020B0502040204020203" pitchFamily="34" charset="0"/>
              </a:rPr>
              <a:t>. </a:t>
            </a:r>
            <a:r>
              <a:rPr lang="en-GB" sz="2400" dirty="0">
                <a:solidFill>
                  <a:srgbClr val="000000"/>
                </a:solidFill>
                <a:effectLst/>
                <a:latin typeface="Gill Sans MT" panose="020B0502020104020203" pitchFamily="34" charset="0"/>
                <a:ea typeface="Calibri" panose="020F0502020204030204" pitchFamily="34" charset="0"/>
                <a:cs typeface="Segoe UI" panose="020B0502040204020203" pitchFamily="34" charset="0"/>
              </a:rPr>
              <a:t>(</a:t>
            </a:r>
            <a:r>
              <a:rPr lang="en-GB" sz="2000" u="sng" dirty="0">
                <a:solidFill>
                  <a:srgbClr val="000000"/>
                </a:solidFill>
                <a:effectLst/>
                <a:latin typeface="Gill Sans MT" panose="020B0502020104020203" pitchFamily="34" charset="0"/>
                <a:ea typeface="Calibri" panose="020F0502020204030204" pitchFamily="34" charset="0"/>
                <a:cs typeface="Segoe UI" panose="020B0502040204020203" pitchFamily="34" charset="0"/>
                <a:hlinkClick r:id="rId2"/>
              </a:rPr>
              <a:t>https://www.youtube.com/watch?v=o_kgdCGisso</a:t>
            </a:r>
            <a:r>
              <a:rPr lang="en-GB" sz="2000" u="sng" dirty="0">
                <a:solidFill>
                  <a:srgbClr val="000000"/>
                </a:solidFill>
                <a:effectLst/>
                <a:latin typeface="Gill Sans MT" panose="020B0502020104020203" pitchFamily="34" charset="0"/>
                <a:ea typeface="Calibri" panose="020F0502020204030204" pitchFamily="34" charset="0"/>
                <a:cs typeface="Segoe UI" panose="020B0502040204020203" pitchFamily="34" charset="0"/>
              </a:rPr>
              <a:t>)</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039188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EF438E1-923E-48B5-822A-CC82702D77EB}"/>
              </a:ext>
            </a:extLst>
          </p:cNvPr>
          <p:cNvSpPr/>
          <p:nvPr/>
        </p:nvSpPr>
        <p:spPr>
          <a:xfrm>
            <a:off x="1696278" y="0"/>
            <a:ext cx="1948214" cy="523462"/>
          </a:xfrm>
          <a:prstGeom prst="rect">
            <a:avLst/>
          </a:prstGeom>
          <a:solidFill>
            <a:srgbClr val="92D050"/>
          </a:solidFill>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13819E42-3052-4CE4-884F-DC4D2366AF2D}"/>
              </a:ext>
            </a:extLst>
          </p:cNvPr>
          <p:cNvSpPr/>
          <p:nvPr/>
        </p:nvSpPr>
        <p:spPr>
          <a:xfrm>
            <a:off x="1696278" y="0"/>
            <a:ext cx="1948214" cy="523462"/>
          </a:xfrm>
          <a:prstGeom prst="rect">
            <a:avLst/>
          </a:prstGeom>
          <a:solidFill>
            <a:srgbClr val="79B45F"/>
          </a:solidFill>
          <a:ln>
            <a:solidFill>
              <a:srgbClr val="79B45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2" name="Online Media 4" title="Beautiful Sunrise Time lapse | Unedited | No Copyright Video | Hamilton, New Zealand">
            <a:hlinkClick r:id="" action="ppaction://media"/>
            <a:extLst>
              <a:ext uri="{FF2B5EF4-FFF2-40B4-BE49-F238E27FC236}">
                <a16:creationId xmlns:a16="http://schemas.microsoft.com/office/drawing/2014/main" id="{F80F0669-9B75-0168-5253-737692EBDE76}"/>
              </a:ext>
            </a:extLst>
          </p:cNvPr>
          <p:cNvPicPr>
            <a:picLocks noRot="1" noChangeAspect="1"/>
          </p:cNvPicPr>
          <p:nvPr>
            <a:videoFile r:link="rId1"/>
          </p:nvPr>
        </p:nvPicPr>
        <p:blipFill>
          <a:blip r:embed="rId3"/>
          <a:stretch>
            <a:fillRect/>
          </a:stretch>
        </p:blipFill>
        <p:spPr>
          <a:xfrm>
            <a:off x="1696278" y="1019162"/>
            <a:ext cx="9226826" cy="5213157"/>
          </a:xfrm>
          <a:prstGeom prst="rect">
            <a:avLst/>
          </a:prstGeom>
        </p:spPr>
      </p:pic>
    </p:spTree>
    <p:extLst>
      <p:ext uri="{BB962C8B-B14F-4D97-AF65-F5344CB8AC3E}">
        <p14:creationId xmlns:p14="http://schemas.microsoft.com/office/powerpoint/2010/main" val="282393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EF438E1-923E-48B5-822A-CC82702D77EB}"/>
              </a:ext>
            </a:extLst>
          </p:cNvPr>
          <p:cNvSpPr/>
          <p:nvPr/>
        </p:nvSpPr>
        <p:spPr>
          <a:xfrm>
            <a:off x="1696278" y="0"/>
            <a:ext cx="1948214" cy="523462"/>
          </a:xfrm>
          <a:prstGeom prst="rect">
            <a:avLst/>
          </a:prstGeom>
          <a:solidFill>
            <a:srgbClr val="92D050"/>
          </a:solidFill>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13819E42-3052-4CE4-884F-DC4D2366AF2D}"/>
              </a:ext>
            </a:extLst>
          </p:cNvPr>
          <p:cNvSpPr/>
          <p:nvPr/>
        </p:nvSpPr>
        <p:spPr>
          <a:xfrm>
            <a:off x="1696278" y="0"/>
            <a:ext cx="1948214" cy="523462"/>
          </a:xfrm>
          <a:prstGeom prst="rect">
            <a:avLst/>
          </a:prstGeom>
          <a:solidFill>
            <a:srgbClr val="79B45F"/>
          </a:solidFill>
          <a:ln>
            <a:solidFill>
              <a:srgbClr val="79B45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6EC1B5E6-0030-E49E-9AFD-E363D84BC7B2}"/>
              </a:ext>
            </a:extLst>
          </p:cNvPr>
          <p:cNvSpPr txBox="1"/>
          <p:nvPr/>
        </p:nvSpPr>
        <p:spPr>
          <a:xfrm>
            <a:off x="1179443" y="1192695"/>
            <a:ext cx="8004314" cy="4644028"/>
          </a:xfrm>
          <a:prstGeom prst="rect">
            <a:avLst/>
          </a:prstGeom>
          <a:noFill/>
        </p:spPr>
        <p:txBody>
          <a:bodyPr wrap="square" rtlCol="0">
            <a:spAutoFit/>
          </a:bodyPr>
          <a:lstStyle/>
          <a:p>
            <a:pPr indent="457200">
              <a:lnSpc>
                <a:spcPct val="107000"/>
              </a:lnSpc>
              <a:spcAft>
                <a:spcPts val="800"/>
              </a:spcAft>
            </a:pPr>
            <a:r>
              <a:rPr lang="en-GB" sz="2400" dirty="0">
                <a:effectLst/>
                <a:latin typeface="Gill Sans MT" panose="020B0502020104020203" pitchFamily="34" charset="0"/>
                <a:ea typeface="Calibri" panose="020F0502020204030204" pitchFamily="34" charset="0"/>
                <a:cs typeface="Times New Roman" panose="02020603050405020304" pitchFamily="18" charset="0"/>
              </a:rPr>
              <a:t>God</a:t>
            </a:r>
          </a:p>
          <a:p>
            <a:pPr indent="457200">
              <a:lnSpc>
                <a:spcPct val="107000"/>
              </a:lnSpc>
              <a:spcAft>
                <a:spcPts val="800"/>
              </a:spcAft>
            </a:pP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Aft>
                <a:spcPts val="800"/>
              </a:spcAft>
            </a:pPr>
            <a:r>
              <a:rPr lang="en-GB" sz="2400" dirty="0">
                <a:effectLst/>
                <a:latin typeface="Gill Sans MT" panose="020B0502020104020203" pitchFamily="34" charset="0"/>
                <a:ea typeface="Calibri" panose="020F0502020204030204" pitchFamily="34" charset="0"/>
                <a:cs typeface="Times New Roman" panose="02020603050405020304" pitchFamily="18" charset="0"/>
              </a:rPr>
              <a:t>You created the world and sent your Son to live among us</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n-GB" sz="2400" dirty="0">
                <a:effectLst/>
                <a:latin typeface="Gill Sans MT" panose="020B0502020104020203" pitchFamily="34" charset="0"/>
                <a:ea typeface="Calibri" panose="020F0502020204030204" pitchFamily="34" charset="0"/>
                <a:cs typeface="Times New Roman" panose="02020603050405020304" pitchFamily="18" charset="0"/>
              </a:rPr>
              <a:t>made of the same stuff, breathing the same air, marvelling at the sunrise and sunset just as we do</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n-GB" sz="2400" dirty="0">
                <a:effectLst/>
                <a:latin typeface="Gill Sans MT" panose="020B0502020104020203" pitchFamily="34" charset="0"/>
                <a:ea typeface="Calibri" panose="020F0502020204030204" pitchFamily="34" charset="0"/>
                <a:cs typeface="Times New Roman" panose="02020603050405020304" pitchFamily="18" charset="0"/>
              </a:rPr>
              <a:t>God of love and life, teach us to love all that you have created and to care for the earth as your gift and our home</a:t>
            </a:r>
          </a:p>
          <a:p>
            <a:pPr marL="457200">
              <a:lnSpc>
                <a:spcPct val="107000"/>
              </a:lnSpc>
              <a:spcAft>
                <a:spcPts val="800"/>
              </a:spcAft>
            </a:pP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n-GB" sz="2400" dirty="0">
                <a:effectLst/>
                <a:latin typeface="Gill Sans MT" panose="020B0502020104020203" pitchFamily="34" charset="0"/>
                <a:ea typeface="Calibri" panose="020F0502020204030204" pitchFamily="34" charset="0"/>
                <a:cs typeface="Times New Roman" panose="02020603050405020304" pitchFamily="18" charset="0"/>
              </a:rPr>
              <a:t>Amen</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5599804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DA4392A-6F00-424C-998F-D1DF9A1E5899}"/>
              </a:ext>
            </a:extLst>
          </p:cNvPr>
          <p:cNvSpPr/>
          <p:nvPr/>
        </p:nvSpPr>
        <p:spPr>
          <a:xfrm>
            <a:off x="1696278" y="0"/>
            <a:ext cx="1948214" cy="523462"/>
          </a:xfrm>
          <a:prstGeom prst="rect">
            <a:avLst/>
          </a:prstGeom>
          <a:solidFill>
            <a:srgbClr val="92D050"/>
          </a:solidFill>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6BECC8C1-C007-4F24-8F8E-BE5D1A26468B}"/>
              </a:ext>
            </a:extLst>
          </p:cNvPr>
          <p:cNvSpPr/>
          <p:nvPr/>
        </p:nvSpPr>
        <p:spPr>
          <a:xfrm>
            <a:off x="1696278" y="0"/>
            <a:ext cx="1948214" cy="523462"/>
          </a:xfrm>
          <a:prstGeom prst="rect">
            <a:avLst/>
          </a:prstGeom>
          <a:solidFill>
            <a:srgbClr val="79B45F"/>
          </a:solidFill>
          <a:ln>
            <a:solidFill>
              <a:srgbClr val="79B45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2B069975-0D39-7423-5882-5E519E5E1FB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8117" y="884335"/>
            <a:ext cx="2195765" cy="2197887"/>
          </a:xfrm>
          <a:prstGeom prst="rect">
            <a:avLst/>
          </a:prstGeom>
          <a:noFill/>
          <a:ln>
            <a:noFill/>
          </a:ln>
        </p:spPr>
      </p:pic>
      <p:sp>
        <p:nvSpPr>
          <p:cNvPr id="3" name="TextBox 2">
            <a:extLst>
              <a:ext uri="{FF2B5EF4-FFF2-40B4-BE49-F238E27FC236}">
                <a16:creationId xmlns:a16="http://schemas.microsoft.com/office/drawing/2014/main" id="{EB0F1443-8796-2197-80FA-6C91390840E7}"/>
              </a:ext>
            </a:extLst>
          </p:cNvPr>
          <p:cNvSpPr txBox="1"/>
          <p:nvPr/>
        </p:nvSpPr>
        <p:spPr>
          <a:xfrm>
            <a:off x="1696278" y="3382639"/>
            <a:ext cx="9385852" cy="1468544"/>
          </a:xfrm>
          <a:prstGeom prst="rect">
            <a:avLst/>
          </a:prstGeom>
          <a:noFill/>
        </p:spPr>
        <p:txBody>
          <a:bodyPr wrap="square">
            <a:spAutoFit/>
          </a:bodyPr>
          <a:lstStyle/>
          <a:p>
            <a:pPr>
              <a:lnSpc>
                <a:spcPct val="107000"/>
              </a:lnSpc>
              <a:spcAft>
                <a:spcPts val="800"/>
              </a:spcAft>
            </a:pPr>
            <a:r>
              <a:rPr lang="en-GB" sz="1800" dirty="0">
                <a:solidFill>
                  <a:srgbClr val="000000"/>
                </a:solidFill>
                <a:effectLst/>
                <a:latin typeface="Gill Sans MT" panose="020B0502020104020203" pitchFamily="34" charset="0"/>
                <a:ea typeface="Calibri" panose="020F0502020204030204" pitchFamily="34" charset="0"/>
                <a:cs typeface="Times New Roman" panose="02020603050405020304" pitchFamily="18" charset="0"/>
              </a:rPr>
              <a:t>Why not take time, the next time it is sunny</a:t>
            </a:r>
            <a:r>
              <a:rPr lang="en-GB" dirty="0">
                <a:solidFill>
                  <a:srgbClr val="000000"/>
                </a:solidFill>
                <a:latin typeface="Gill Sans MT" panose="020B0502020104020203" pitchFamily="34" charset="0"/>
                <a:ea typeface="Calibri" panose="020F0502020204030204" pitchFamily="34" charset="0"/>
                <a:cs typeface="Times New Roman" panose="02020603050405020304" pitchFamily="18" charset="0"/>
              </a:rPr>
              <a:t>, j</a:t>
            </a:r>
            <a:r>
              <a:rPr lang="en-GB" sz="1800" dirty="0">
                <a:solidFill>
                  <a:srgbClr val="000000"/>
                </a:solidFill>
                <a:effectLst/>
                <a:latin typeface="Gill Sans MT" panose="020B0502020104020203" pitchFamily="34" charset="0"/>
                <a:ea typeface="Calibri" panose="020F0502020204030204" pitchFamily="34" charset="0"/>
                <a:cs typeface="Times New Roman" panose="02020603050405020304" pitchFamily="18" charset="0"/>
              </a:rPr>
              <a:t>ust to rest, eyes closed, with the sun on your face.</a:t>
            </a:r>
          </a:p>
          <a:p>
            <a:pPr>
              <a:lnSpc>
                <a:spcPct val="107000"/>
              </a:lnSpc>
              <a:spcAft>
                <a:spcPts val="800"/>
              </a:spcAft>
            </a:pPr>
            <a:endParaRPr lang="en-GB" dirty="0">
              <a:solidFill>
                <a:srgbClr val="000000"/>
              </a:solidFill>
              <a:latin typeface="Gill Sans MT" panose="020B0502020104020203"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0000"/>
                </a:solidFill>
                <a:effectLst/>
                <a:latin typeface="Gill Sans MT" panose="020B0502020104020203" pitchFamily="34" charset="0"/>
                <a:ea typeface="Calibri" panose="020F0502020204030204" pitchFamily="34" charset="0"/>
                <a:cs typeface="Times New Roman" panose="02020603050405020304" pitchFamily="18" charset="0"/>
              </a:rPr>
              <a:t>Take this time just to think of how awesome and amazing the sun is, and how important it is for all life upon the earth.</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DC5AD17C-E489-FE9A-9A3B-A90520192FA4}"/>
              </a:ext>
            </a:extLst>
          </p:cNvPr>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641277" y="5295356"/>
            <a:ext cx="909444" cy="907026"/>
          </a:xfrm>
          <a:prstGeom prst="rect">
            <a:avLst/>
          </a:prstGeom>
          <a:noFill/>
          <a:ln>
            <a:noFill/>
          </a:ln>
        </p:spPr>
      </p:pic>
    </p:spTree>
    <p:extLst>
      <p:ext uri="{BB962C8B-B14F-4D97-AF65-F5344CB8AC3E}">
        <p14:creationId xmlns:p14="http://schemas.microsoft.com/office/powerpoint/2010/main" val="22184132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EF438E1-923E-48B5-822A-CC82702D77EB}"/>
              </a:ext>
            </a:extLst>
          </p:cNvPr>
          <p:cNvSpPr/>
          <p:nvPr/>
        </p:nvSpPr>
        <p:spPr>
          <a:xfrm>
            <a:off x="1696278" y="0"/>
            <a:ext cx="1948214" cy="523462"/>
          </a:xfrm>
          <a:prstGeom prst="rect">
            <a:avLst/>
          </a:prstGeom>
          <a:solidFill>
            <a:srgbClr val="92D050"/>
          </a:solidFill>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7B65C5B5-67D4-4CD2-AA5A-F00894A13829}"/>
              </a:ext>
            </a:extLst>
          </p:cNvPr>
          <p:cNvSpPr/>
          <p:nvPr/>
        </p:nvSpPr>
        <p:spPr>
          <a:xfrm>
            <a:off x="1696278" y="3380125"/>
            <a:ext cx="9822212" cy="2862322"/>
          </a:xfrm>
          <a:prstGeom prst="rect">
            <a:avLst/>
          </a:prstGeom>
        </p:spPr>
        <p:txBody>
          <a:bodyPr wrap="square">
            <a:spAutoFit/>
          </a:bodyPr>
          <a:lstStyle/>
          <a:p>
            <a:r>
              <a:rPr lang="en-GB" sz="2000" dirty="0">
                <a:latin typeface="Gill Sans MT" panose="020B0502020104020203" pitchFamily="34" charset="0"/>
              </a:rPr>
              <a:t>Recently, we thought deeply within collective worship about a biblical creation story – Genesis 1. For thousands of years, the creation narrative of Genesis 1 has been read by millions of people. Some of the main messages taken are…</a:t>
            </a:r>
          </a:p>
          <a:p>
            <a:br>
              <a:rPr lang="en-GB" sz="2000" dirty="0">
                <a:latin typeface="Gill Sans MT" panose="020B0502020104020203" pitchFamily="34" charset="0"/>
              </a:rPr>
            </a:br>
            <a:r>
              <a:rPr lang="en-GB" sz="2000" dirty="0">
                <a:latin typeface="Gill Sans MT" panose="020B0502020104020203" pitchFamily="34" charset="0"/>
              </a:rPr>
              <a:t>	…that the world has been created by God. God chose to create plants, animals, 	humans, birdlife, </a:t>
            </a:r>
            <a:r>
              <a:rPr lang="en-GB" sz="2000" dirty="0" err="1">
                <a:latin typeface="Gill Sans MT" panose="020B0502020104020203" pitchFamily="34" charset="0"/>
              </a:rPr>
              <a:t>sealife</a:t>
            </a:r>
            <a:r>
              <a:rPr lang="en-GB" sz="2000" dirty="0">
                <a:latin typeface="Gill Sans MT" panose="020B0502020104020203" pitchFamily="34" charset="0"/>
              </a:rPr>
              <a:t>, land and sky. </a:t>
            </a:r>
          </a:p>
          <a:p>
            <a:br>
              <a:rPr lang="en-GB" sz="2000" dirty="0">
                <a:latin typeface="Gill Sans MT" panose="020B0502020104020203" pitchFamily="34" charset="0"/>
              </a:rPr>
            </a:br>
            <a:r>
              <a:rPr lang="en-GB" sz="2000" dirty="0">
                <a:latin typeface="Gill Sans MT" panose="020B0502020104020203" pitchFamily="34" charset="0"/>
              </a:rPr>
              <a:t>	…and this creation is good! The world is full of so much beauty, amazing life and 	places. </a:t>
            </a:r>
          </a:p>
        </p:txBody>
      </p:sp>
      <p:pic>
        <p:nvPicPr>
          <p:cNvPr id="6" name="Graphic 5" descr="Open book">
            <a:extLst>
              <a:ext uri="{FF2B5EF4-FFF2-40B4-BE49-F238E27FC236}">
                <a16:creationId xmlns:a16="http://schemas.microsoft.com/office/drawing/2014/main" id="{F7BA15B6-0941-4D43-A365-E14E370DFC6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42502" y="523462"/>
            <a:ext cx="3106995" cy="3106995"/>
          </a:xfrm>
          <a:prstGeom prst="rect">
            <a:avLst/>
          </a:prstGeom>
        </p:spPr>
      </p:pic>
      <p:sp>
        <p:nvSpPr>
          <p:cNvPr id="7" name="Rectangle 6">
            <a:extLst>
              <a:ext uri="{FF2B5EF4-FFF2-40B4-BE49-F238E27FC236}">
                <a16:creationId xmlns:a16="http://schemas.microsoft.com/office/drawing/2014/main" id="{13819E42-3052-4CE4-884F-DC4D2366AF2D}"/>
              </a:ext>
            </a:extLst>
          </p:cNvPr>
          <p:cNvSpPr/>
          <p:nvPr/>
        </p:nvSpPr>
        <p:spPr>
          <a:xfrm>
            <a:off x="1696278" y="0"/>
            <a:ext cx="1948214" cy="523462"/>
          </a:xfrm>
          <a:prstGeom prst="rect">
            <a:avLst/>
          </a:prstGeom>
          <a:solidFill>
            <a:srgbClr val="79B45F"/>
          </a:solidFill>
          <a:ln>
            <a:solidFill>
              <a:srgbClr val="79B45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207E9306-3F15-4714-8C0C-086AE84A92CA}"/>
              </a:ext>
            </a:extLst>
          </p:cNvPr>
          <p:cNvSpPr txBox="1"/>
          <p:nvPr/>
        </p:nvSpPr>
        <p:spPr>
          <a:xfrm>
            <a:off x="3879039" y="67924"/>
            <a:ext cx="1948214" cy="400110"/>
          </a:xfrm>
          <a:prstGeom prst="rect">
            <a:avLst/>
          </a:prstGeom>
          <a:noFill/>
        </p:spPr>
        <p:txBody>
          <a:bodyPr wrap="square" rtlCol="0">
            <a:spAutoFit/>
          </a:bodyPr>
          <a:lstStyle/>
          <a:p>
            <a:r>
              <a:rPr lang="en-GB" sz="2000" i="1" dirty="0">
                <a:solidFill>
                  <a:srgbClr val="79B45F"/>
                </a:solidFill>
                <a:latin typeface="Gill Sans MT" panose="020B0502020104020203" pitchFamily="34" charset="0"/>
              </a:rPr>
              <a:t>Recap</a:t>
            </a:r>
          </a:p>
        </p:txBody>
      </p:sp>
    </p:spTree>
    <p:extLst>
      <p:ext uri="{BB962C8B-B14F-4D97-AF65-F5344CB8AC3E}">
        <p14:creationId xmlns:p14="http://schemas.microsoft.com/office/powerpoint/2010/main" val="381566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EF438E1-923E-48B5-822A-CC82702D77EB}"/>
              </a:ext>
            </a:extLst>
          </p:cNvPr>
          <p:cNvSpPr/>
          <p:nvPr/>
        </p:nvSpPr>
        <p:spPr>
          <a:xfrm>
            <a:off x="1696278" y="0"/>
            <a:ext cx="1948214" cy="523462"/>
          </a:xfrm>
          <a:prstGeom prst="rect">
            <a:avLst/>
          </a:prstGeom>
          <a:solidFill>
            <a:srgbClr val="92D050"/>
          </a:solidFill>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13819E42-3052-4CE4-884F-DC4D2366AF2D}"/>
              </a:ext>
            </a:extLst>
          </p:cNvPr>
          <p:cNvSpPr/>
          <p:nvPr/>
        </p:nvSpPr>
        <p:spPr>
          <a:xfrm>
            <a:off x="1696278" y="0"/>
            <a:ext cx="1948214" cy="523462"/>
          </a:xfrm>
          <a:prstGeom prst="rect">
            <a:avLst/>
          </a:prstGeom>
          <a:solidFill>
            <a:srgbClr val="79B45F"/>
          </a:solidFill>
          <a:ln>
            <a:solidFill>
              <a:srgbClr val="79B45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9AF704A8-2489-4895-B9DE-85FF8BD736C1}"/>
              </a:ext>
            </a:extLst>
          </p:cNvPr>
          <p:cNvSpPr txBox="1"/>
          <p:nvPr/>
        </p:nvSpPr>
        <p:spPr>
          <a:xfrm>
            <a:off x="1696277" y="884903"/>
            <a:ext cx="9409257" cy="1692771"/>
          </a:xfrm>
          <a:prstGeom prst="rect">
            <a:avLst/>
          </a:prstGeom>
          <a:noFill/>
        </p:spPr>
        <p:txBody>
          <a:bodyPr wrap="square" rtlCol="0">
            <a:spAutoFit/>
          </a:bodyPr>
          <a:lstStyle/>
          <a:p>
            <a:r>
              <a:rPr lang="en-GB" sz="2000" dirty="0">
                <a:solidFill>
                  <a:srgbClr val="000000"/>
                </a:solidFill>
                <a:latin typeface="Gill Sans MT" panose="020B0502020104020203" pitchFamily="34" charset="0"/>
                <a:ea typeface="Calibri" panose="020F0502020204030204" pitchFamily="34" charset="0"/>
                <a:cs typeface="Segoe UI" panose="020B0502040204020203" pitchFamily="34" charset="0"/>
              </a:rPr>
              <a:t>We then thought about two different Christian views about the place of humans in creation. Much of this thinking is based around this bible verse:</a:t>
            </a:r>
          </a:p>
          <a:p>
            <a:endParaRPr lang="en-GB" sz="1000" dirty="0">
              <a:solidFill>
                <a:srgbClr val="000000"/>
              </a:solidFill>
              <a:latin typeface="Gill Sans MT" panose="020B0502020104020203" pitchFamily="34" charset="0"/>
              <a:ea typeface="Calibri" panose="020F0502020204030204" pitchFamily="34" charset="0"/>
              <a:cs typeface="Segoe UI" panose="020B0502040204020203" pitchFamily="34" charset="0"/>
            </a:endParaRPr>
          </a:p>
          <a:p>
            <a:r>
              <a:rPr lang="en-GB" i="1" dirty="0">
                <a:solidFill>
                  <a:srgbClr val="000000"/>
                </a:solidFill>
                <a:latin typeface="Gill Sans MT" panose="020B0502020104020203" pitchFamily="34" charset="0"/>
                <a:ea typeface="Calibri" panose="020F0502020204030204" pitchFamily="34" charset="0"/>
                <a:cs typeface="Segoe UI" panose="020B0502040204020203" pitchFamily="34" charset="0"/>
              </a:rPr>
              <a:t>God spoke:  “Let us make human beings in our image, make them reflecting our nature so they can be responsible for the fish in the sea, the birds in the air, the cattle, and, yes, Earth itself, and every animal that moves on the face of Earth.” (Genesis 1: 26,  The Message version)</a:t>
            </a:r>
            <a:endParaRPr lang="en-GB" sz="1600" i="1" dirty="0">
              <a:effectLst/>
              <a:latin typeface="Gill Sans MT" panose="020B0502020104020203" pitchFamily="34" charset="0"/>
              <a:ea typeface="Calibri" panose="020F0502020204030204" pitchFamily="34" charset="0"/>
              <a:cs typeface="Times New Roman" panose="02020603050405020304" pitchFamily="18" charset="0"/>
            </a:endParaRPr>
          </a:p>
        </p:txBody>
      </p:sp>
      <p:grpSp>
        <p:nvGrpSpPr>
          <p:cNvPr id="10" name="Group 9">
            <a:extLst>
              <a:ext uri="{FF2B5EF4-FFF2-40B4-BE49-F238E27FC236}">
                <a16:creationId xmlns:a16="http://schemas.microsoft.com/office/drawing/2014/main" id="{8F5E92C2-3A51-4F3B-91F3-17FB0EBBDF0C}"/>
              </a:ext>
            </a:extLst>
          </p:cNvPr>
          <p:cNvGrpSpPr/>
          <p:nvPr/>
        </p:nvGrpSpPr>
        <p:grpSpPr>
          <a:xfrm>
            <a:off x="2207492" y="3260739"/>
            <a:ext cx="2874000" cy="2517495"/>
            <a:chOff x="0" y="0"/>
            <a:chExt cx="2070469" cy="1755805"/>
          </a:xfrm>
        </p:grpSpPr>
        <p:grpSp>
          <p:nvGrpSpPr>
            <p:cNvPr id="11" name="Group 10">
              <a:extLst>
                <a:ext uri="{FF2B5EF4-FFF2-40B4-BE49-F238E27FC236}">
                  <a16:creationId xmlns:a16="http://schemas.microsoft.com/office/drawing/2014/main" id="{4FE4EAEF-EE97-4363-8412-0FA8CB145AB8}"/>
                </a:ext>
              </a:extLst>
            </p:cNvPr>
            <p:cNvGrpSpPr/>
            <p:nvPr/>
          </p:nvGrpSpPr>
          <p:grpSpPr>
            <a:xfrm>
              <a:off x="765544" y="0"/>
              <a:ext cx="476250" cy="1186195"/>
              <a:chOff x="765544" y="0"/>
              <a:chExt cx="476250" cy="1186195"/>
            </a:xfrm>
          </p:grpSpPr>
          <p:grpSp>
            <p:nvGrpSpPr>
              <p:cNvPr id="17" name="Group 16">
                <a:extLst>
                  <a:ext uri="{FF2B5EF4-FFF2-40B4-BE49-F238E27FC236}">
                    <a16:creationId xmlns:a16="http://schemas.microsoft.com/office/drawing/2014/main" id="{6B5FF646-668C-46F2-9484-B732C139AA20}"/>
                  </a:ext>
                </a:extLst>
              </p:cNvPr>
              <p:cNvGrpSpPr/>
              <p:nvPr/>
            </p:nvGrpSpPr>
            <p:grpSpPr>
              <a:xfrm>
                <a:off x="765544" y="0"/>
                <a:ext cx="476250" cy="819150"/>
                <a:chOff x="765544" y="0"/>
                <a:chExt cx="476250" cy="819150"/>
              </a:xfrm>
            </p:grpSpPr>
            <p:pic>
              <p:nvPicPr>
                <p:cNvPr id="19" name="Graphic 1" descr="User">
                  <a:extLst>
                    <a:ext uri="{FF2B5EF4-FFF2-40B4-BE49-F238E27FC236}">
                      <a16:creationId xmlns:a16="http://schemas.microsoft.com/office/drawing/2014/main" id="{903025C5-CAA3-45FA-A828-70590587CE2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5544" y="342900"/>
                  <a:ext cx="476250" cy="476250"/>
                </a:xfrm>
                <a:prstGeom prst="rect">
                  <a:avLst/>
                </a:prstGeom>
              </p:spPr>
            </p:pic>
            <p:cxnSp>
              <p:nvCxnSpPr>
                <p:cNvPr id="20" name="Straight Connector 19">
                  <a:extLst>
                    <a:ext uri="{FF2B5EF4-FFF2-40B4-BE49-F238E27FC236}">
                      <a16:creationId xmlns:a16="http://schemas.microsoft.com/office/drawing/2014/main" id="{B6F7CDA9-D3CE-4EDD-9A4E-0726EB294B32}"/>
                    </a:ext>
                  </a:extLst>
                </p:cNvPr>
                <p:cNvCxnSpPr/>
                <p:nvPr/>
              </p:nvCxnSpPr>
              <p:spPr>
                <a:xfrm>
                  <a:off x="1003669" y="0"/>
                  <a:ext cx="0" cy="28575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AB11FB2B-7FB1-4C97-AF15-5202E7FEED2A}"/>
                  </a:ext>
                </a:extLst>
              </p:cNvPr>
              <p:cNvCxnSpPr/>
              <p:nvPr/>
            </p:nvCxnSpPr>
            <p:spPr>
              <a:xfrm>
                <a:off x="999460" y="871870"/>
                <a:ext cx="0" cy="3143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17BF5CD5-F99B-4F0D-ABD1-68A8A5106215}"/>
                </a:ext>
              </a:extLst>
            </p:cNvPr>
            <p:cNvGrpSpPr/>
            <p:nvPr/>
          </p:nvGrpSpPr>
          <p:grpSpPr>
            <a:xfrm>
              <a:off x="0" y="1286540"/>
              <a:ext cx="2070469" cy="469265"/>
              <a:chOff x="0" y="1286540"/>
              <a:chExt cx="2070469" cy="469265"/>
            </a:xfrm>
          </p:grpSpPr>
          <p:pic>
            <p:nvPicPr>
              <p:cNvPr id="13" name="Picture 12">
                <a:extLst>
                  <a:ext uri="{FF2B5EF4-FFF2-40B4-BE49-F238E27FC236}">
                    <a16:creationId xmlns:a16="http://schemas.microsoft.com/office/drawing/2014/main" id="{10F6C2C2-6467-4B91-B7D9-2E816CAC0E1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0" y="1286540"/>
                <a:ext cx="428625" cy="428625"/>
              </a:xfrm>
              <a:prstGeom prst="rect">
                <a:avLst/>
              </a:prstGeom>
              <a:noFill/>
              <a:ln>
                <a:noFill/>
              </a:ln>
            </p:spPr>
          </p:pic>
          <p:pic>
            <p:nvPicPr>
              <p:cNvPr id="14" name="Picture 13">
                <a:extLst>
                  <a:ext uri="{FF2B5EF4-FFF2-40B4-BE49-F238E27FC236}">
                    <a16:creationId xmlns:a16="http://schemas.microsoft.com/office/drawing/2014/main" id="{DA155591-466A-4A8B-BAFA-65019745913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79944" y="1329070"/>
                <a:ext cx="390525" cy="390525"/>
              </a:xfrm>
              <a:prstGeom prst="rect">
                <a:avLst/>
              </a:prstGeom>
              <a:noFill/>
              <a:ln>
                <a:noFill/>
              </a:ln>
            </p:spPr>
          </p:pic>
          <p:pic>
            <p:nvPicPr>
              <p:cNvPr id="15" name="Picture 14">
                <a:extLst>
                  <a:ext uri="{FF2B5EF4-FFF2-40B4-BE49-F238E27FC236}">
                    <a16:creationId xmlns:a16="http://schemas.microsoft.com/office/drawing/2014/main" id="{6E07DDFF-2A23-4C5E-97CB-8E1C0987DC9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27051" y="1307805"/>
                <a:ext cx="438150" cy="438150"/>
              </a:xfrm>
              <a:prstGeom prst="rect">
                <a:avLst/>
              </a:prstGeom>
              <a:noFill/>
              <a:ln>
                <a:noFill/>
              </a:ln>
            </p:spPr>
          </p:pic>
          <p:pic>
            <p:nvPicPr>
              <p:cNvPr id="16" name="Picture 15">
                <a:extLst>
                  <a:ext uri="{FF2B5EF4-FFF2-40B4-BE49-F238E27FC236}">
                    <a16:creationId xmlns:a16="http://schemas.microsoft.com/office/drawing/2014/main" id="{86AFFAB7-4C91-4E7D-9734-4945D47CF0D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230" t="5205" r="2601" b="6319"/>
              <a:stretch/>
            </p:blipFill>
            <p:spPr bwMode="auto">
              <a:xfrm>
                <a:off x="489097" y="1286540"/>
                <a:ext cx="504825" cy="469265"/>
              </a:xfrm>
              <a:prstGeom prst="rect">
                <a:avLst/>
              </a:prstGeom>
              <a:noFill/>
              <a:ln>
                <a:noFill/>
              </a:ln>
              <a:extLst>
                <a:ext uri="{53640926-AAD7-44D8-BBD7-CCE9431645EC}">
                  <a14:shadowObscured xmlns:a14="http://schemas.microsoft.com/office/drawing/2010/main"/>
                </a:ext>
              </a:extLst>
            </p:spPr>
          </p:pic>
        </p:grpSp>
      </p:grpSp>
      <p:sp>
        <p:nvSpPr>
          <p:cNvPr id="21" name="TextBox 20">
            <a:extLst>
              <a:ext uri="{FF2B5EF4-FFF2-40B4-BE49-F238E27FC236}">
                <a16:creationId xmlns:a16="http://schemas.microsoft.com/office/drawing/2014/main" id="{436D245F-8755-498D-B91D-61CFB24D1F3D}"/>
              </a:ext>
            </a:extLst>
          </p:cNvPr>
          <p:cNvSpPr txBox="1"/>
          <p:nvPr/>
        </p:nvSpPr>
        <p:spPr>
          <a:xfrm>
            <a:off x="3236774" y="2723483"/>
            <a:ext cx="1044808" cy="461665"/>
          </a:xfrm>
          <a:prstGeom prst="rect">
            <a:avLst/>
          </a:prstGeom>
          <a:noFill/>
        </p:spPr>
        <p:txBody>
          <a:bodyPr wrap="square" rtlCol="0">
            <a:spAutoFit/>
          </a:bodyPr>
          <a:lstStyle/>
          <a:p>
            <a:r>
              <a:rPr lang="en-GB" sz="2400" b="1" dirty="0"/>
              <a:t>God</a:t>
            </a:r>
          </a:p>
        </p:txBody>
      </p:sp>
      <p:sp>
        <p:nvSpPr>
          <p:cNvPr id="22" name="TextBox 21">
            <a:extLst>
              <a:ext uri="{FF2B5EF4-FFF2-40B4-BE49-F238E27FC236}">
                <a16:creationId xmlns:a16="http://schemas.microsoft.com/office/drawing/2014/main" id="{5A77D64B-BB57-41ED-BDCA-3203EB616D0E}"/>
              </a:ext>
            </a:extLst>
          </p:cNvPr>
          <p:cNvSpPr txBox="1"/>
          <p:nvPr/>
        </p:nvSpPr>
        <p:spPr>
          <a:xfrm>
            <a:off x="2024459" y="5931752"/>
            <a:ext cx="3240065" cy="461665"/>
          </a:xfrm>
          <a:prstGeom prst="rect">
            <a:avLst/>
          </a:prstGeom>
          <a:noFill/>
        </p:spPr>
        <p:txBody>
          <a:bodyPr wrap="square" rtlCol="0">
            <a:spAutoFit/>
          </a:bodyPr>
          <a:lstStyle/>
          <a:p>
            <a:r>
              <a:rPr lang="en-GB" sz="2400" b="1" dirty="0">
                <a:solidFill>
                  <a:srgbClr val="79B45F"/>
                </a:solidFill>
                <a:latin typeface="Gill Sans MT" panose="020B0502020104020203" pitchFamily="34" charset="0"/>
              </a:rPr>
              <a:t>Dominion worldview</a:t>
            </a:r>
          </a:p>
        </p:txBody>
      </p:sp>
      <p:grpSp>
        <p:nvGrpSpPr>
          <p:cNvPr id="23" name="Group 22">
            <a:extLst>
              <a:ext uri="{FF2B5EF4-FFF2-40B4-BE49-F238E27FC236}">
                <a16:creationId xmlns:a16="http://schemas.microsoft.com/office/drawing/2014/main" id="{F8A64D2B-1CE4-4C92-BEF9-0FD151C1C96A}"/>
              </a:ext>
            </a:extLst>
          </p:cNvPr>
          <p:cNvGrpSpPr/>
          <p:nvPr/>
        </p:nvGrpSpPr>
        <p:grpSpPr>
          <a:xfrm>
            <a:off x="6988661" y="4617336"/>
            <a:ext cx="3018496" cy="1158380"/>
            <a:chOff x="0" y="0"/>
            <a:chExt cx="2315018" cy="820140"/>
          </a:xfrm>
        </p:grpSpPr>
        <p:grpSp>
          <p:nvGrpSpPr>
            <p:cNvPr id="24" name="Group 23">
              <a:extLst>
                <a:ext uri="{FF2B5EF4-FFF2-40B4-BE49-F238E27FC236}">
                  <a16:creationId xmlns:a16="http://schemas.microsoft.com/office/drawing/2014/main" id="{2B88E8DD-8BFC-4E42-8830-F684AE4DABC7}"/>
                </a:ext>
              </a:extLst>
            </p:cNvPr>
            <p:cNvGrpSpPr/>
            <p:nvPr/>
          </p:nvGrpSpPr>
          <p:grpSpPr>
            <a:xfrm>
              <a:off x="1031358" y="0"/>
              <a:ext cx="476250" cy="819150"/>
              <a:chOff x="1031358" y="0"/>
              <a:chExt cx="476250" cy="819150"/>
            </a:xfrm>
          </p:grpSpPr>
          <p:pic>
            <p:nvPicPr>
              <p:cNvPr id="29" name="Graphic 7" descr="User">
                <a:extLst>
                  <a:ext uri="{FF2B5EF4-FFF2-40B4-BE49-F238E27FC236}">
                    <a16:creationId xmlns:a16="http://schemas.microsoft.com/office/drawing/2014/main" id="{660CFCC1-5DCD-438F-A027-729511D5F9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1358" y="342900"/>
                <a:ext cx="476250" cy="476250"/>
              </a:xfrm>
              <a:prstGeom prst="rect">
                <a:avLst/>
              </a:prstGeom>
            </p:spPr>
          </p:pic>
          <p:cxnSp>
            <p:nvCxnSpPr>
              <p:cNvPr id="30" name="Straight Connector 29">
                <a:extLst>
                  <a:ext uri="{FF2B5EF4-FFF2-40B4-BE49-F238E27FC236}">
                    <a16:creationId xmlns:a16="http://schemas.microsoft.com/office/drawing/2014/main" id="{E7AE3DB2-D970-4B7E-BA2E-B14B74BC38EC}"/>
                  </a:ext>
                </a:extLst>
              </p:cNvPr>
              <p:cNvCxnSpPr/>
              <p:nvPr/>
            </p:nvCxnSpPr>
            <p:spPr>
              <a:xfrm>
                <a:off x="1269483" y="0"/>
                <a:ext cx="0" cy="28575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25" name="Picture 24">
              <a:extLst>
                <a:ext uri="{FF2B5EF4-FFF2-40B4-BE49-F238E27FC236}">
                  <a16:creationId xmlns:a16="http://schemas.microsoft.com/office/drawing/2014/main" id="{FCC4CB85-55B6-48AE-A83A-C210ADEDBAC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0" y="350875"/>
              <a:ext cx="428625" cy="428625"/>
            </a:xfrm>
            <a:prstGeom prst="rect">
              <a:avLst/>
            </a:prstGeom>
            <a:noFill/>
            <a:ln>
              <a:noFill/>
            </a:ln>
          </p:spPr>
        </p:pic>
        <p:pic>
          <p:nvPicPr>
            <p:cNvPr id="26" name="Picture 25">
              <a:extLst>
                <a:ext uri="{FF2B5EF4-FFF2-40B4-BE49-F238E27FC236}">
                  <a16:creationId xmlns:a16="http://schemas.microsoft.com/office/drawing/2014/main" id="{D07010F4-71C0-4050-8432-AD5522640B0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24493" y="404038"/>
              <a:ext cx="390525" cy="390525"/>
            </a:xfrm>
            <a:prstGeom prst="rect">
              <a:avLst/>
            </a:prstGeom>
            <a:noFill/>
            <a:ln>
              <a:noFill/>
            </a:ln>
          </p:spPr>
        </p:pic>
        <p:pic>
          <p:nvPicPr>
            <p:cNvPr id="27" name="Picture 26">
              <a:extLst>
                <a:ext uri="{FF2B5EF4-FFF2-40B4-BE49-F238E27FC236}">
                  <a16:creationId xmlns:a16="http://schemas.microsoft.com/office/drawing/2014/main" id="{9A25B3D0-CD21-4B52-85BF-405A3A0EE22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99191" y="350875"/>
              <a:ext cx="438150" cy="438150"/>
            </a:xfrm>
            <a:prstGeom prst="rect">
              <a:avLst/>
            </a:prstGeom>
            <a:noFill/>
            <a:ln>
              <a:noFill/>
            </a:ln>
          </p:spPr>
        </p:pic>
        <p:pic>
          <p:nvPicPr>
            <p:cNvPr id="28" name="Picture 27">
              <a:extLst>
                <a:ext uri="{FF2B5EF4-FFF2-40B4-BE49-F238E27FC236}">
                  <a16:creationId xmlns:a16="http://schemas.microsoft.com/office/drawing/2014/main" id="{5352A059-C4EE-4734-AE86-2289688E6CE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230" t="5205" r="2601" b="6319"/>
            <a:stretch/>
          </p:blipFill>
          <p:spPr bwMode="auto">
            <a:xfrm>
              <a:off x="510363" y="350875"/>
              <a:ext cx="504825" cy="469265"/>
            </a:xfrm>
            <a:prstGeom prst="rect">
              <a:avLst/>
            </a:prstGeom>
            <a:noFill/>
            <a:ln>
              <a:noFill/>
            </a:ln>
            <a:extLst>
              <a:ext uri="{53640926-AAD7-44D8-BBD7-CCE9431645EC}">
                <a14:shadowObscured xmlns:a14="http://schemas.microsoft.com/office/drawing/2010/main"/>
              </a:ext>
            </a:extLst>
          </p:spPr>
        </p:pic>
      </p:grpSp>
      <p:sp>
        <p:nvSpPr>
          <p:cNvPr id="39" name="TextBox 38">
            <a:extLst>
              <a:ext uri="{FF2B5EF4-FFF2-40B4-BE49-F238E27FC236}">
                <a16:creationId xmlns:a16="http://schemas.microsoft.com/office/drawing/2014/main" id="{5DBB554B-71D1-4FAC-B4E9-8D191FA4A540}"/>
              </a:ext>
            </a:extLst>
          </p:cNvPr>
          <p:cNvSpPr txBox="1"/>
          <p:nvPr/>
        </p:nvSpPr>
        <p:spPr>
          <a:xfrm>
            <a:off x="8299716" y="4089928"/>
            <a:ext cx="1044808" cy="461665"/>
          </a:xfrm>
          <a:prstGeom prst="rect">
            <a:avLst/>
          </a:prstGeom>
          <a:noFill/>
        </p:spPr>
        <p:txBody>
          <a:bodyPr wrap="square" rtlCol="0">
            <a:spAutoFit/>
          </a:bodyPr>
          <a:lstStyle/>
          <a:p>
            <a:r>
              <a:rPr lang="en-GB" sz="2400" b="1" dirty="0"/>
              <a:t>God</a:t>
            </a:r>
          </a:p>
        </p:txBody>
      </p:sp>
      <p:sp>
        <p:nvSpPr>
          <p:cNvPr id="40" name="TextBox 39">
            <a:extLst>
              <a:ext uri="{FF2B5EF4-FFF2-40B4-BE49-F238E27FC236}">
                <a16:creationId xmlns:a16="http://schemas.microsoft.com/office/drawing/2014/main" id="{1F97E5BE-A882-42C4-A57D-94FA45ACF41E}"/>
              </a:ext>
            </a:extLst>
          </p:cNvPr>
          <p:cNvSpPr txBox="1"/>
          <p:nvPr/>
        </p:nvSpPr>
        <p:spPr>
          <a:xfrm>
            <a:off x="5973537" y="5931751"/>
            <a:ext cx="5295445" cy="461665"/>
          </a:xfrm>
          <a:prstGeom prst="rect">
            <a:avLst/>
          </a:prstGeom>
          <a:noFill/>
        </p:spPr>
        <p:txBody>
          <a:bodyPr wrap="square" rtlCol="0">
            <a:spAutoFit/>
          </a:bodyPr>
          <a:lstStyle/>
          <a:p>
            <a:r>
              <a:rPr lang="en-GB" sz="2400" b="1" dirty="0">
                <a:solidFill>
                  <a:srgbClr val="79B45F"/>
                </a:solidFill>
                <a:latin typeface="Gill Sans MT" panose="020B0502020104020203" pitchFamily="34" charset="0"/>
              </a:rPr>
              <a:t>‘Community of creation’ worldview</a:t>
            </a:r>
          </a:p>
        </p:txBody>
      </p:sp>
      <p:sp>
        <p:nvSpPr>
          <p:cNvPr id="32" name="TextBox 31">
            <a:extLst>
              <a:ext uri="{FF2B5EF4-FFF2-40B4-BE49-F238E27FC236}">
                <a16:creationId xmlns:a16="http://schemas.microsoft.com/office/drawing/2014/main" id="{08E8DD2D-2C07-43E1-9D89-ABA1099FA13B}"/>
              </a:ext>
            </a:extLst>
          </p:cNvPr>
          <p:cNvSpPr txBox="1"/>
          <p:nvPr/>
        </p:nvSpPr>
        <p:spPr>
          <a:xfrm>
            <a:off x="3879039" y="67924"/>
            <a:ext cx="1948214" cy="400110"/>
          </a:xfrm>
          <a:prstGeom prst="rect">
            <a:avLst/>
          </a:prstGeom>
          <a:noFill/>
        </p:spPr>
        <p:txBody>
          <a:bodyPr wrap="square" rtlCol="0">
            <a:spAutoFit/>
          </a:bodyPr>
          <a:lstStyle/>
          <a:p>
            <a:r>
              <a:rPr lang="en-GB" sz="2000" i="1" dirty="0">
                <a:solidFill>
                  <a:srgbClr val="79B45F"/>
                </a:solidFill>
                <a:latin typeface="Gill Sans MT" panose="020B0502020104020203" pitchFamily="34" charset="0"/>
              </a:rPr>
              <a:t>Recap</a:t>
            </a:r>
          </a:p>
        </p:txBody>
      </p:sp>
    </p:spTree>
    <p:extLst>
      <p:ext uri="{BB962C8B-B14F-4D97-AF65-F5344CB8AC3E}">
        <p14:creationId xmlns:p14="http://schemas.microsoft.com/office/powerpoint/2010/main" val="322133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39" grpId="0"/>
      <p:bldP spid="4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EF438E1-923E-48B5-822A-CC82702D77EB}"/>
              </a:ext>
            </a:extLst>
          </p:cNvPr>
          <p:cNvSpPr/>
          <p:nvPr/>
        </p:nvSpPr>
        <p:spPr>
          <a:xfrm>
            <a:off x="1696278" y="0"/>
            <a:ext cx="1948214" cy="523462"/>
          </a:xfrm>
          <a:prstGeom prst="rect">
            <a:avLst/>
          </a:prstGeom>
          <a:solidFill>
            <a:srgbClr val="92D050"/>
          </a:solidFill>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13819E42-3052-4CE4-884F-DC4D2366AF2D}"/>
              </a:ext>
            </a:extLst>
          </p:cNvPr>
          <p:cNvSpPr/>
          <p:nvPr/>
        </p:nvSpPr>
        <p:spPr>
          <a:xfrm>
            <a:off x="1696278" y="0"/>
            <a:ext cx="1948214" cy="523462"/>
          </a:xfrm>
          <a:prstGeom prst="rect">
            <a:avLst/>
          </a:prstGeom>
          <a:solidFill>
            <a:srgbClr val="79B45F"/>
          </a:solidFill>
          <a:ln>
            <a:solidFill>
              <a:srgbClr val="79B45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9AF704A8-2489-4895-B9DE-85FF8BD736C1}"/>
              </a:ext>
            </a:extLst>
          </p:cNvPr>
          <p:cNvSpPr txBox="1"/>
          <p:nvPr/>
        </p:nvSpPr>
        <p:spPr>
          <a:xfrm>
            <a:off x="1696278" y="841038"/>
            <a:ext cx="9409257" cy="1908215"/>
          </a:xfrm>
          <a:prstGeom prst="rect">
            <a:avLst/>
          </a:prstGeom>
          <a:noFill/>
        </p:spPr>
        <p:txBody>
          <a:bodyPr wrap="square" rtlCol="0">
            <a:spAutoFit/>
          </a:bodyPr>
          <a:lstStyle/>
          <a:p>
            <a:r>
              <a:rPr lang="en-GB" sz="2000" dirty="0">
                <a:latin typeface="Gill Sans MT" panose="020B0502020104020203" pitchFamily="34" charset="0"/>
              </a:rPr>
              <a:t>We then thought about why these views are important to think about in the light of climate change. </a:t>
            </a:r>
          </a:p>
          <a:p>
            <a:endParaRPr lang="en-GB" sz="2000" i="1" dirty="0">
              <a:latin typeface="Gill Sans MT" panose="020B0502020104020203" pitchFamily="34" charset="0"/>
            </a:endParaRPr>
          </a:p>
          <a:p>
            <a:pPr marL="342900" indent="-342900">
              <a:buFont typeface="Courier New" panose="02070309020205020404" pitchFamily="49" charset="0"/>
              <a:buChar char="o"/>
            </a:pPr>
            <a:r>
              <a:rPr lang="en-GB" sz="2000" i="1" dirty="0">
                <a:latin typeface="Gill Sans MT" panose="020B0502020104020203" pitchFamily="34" charset="0"/>
              </a:rPr>
              <a:t>Which view below did you think was better for responding to climate change and showing a heart for the earth?</a:t>
            </a:r>
            <a:endParaRPr lang="en-GB" sz="2000" dirty="0">
              <a:latin typeface="Gill Sans MT" panose="020B0502020104020203" pitchFamily="34" charset="0"/>
            </a:endParaRPr>
          </a:p>
          <a:p>
            <a:endParaRPr lang="en-GB" dirty="0"/>
          </a:p>
        </p:txBody>
      </p:sp>
      <p:grpSp>
        <p:nvGrpSpPr>
          <p:cNvPr id="31" name="Group 30">
            <a:extLst>
              <a:ext uri="{FF2B5EF4-FFF2-40B4-BE49-F238E27FC236}">
                <a16:creationId xmlns:a16="http://schemas.microsoft.com/office/drawing/2014/main" id="{3CB697D3-E759-4AD4-AD36-69BD52498CB0}"/>
              </a:ext>
            </a:extLst>
          </p:cNvPr>
          <p:cNvGrpSpPr/>
          <p:nvPr/>
        </p:nvGrpSpPr>
        <p:grpSpPr>
          <a:xfrm>
            <a:off x="2222240" y="3179799"/>
            <a:ext cx="2874000" cy="2517495"/>
            <a:chOff x="0" y="0"/>
            <a:chExt cx="2070469" cy="1755805"/>
          </a:xfrm>
        </p:grpSpPr>
        <p:grpSp>
          <p:nvGrpSpPr>
            <p:cNvPr id="32" name="Group 31">
              <a:extLst>
                <a:ext uri="{FF2B5EF4-FFF2-40B4-BE49-F238E27FC236}">
                  <a16:creationId xmlns:a16="http://schemas.microsoft.com/office/drawing/2014/main" id="{892CFED1-B9BA-4D7E-BDDF-70B001C2D0E8}"/>
                </a:ext>
              </a:extLst>
            </p:cNvPr>
            <p:cNvGrpSpPr/>
            <p:nvPr/>
          </p:nvGrpSpPr>
          <p:grpSpPr>
            <a:xfrm>
              <a:off x="765544" y="0"/>
              <a:ext cx="476250" cy="1186195"/>
              <a:chOff x="765544" y="0"/>
              <a:chExt cx="476250" cy="1186195"/>
            </a:xfrm>
          </p:grpSpPr>
          <p:grpSp>
            <p:nvGrpSpPr>
              <p:cNvPr id="38" name="Group 37">
                <a:extLst>
                  <a:ext uri="{FF2B5EF4-FFF2-40B4-BE49-F238E27FC236}">
                    <a16:creationId xmlns:a16="http://schemas.microsoft.com/office/drawing/2014/main" id="{D26E11B3-0698-48BC-B50A-27B66B7E8D8C}"/>
                  </a:ext>
                </a:extLst>
              </p:cNvPr>
              <p:cNvGrpSpPr/>
              <p:nvPr/>
            </p:nvGrpSpPr>
            <p:grpSpPr>
              <a:xfrm>
                <a:off x="765544" y="0"/>
                <a:ext cx="476250" cy="819150"/>
                <a:chOff x="765544" y="0"/>
                <a:chExt cx="476250" cy="819150"/>
              </a:xfrm>
            </p:grpSpPr>
            <p:pic>
              <p:nvPicPr>
                <p:cNvPr id="42" name="Graphic 1" descr="User">
                  <a:extLst>
                    <a:ext uri="{FF2B5EF4-FFF2-40B4-BE49-F238E27FC236}">
                      <a16:creationId xmlns:a16="http://schemas.microsoft.com/office/drawing/2014/main" id="{D96A2813-4AF6-49B0-A64F-9AA4AC96F6C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5544" y="342900"/>
                  <a:ext cx="476250" cy="476250"/>
                </a:xfrm>
                <a:prstGeom prst="rect">
                  <a:avLst/>
                </a:prstGeom>
              </p:spPr>
            </p:pic>
            <p:cxnSp>
              <p:nvCxnSpPr>
                <p:cNvPr id="43" name="Straight Connector 42">
                  <a:extLst>
                    <a:ext uri="{FF2B5EF4-FFF2-40B4-BE49-F238E27FC236}">
                      <a16:creationId xmlns:a16="http://schemas.microsoft.com/office/drawing/2014/main" id="{4256F2E7-1533-49A9-96A2-3F6C336636CB}"/>
                    </a:ext>
                  </a:extLst>
                </p:cNvPr>
                <p:cNvCxnSpPr/>
                <p:nvPr/>
              </p:nvCxnSpPr>
              <p:spPr>
                <a:xfrm>
                  <a:off x="1003669" y="0"/>
                  <a:ext cx="0" cy="28575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41" name="Straight Connector 40">
                <a:extLst>
                  <a:ext uri="{FF2B5EF4-FFF2-40B4-BE49-F238E27FC236}">
                    <a16:creationId xmlns:a16="http://schemas.microsoft.com/office/drawing/2014/main" id="{F3C16D64-BD43-4C9D-9799-9DFF7C6650CF}"/>
                  </a:ext>
                </a:extLst>
              </p:cNvPr>
              <p:cNvCxnSpPr/>
              <p:nvPr/>
            </p:nvCxnSpPr>
            <p:spPr>
              <a:xfrm>
                <a:off x="999460" y="871870"/>
                <a:ext cx="0" cy="31432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BA7AEF7D-C105-4FE8-AE77-53CF054A4778}"/>
                </a:ext>
              </a:extLst>
            </p:cNvPr>
            <p:cNvGrpSpPr/>
            <p:nvPr/>
          </p:nvGrpSpPr>
          <p:grpSpPr>
            <a:xfrm>
              <a:off x="0" y="1286540"/>
              <a:ext cx="2070469" cy="469265"/>
              <a:chOff x="0" y="1286540"/>
              <a:chExt cx="2070469" cy="469265"/>
            </a:xfrm>
          </p:grpSpPr>
          <p:pic>
            <p:nvPicPr>
              <p:cNvPr id="34" name="Picture 33">
                <a:extLst>
                  <a:ext uri="{FF2B5EF4-FFF2-40B4-BE49-F238E27FC236}">
                    <a16:creationId xmlns:a16="http://schemas.microsoft.com/office/drawing/2014/main" id="{CCFFC4E0-A828-4692-8590-0111E287CE0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0" y="1286540"/>
                <a:ext cx="428625" cy="428625"/>
              </a:xfrm>
              <a:prstGeom prst="rect">
                <a:avLst/>
              </a:prstGeom>
              <a:noFill/>
              <a:ln>
                <a:noFill/>
              </a:ln>
            </p:spPr>
          </p:pic>
          <p:pic>
            <p:nvPicPr>
              <p:cNvPr id="35" name="Picture 34">
                <a:extLst>
                  <a:ext uri="{FF2B5EF4-FFF2-40B4-BE49-F238E27FC236}">
                    <a16:creationId xmlns:a16="http://schemas.microsoft.com/office/drawing/2014/main" id="{79183E6D-D3F0-490D-86F0-42C9FA931CF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79944" y="1329070"/>
                <a:ext cx="390525" cy="390525"/>
              </a:xfrm>
              <a:prstGeom prst="rect">
                <a:avLst/>
              </a:prstGeom>
              <a:noFill/>
              <a:ln>
                <a:noFill/>
              </a:ln>
            </p:spPr>
          </p:pic>
          <p:pic>
            <p:nvPicPr>
              <p:cNvPr id="36" name="Picture 35">
                <a:extLst>
                  <a:ext uri="{FF2B5EF4-FFF2-40B4-BE49-F238E27FC236}">
                    <a16:creationId xmlns:a16="http://schemas.microsoft.com/office/drawing/2014/main" id="{4CC2C962-FBE0-42C0-90DA-065FA678234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27051" y="1307805"/>
                <a:ext cx="438150" cy="438150"/>
              </a:xfrm>
              <a:prstGeom prst="rect">
                <a:avLst/>
              </a:prstGeom>
              <a:noFill/>
              <a:ln>
                <a:noFill/>
              </a:ln>
            </p:spPr>
          </p:pic>
          <p:pic>
            <p:nvPicPr>
              <p:cNvPr id="37" name="Picture 36">
                <a:extLst>
                  <a:ext uri="{FF2B5EF4-FFF2-40B4-BE49-F238E27FC236}">
                    <a16:creationId xmlns:a16="http://schemas.microsoft.com/office/drawing/2014/main" id="{05FE7BC6-312F-43F9-AC5C-E298607C4B9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230" t="5205" r="2601" b="6319"/>
              <a:stretch/>
            </p:blipFill>
            <p:spPr bwMode="auto">
              <a:xfrm>
                <a:off x="489097" y="1286540"/>
                <a:ext cx="504825" cy="469265"/>
              </a:xfrm>
              <a:prstGeom prst="rect">
                <a:avLst/>
              </a:prstGeom>
              <a:noFill/>
              <a:ln>
                <a:noFill/>
              </a:ln>
              <a:extLst>
                <a:ext uri="{53640926-AAD7-44D8-BBD7-CCE9431645EC}">
                  <a14:shadowObscured xmlns:a14="http://schemas.microsoft.com/office/drawing/2010/main"/>
                </a:ext>
              </a:extLst>
            </p:spPr>
          </p:pic>
        </p:grpSp>
      </p:grpSp>
      <p:sp>
        <p:nvSpPr>
          <p:cNvPr id="44" name="TextBox 43">
            <a:extLst>
              <a:ext uri="{FF2B5EF4-FFF2-40B4-BE49-F238E27FC236}">
                <a16:creationId xmlns:a16="http://schemas.microsoft.com/office/drawing/2014/main" id="{84ED444C-79BB-4ECD-AB47-18B083ED32CC}"/>
              </a:ext>
            </a:extLst>
          </p:cNvPr>
          <p:cNvSpPr txBox="1"/>
          <p:nvPr/>
        </p:nvSpPr>
        <p:spPr>
          <a:xfrm>
            <a:off x="3251522" y="2575459"/>
            <a:ext cx="1044808" cy="461665"/>
          </a:xfrm>
          <a:prstGeom prst="rect">
            <a:avLst/>
          </a:prstGeom>
          <a:noFill/>
        </p:spPr>
        <p:txBody>
          <a:bodyPr wrap="square" rtlCol="0">
            <a:spAutoFit/>
          </a:bodyPr>
          <a:lstStyle/>
          <a:p>
            <a:r>
              <a:rPr lang="en-GB" sz="2400" b="1" dirty="0"/>
              <a:t>God</a:t>
            </a:r>
          </a:p>
        </p:txBody>
      </p:sp>
      <p:sp>
        <p:nvSpPr>
          <p:cNvPr id="45" name="TextBox 44">
            <a:extLst>
              <a:ext uri="{FF2B5EF4-FFF2-40B4-BE49-F238E27FC236}">
                <a16:creationId xmlns:a16="http://schemas.microsoft.com/office/drawing/2014/main" id="{5FC8BA3C-513C-4DC7-A958-73F2485618EF}"/>
              </a:ext>
            </a:extLst>
          </p:cNvPr>
          <p:cNvSpPr txBox="1"/>
          <p:nvPr/>
        </p:nvSpPr>
        <p:spPr>
          <a:xfrm>
            <a:off x="2102270" y="6134126"/>
            <a:ext cx="3343311" cy="461665"/>
          </a:xfrm>
          <a:prstGeom prst="rect">
            <a:avLst/>
          </a:prstGeom>
          <a:noFill/>
        </p:spPr>
        <p:txBody>
          <a:bodyPr wrap="square" rtlCol="0">
            <a:spAutoFit/>
          </a:bodyPr>
          <a:lstStyle/>
          <a:p>
            <a:r>
              <a:rPr lang="en-GB" sz="2400" b="1" dirty="0">
                <a:solidFill>
                  <a:srgbClr val="79B45F"/>
                </a:solidFill>
                <a:latin typeface="Gill Sans MT" panose="020B0502020104020203" pitchFamily="34" charset="0"/>
              </a:rPr>
              <a:t>Dominion worldview</a:t>
            </a:r>
          </a:p>
        </p:txBody>
      </p:sp>
      <p:grpSp>
        <p:nvGrpSpPr>
          <p:cNvPr id="46" name="Group 45">
            <a:extLst>
              <a:ext uri="{FF2B5EF4-FFF2-40B4-BE49-F238E27FC236}">
                <a16:creationId xmlns:a16="http://schemas.microsoft.com/office/drawing/2014/main" id="{E1043841-3F1E-40B1-987E-7D00C230FA81}"/>
              </a:ext>
            </a:extLst>
          </p:cNvPr>
          <p:cNvGrpSpPr/>
          <p:nvPr/>
        </p:nvGrpSpPr>
        <p:grpSpPr>
          <a:xfrm>
            <a:off x="6980760" y="4538914"/>
            <a:ext cx="3018496" cy="1158380"/>
            <a:chOff x="0" y="0"/>
            <a:chExt cx="2315018" cy="820140"/>
          </a:xfrm>
        </p:grpSpPr>
        <p:grpSp>
          <p:nvGrpSpPr>
            <p:cNvPr id="47" name="Group 46">
              <a:extLst>
                <a:ext uri="{FF2B5EF4-FFF2-40B4-BE49-F238E27FC236}">
                  <a16:creationId xmlns:a16="http://schemas.microsoft.com/office/drawing/2014/main" id="{0239959E-AD75-4440-9D30-C81DE052EDDE}"/>
                </a:ext>
              </a:extLst>
            </p:cNvPr>
            <p:cNvGrpSpPr/>
            <p:nvPr/>
          </p:nvGrpSpPr>
          <p:grpSpPr>
            <a:xfrm>
              <a:off x="1031358" y="0"/>
              <a:ext cx="476250" cy="819150"/>
              <a:chOff x="1031358" y="0"/>
              <a:chExt cx="476250" cy="819150"/>
            </a:xfrm>
          </p:grpSpPr>
          <p:pic>
            <p:nvPicPr>
              <p:cNvPr id="52" name="Graphic 7" descr="User">
                <a:extLst>
                  <a:ext uri="{FF2B5EF4-FFF2-40B4-BE49-F238E27FC236}">
                    <a16:creationId xmlns:a16="http://schemas.microsoft.com/office/drawing/2014/main" id="{4291EA6C-C8CF-46BC-B3FF-57E8E4B796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1358" y="342900"/>
                <a:ext cx="476250" cy="476250"/>
              </a:xfrm>
              <a:prstGeom prst="rect">
                <a:avLst/>
              </a:prstGeom>
            </p:spPr>
          </p:pic>
          <p:cxnSp>
            <p:nvCxnSpPr>
              <p:cNvPr id="53" name="Straight Connector 52">
                <a:extLst>
                  <a:ext uri="{FF2B5EF4-FFF2-40B4-BE49-F238E27FC236}">
                    <a16:creationId xmlns:a16="http://schemas.microsoft.com/office/drawing/2014/main" id="{7F344F03-0C98-498F-9175-06CEB2CA5A8B}"/>
                  </a:ext>
                </a:extLst>
              </p:cNvPr>
              <p:cNvCxnSpPr/>
              <p:nvPr/>
            </p:nvCxnSpPr>
            <p:spPr>
              <a:xfrm>
                <a:off x="1269483" y="0"/>
                <a:ext cx="0" cy="28575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48" name="Picture 47">
              <a:extLst>
                <a:ext uri="{FF2B5EF4-FFF2-40B4-BE49-F238E27FC236}">
                  <a16:creationId xmlns:a16="http://schemas.microsoft.com/office/drawing/2014/main" id="{C1CE4D88-38F9-48A8-B7CE-4C3F19A4226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0" y="350875"/>
              <a:ext cx="428625" cy="428625"/>
            </a:xfrm>
            <a:prstGeom prst="rect">
              <a:avLst/>
            </a:prstGeom>
            <a:noFill/>
            <a:ln>
              <a:noFill/>
            </a:ln>
          </p:spPr>
        </p:pic>
        <p:pic>
          <p:nvPicPr>
            <p:cNvPr id="49" name="Picture 48">
              <a:extLst>
                <a:ext uri="{FF2B5EF4-FFF2-40B4-BE49-F238E27FC236}">
                  <a16:creationId xmlns:a16="http://schemas.microsoft.com/office/drawing/2014/main" id="{217B4A76-1CE4-45A4-9E2F-2020A9D2B88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24493" y="404038"/>
              <a:ext cx="390525" cy="390525"/>
            </a:xfrm>
            <a:prstGeom prst="rect">
              <a:avLst/>
            </a:prstGeom>
            <a:noFill/>
            <a:ln>
              <a:noFill/>
            </a:ln>
          </p:spPr>
        </p:pic>
        <p:pic>
          <p:nvPicPr>
            <p:cNvPr id="50" name="Picture 49">
              <a:extLst>
                <a:ext uri="{FF2B5EF4-FFF2-40B4-BE49-F238E27FC236}">
                  <a16:creationId xmlns:a16="http://schemas.microsoft.com/office/drawing/2014/main" id="{E5C42B3C-A08E-4095-ADA6-DFFF66651E3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99191" y="350875"/>
              <a:ext cx="438150" cy="438150"/>
            </a:xfrm>
            <a:prstGeom prst="rect">
              <a:avLst/>
            </a:prstGeom>
            <a:noFill/>
            <a:ln>
              <a:noFill/>
            </a:ln>
          </p:spPr>
        </p:pic>
        <p:pic>
          <p:nvPicPr>
            <p:cNvPr id="51" name="Picture 50">
              <a:extLst>
                <a:ext uri="{FF2B5EF4-FFF2-40B4-BE49-F238E27FC236}">
                  <a16:creationId xmlns:a16="http://schemas.microsoft.com/office/drawing/2014/main" id="{1FA638D5-4E24-48A8-AF9F-B30B04D583D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230" t="5205" r="2601" b="6319"/>
            <a:stretch/>
          </p:blipFill>
          <p:spPr bwMode="auto">
            <a:xfrm>
              <a:off x="510363" y="350875"/>
              <a:ext cx="504825" cy="469265"/>
            </a:xfrm>
            <a:prstGeom prst="rect">
              <a:avLst/>
            </a:prstGeom>
            <a:noFill/>
            <a:ln>
              <a:noFill/>
            </a:ln>
            <a:extLst>
              <a:ext uri="{53640926-AAD7-44D8-BBD7-CCE9431645EC}">
                <a14:shadowObscured xmlns:a14="http://schemas.microsoft.com/office/drawing/2010/main"/>
              </a:ext>
            </a:extLst>
          </p:spPr>
        </p:pic>
      </p:grpSp>
      <p:sp>
        <p:nvSpPr>
          <p:cNvPr id="54" name="TextBox 53">
            <a:extLst>
              <a:ext uri="{FF2B5EF4-FFF2-40B4-BE49-F238E27FC236}">
                <a16:creationId xmlns:a16="http://schemas.microsoft.com/office/drawing/2014/main" id="{CEA776FB-6245-40CE-A2C4-2E4D91363EC3}"/>
              </a:ext>
            </a:extLst>
          </p:cNvPr>
          <p:cNvSpPr txBox="1"/>
          <p:nvPr/>
        </p:nvSpPr>
        <p:spPr>
          <a:xfrm>
            <a:off x="8275535" y="3996529"/>
            <a:ext cx="1044808" cy="461665"/>
          </a:xfrm>
          <a:prstGeom prst="rect">
            <a:avLst/>
          </a:prstGeom>
          <a:noFill/>
        </p:spPr>
        <p:txBody>
          <a:bodyPr wrap="square" rtlCol="0">
            <a:spAutoFit/>
          </a:bodyPr>
          <a:lstStyle/>
          <a:p>
            <a:r>
              <a:rPr lang="en-GB" sz="2400" b="1" dirty="0"/>
              <a:t>God</a:t>
            </a:r>
          </a:p>
        </p:txBody>
      </p:sp>
      <p:sp>
        <p:nvSpPr>
          <p:cNvPr id="55" name="TextBox 54">
            <a:extLst>
              <a:ext uri="{FF2B5EF4-FFF2-40B4-BE49-F238E27FC236}">
                <a16:creationId xmlns:a16="http://schemas.microsoft.com/office/drawing/2014/main" id="{EB7FE473-7D16-469B-AB5B-031A3A1F46CE}"/>
              </a:ext>
            </a:extLst>
          </p:cNvPr>
          <p:cNvSpPr txBox="1"/>
          <p:nvPr/>
        </p:nvSpPr>
        <p:spPr>
          <a:xfrm>
            <a:off x="5951414" y="6134126"/>
            <a:ext cx="5369187" cy="461665"/>
          </a:xfrm>
          <a:prstGeom prst="rect">
            <a:avLst/>
          </a:prstGeom>
          <a:noFill/>
        </p:spPr>
        <p:txBody>
          <a:bodyPr wrap="square" rtlCol="0">
            <a:spAutoFit/>
          </a:bodyPr>
          <a:lstStyle/>
          <a:p>
            <a:r>
              <a:rPr lang="en-GB" sz="2400" b="1" dirty="0">
                <a:solidFill>
                  <a:srgbClr val="79B45F"/>
                </a:solidFill>
                <a:latin typeface="Gill Sans MT" panose="020B0502020104020203" pitchFamily="34" charset="0"/>
              </a:rPr>
              <a:t>‘Community of creation’ worldview</a:t>
            </a:r>
          </a:p>
        </p:txBody>
      </p:sp>
      <p:sp>
        <p:nvSpPr>
          <p:cNvPr id="29" name="TextBox 28">
            <a:extLst>
              <a:ext uri="{FF2B5EF4-FFF2-40B4-BE49-F238E27FC236}">
                <a16:creationId xmlns:a16="http://schemas.microsoft.com/office/drawing/2014/main" id="{13E1A0A4-628C-48FE-BB98-50D57C94F297}"/>
              </a:ext>
            </a:extLst>
          </p:cNvPr>
          <p:cNvSpPr txBox="1"/>
          <p:nvPr/>
        </p:nvSpPr>
        <p:spPr>
          <a:xfrm>
            <a:off x="3879039" y="67924"/>
            <a:ext cx="1948214" cy="400110"/>
          </a:xfrm>
          <a:prstGeom prst="rect">
            <a:avLst/>
          </a:prstGeom>
          <a:noFill/>
        </p:spPr>
        <p:txBody>
          <a:bodyPr wrap="square" rtlCol="0">
            <a:spAutoFit/>
          </a:bodyPr>
          <a:lstStyle/>
          <a:p>
            <a:r>
              <a:rPr lang="en-GB" sz="2000" i="1" dirty="0">
                <a:solidFill>
                  <a:srgbClr val="79B45F"/>
                </a:solidFill>
                <a:latin typeface="Gill Sans MT" panose="020B0502020104020203" pitchFamily="34" charset="0"/>
              </a:rPr>
              <a:t>Recap</a:t>
            </a:r>
          </a:p>
        </p:txBody>
      </p:sp>
    </p:spTree>
    <p:extLst>
      <p:ext uri="{BB962C8B-B14F-4D97-AF65-F5344CB8AC3E}">
        <p14:creationId xmlns:p14="http://schemas.microsoft.com/office/powerpoint/2010/main" val="369236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54" grpId="0"/>
      <p:bldP spid="5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DA4392A-6F00-424C-998F-D1DF9A1E5899}"/>
              </a:ext>
            </a:extLst>
          </p:cNvPr>
          <p:cNvSpPr/>
          <p:nvPr/>
        </p:nvSpPr>
        <p:spPr>
          <a:xfrm>
            <a:off x="1696278" y="0"/>
            <a:ext cx="1948214" cy="523462"/>
          </a:xfrm>
          <a:prstGeom prst="rect">
            <a:avLst/>
          </a:prstGeom>
          <a:solidFill>
            <a:srgbClr val="92D050"/>
          </a:solidFill>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6BECC8C1-C007-4F24-8F8E-BE5D1A26468B}"/>
              </a:ext>
            </a:extLst>
          </p:cNvPr>
          <p:cNvSpPr/>
          <p:nvPr/>
        </p:nvSpPr>
        <p:spPr>
          <a:xfrm>
            <a:off x="1696278" y="0"/>
            <a:ext cx="1948214" cy="523462"/>
          </a:xfrm>
          <a:prstGeom prst="rect">
            <a:avLst/>
          </a:prstGeom>
          <a:solidFill>
            <a:srgbClr val="79B45F"/>
          </a:solidFill>
          <a:ln>
            <a:solidFill>
              <a:srgbClr val="79B45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A1C546B7-723D-4C00-947F-420652169DCD}"/>
              </a:ext>
            </a:extLst>
          </p:cNvPr>
          <p:cNvSpPr txBox="1"/>
          <p:nvPr/>
        </p:nvSpPr>
        <p:spPr>
          <a:xfrm>
            <a:off x="1730476" y="4802615"/>
            <a:ext cx="8731045" cy="1323439"/>
          </a:xfrm>
          <a:prstGeom prst="rect">
            <a:avLst/>
          </a:prstGeom>
          <a:noFill/>
        </p:spPr>
        <p:txBody>
          <a:bodyPr wrap="square" rtlCol="0">
            <a:spAutoFit/>
          </a:bodyPr>
          <a:lstStyle/>
          <a:p>
            <a:r>
              <a:rPr lang="en-GB" sz="2000" dirty="0">
                <a:latin typeface="Gill Sans MT" panose="020B0502020104020203" pitchFamily="34" charset="0"/>
              </a:rPr>
              <a:t>So far in our ‘Heart for the Earth’ thinking, we have used the first three days of the Genesis story to help us think about wise use of electricity, water and ecology. On Day 4 of this creation story, God creates the sun, moon and stars. The sun and our carbon footprint will be the focus of our thinking in collective worship.</a:t>
            </a:r>
          </a:p>
        </p:txBody>
      </p:sp>
      <p:pic>
        <p:nvPicPr>
          <p:cNvPr id="7" name="Picture 6">
            <a:extLst>
              <a:ext uri="{FF2B5EF4-FFF2-40B4-BE49-F238E27FC236}">
                <a16:creationId xmlns:a16="http://schemas.microsoft.com/office/drawing/2014/main" id="{697EBC13-0D36-414F-BFA5-8C9E3CD8BC4C}"/>
              </a:ext>
            </a:extLst>
          </p:cNvPr>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696278" y="3195046"/>
            <a:ext cx="1008524" cy="965835"/>
          </a:xfrm>
          <a:prstGeom prst="rect">
            <a:avLst/>
          </a:prstGeom>
          <a:noFill/>
          <a:ln>
            <a:noFill/>
          </a:ln>
        </p:spPr>
      </p:pic>
      <p:pic>
        <p:nvPicPr>
          <p:cNvPr id="8" name="Picture 7">
            <a:extLst>
              <a:ext uri="{FF2B5EF4-FFF2-40B4-BE49-F238E27FC236}">
                <a16:creationId xmlns:a16="http://schemas.microsoft.com/office/drawing/2014/main" id="{916F1F57-AF65-492E-9B10-BEFCC3AA5180}"/>
              </a:ext>
            </a:extLst>
          </p:cNvPr>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130136" y="3274226"/>
            <a:ext cx="920115" cy="886655"/>
          </a:xfrm>
          <a:prstGeom prst="rect">
            <a:avLst/>
          </a:prstGeom>
          <a:noFill/>
          <a:ln>
            <a:noFill/>
          </a:ln>
        </p:spPr>
      </p:pic>
      <p:pic>
        <p:nvPicPr>
          <p:cNvPr id="9" name="Picture 8">
            <a:extLst>
              <a:ext uri="{FF2B5EF4-FFF2-40B4-BE49-F238E27FC236}">
                <a16:creationId xmlns:a16="http://schemas.microsoft.com/office/drawing/2014/main" id="{BCCD51FF-2565-44CD-B42B-EE6285E7D37A}"/>
              </a:ext>
            </a:extLst>
          </p:cNvPr>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05253" y="3218943"/>
            <a:ext cx="878205" cy="941938"/>
          </a:xfrm>
          <a:prstGeom prst="rect">
            <a:avLst/>
          </a:prstGeom>
          <a:noFill/>
          <a:ln>
            <a:noFill/>
          </a:ln>
        </p:spPr>
      </p:pic>
      <p:pic>
        <p:nvPicPr>
          <p:cNvPr id="11" name="Picture 10">
            <a:extLst>
              <a:ext uri="{FF2B5EF4-FFF2-40B4-BE49-F238E27FC236}">
                <a16:creationId xmlns:a16="http://schemas.microsoft.com/office/drawing/2014/main" id="{5B1998C9-C87C-4AB9-B0C7-C9BC4A27ABEA}"/>
              </a:ext>
            </a:extLst>
          </p:cNvPr>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641277" y="3284820"/>
            <a:ext cx="909444" cy="907026"/>
          </a:xfrm>
          <a:prstGeom prst="rect">
            <a:avLst/>
          </a:prstGeom>
          <a:noFill/>
          <a:ln>
            <a:noFill/>
          </a:ln>
        </p:spPr>
      </p:pic>
      <p:pic>
        <p:nvPicPr>
          <p:cNvPr id="13" name="Picture 12">
            <a:extLst>
              <a:ext uri="{FF2B5EF4-FFF2-40B4-BE49-F238E27FC236}">
                <a16:creationId xmlns:a16="http://schemas.microsoft.com/office/drawing/2014/main" id="{CA709E40-A48C-4F8E-A8F9-E1038156F6EC}"/>
              </a:ext>
            </a:extLst>
          </p:cNvPr>
          <p:cNvPicPr/>
          <p:nvPr/>
        </p:nvPicPr>
        <p:blipFill>
          <a:blip r:embed="rId7" cstate="print">
            <a:lum bright="70000" contrast="-70000"/>
            <a:extLst>
              <a:ext uri="{28A0092B-C50C-407E-A947-70E740481C1C}">
                <a14:useLocalDpi xmlns:a14="http://schemas.microsoft.com/office/drawing/2010/main" val="0"/>
              </a:ext>
            </a:extLst>
          </a:blip>
          <a:srcRect/>
          <a:stretch>
            <a:fillRect/>
          </a:stretch>
        </p:blipFill>
        <p:spPr bwMode="auto">
          <a:xfrm>
            <a:off x="6912506" y="3295961"/>
            <a:ext cx="909444" cy="907026"/>
          </a:xfrm>
          <a:prstGeom prst="rect">
            <a:avLst/>
          </a:prstGeom>
          <a:noFill/>
          <a:ln>
            <a:noFill/>
          </a:ln>
        </p:spPr>
      </p:pic>
      <p:pic>
        <p:nvPicPr>
          <p:cNvPr id="14" name="Picture 13">
            <a:extLst>
              <a:ext uri="{FF2B5EF4-FFF2-40B4-BE49-F238E27FC236}">
                <a16:creationId xmlns:a16="http://schemas.microsoft.com/office/drawing/2014/main" id="{D8C52BE1-C3B6-4A96-9310-1A5636D47052}"/>
              </a:ext>
            </a:extLst>
          </p:cNvPr>
          <p:cNvPicPr/>
          <p:nvPr/>
        </p:nvPicPr>
        <p:blipFill>
          <a:blip r:embed="rId8" cstate="print">
            <a:lum bright="70000" contrast="-70000"/>
            <a:extLst>
              <a:ext uri="{28A0092B-C50C-407E-A947-70E740481C1C}">
                <a14:useLocalDpi xmlns:a14="http://schemas.microsoft.com/office/drawing/2010/main" val="0"/>
              </a:ext>
            </a:extLst>
          </a:blip>
          <a:srcRect/>
          <a:stretch>
            <a:fillRect/>
          </a:stretch>
        </p:blipFill>
        <p:spPr bwMode="auto">
          <a:xfrm>
            <a:off x="8183735" y="3629386"/>
            <a:ext cx="531495" cy="531495"/>
          </a:xfrm>
          <a:prstGeom prst="rect">
            <a:avLst/>
          </a:prstGeom>
          <a:noFill/>
          <a:ln>
            <a:noFill/>
          </a:ln>
        </p:spPr>
      </p:pic>
      <p:pic>
        <p:nvPicPr>
          <p:cNvPr id="15" name="Picture 14">
            <a:extLst>
              <a:ext uri="{FF2B5EF4-FFF2-40B4-BE49-F238E27FC236}">
                <a16:creationId xmlns:a16="http://schemas.microsoft.com/office/drawing/2014/main" id="{3ADC2AFC-1E38-4CDC-BD8B-ABC14C06C640}"/>
              </a:ext>
            </a:extLst>
          </p:cNvPr>
          <p:cNvPicPr/>
          <p:nvPr/>
        </p:nvPicPr>
        <p:blipFill>
          <a:blip r:embed="rId9" cstate="print">
            <a:lum bright="70000" contrast="-70000"/>
            <a:extLst>
              <a:ext uri="{28A0092B-C50C-407E-A947-70E740481C1C}">
                <a14:useLocalDpi xmlns:a14="http://schemas.microsoft.com/office/drawing/2010/main" val="0"/>
              </a:ext>
            </a:extLst>
          </a:blip>
          <a:srcRect/>
          <a:stretch>
            <a:fillRect/>
          </a:stretch>
        </p:blipFill>
        <p:spPr bwMode="auto">
          <a:xfrm>
            <a:off x="8125314" y="2870878"/>
            <a:ext cx="648335" cy="648335"/>
          </a:xfrm>
          <a:prstGeom prst="rect">
            <a:avLst/>
          </a:prstGeom>
          <a:noFill/>
          <a:ln>
            <a:noFill/>
          </a:ln>
        </p:spPr>
      </p:pic>
      <p:pic>
        <p:nvPicPr>
          <p:cNvPr id="16" name="Picture 15">
            <a:extLst>
              <a:ext uri="{FF2B5EF4-FFF2-40B4-BE49-F238E27FC236}">
                <a16:creationId xmlns:a16="http://schemas.microsoft.com/office/drawing/2014/main" id="{28E067BC-B96B-43BE-9A8D-B6341289F829}"/>
              </a:ext>
            </a:extLst>
          </p:cNvPr>
          <p:cNvPicPr/>
          <p:nvPr/>
        </p:nvPicPr>
        <p:blipFill>
          <a:blip r:embed="rId10" cstate="print">
            <a:lum bright="70000" contrast="-70000"/>
            <a:extLst>
              <a:ext uri="{28A0092B-C50C-407E-A947-70E740481C1C}">
                <a14:useLocalDpi xmlns:a14="http://schemas.microsoft.com/office/drawing/2010/main" val="0"/>
              </a:ext>
            </a:extLst>
          </a:blip>
          <a:srcRect/>
          <a:stretch>
            <a:fillRect/>
          </a:stretch>
        </p:blipFill>
        <p:spPr bwMode="auto">
          <a:xfrm>
            <a:off x="9250359" y="3284820"/>
            <a:ext cx="909444" cy="907026"/>
          </a:xfrm>
          <a:prstGeom prst="rect">
            <a:avLst/>
          </a:prstGeom>
          <a:noFill/>
          <a:ln>
            <a:noFill/>
          </a:ln>
        </p:spPr>
      </p:pic>
      <p:pic>
        <p:nvPicPr>
          <p:cNvPr id="18" name="Picture 17">
            <a:extLst>
              <a:ext uri="{FF2B5EF4-FFF2-40B4-BE49-F238E27FC236}">
                <a16:creationId xmlns:a16="http://schemas.microsoft.com/office/drawing/2014/main" id="{BF387B86-62A8-414B-B25F-FF614E110402}"/>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998117" y="731946"/>
            <a:ext cx="2195765" cy="2197887"/>
          </a:xfrm>
          <a:prstGeom prst="rect">
            <a:avLst/>
          </a:prstGeom>
          <a:noFill/>
          <a:ln>
            <a:noFill/>
          </a:ln>
        </p:spPr>
      </p:pic>
    </p:spTree>
    <p:extLst>
      <p:ext uri="{BB962C8B-B14F-4D97-AF65-F5344CB8AC3E}">
        <p14:creationId xmlns:p14="http://schemas.microsoft.com/office/powerpoint/2010/main" val="38141309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DA4392A-6F00-424C-998F-D1DF9A1E5899}"/>
              </a:ext>
            </a:extLst>
          </p:cNvPr>
          <p:cNvSpPr/>
          <p:nvPr/>
        </p:nvSpPr>
        <p:spPr>
          <a:xfrm>
            <a:off x="1696278" y="0"/>
            <a:ext cx="1948214" cy="523462"/>
          </a:xfrm>
          <a:prstGeom prst="rect">
            <a:avLst/>
          </a:prstGeom>
          <a:solidFill>
            <a:srgbClr val="92D050"/>
          </a:solidFill>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6BECC8C1-C007-4F24-8F8E-BE5D1A26468B}"/>
              </a:ext>
            </a:extLst>
          </p:cNvPr>
          <p:cNvSpPr/>
          <p:nvPr/>
        </p:nvSpPr>
        <p:spPr>
          <a:xfrm>
            <a:off x="1696278" y="0"/>
            <a:ext cx="1948214" cy="523462"/>
          </a:xfrm>
          <a:prstGeom prst="rect">
            <a:avLst/>
          </a:prstGeom>
          <a:solidFill>
            <a:srgbClr val="79B45F"/>
          </a:solidFill>
          <a:ln>
            <a:solidFill>
              <a:srgbClr val="79B45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08D8C7B4-7DF2-AA4E-86D2-241B861AB945}"/>
              </a:ext>
            </a:extLst>
          </p:cNvPr>
          <p:cNvSpPr txBox="1"/>
          <p:nvPr/>
        </p:nvSpPr>
        <p:spPr>
          <a:xfrm>
            <a:off x="1696278" y="952475"/>
            <a:ext cx="8541026" cy="1867499"/>
          </a:xfrm>
          <a:prstGeom prst="rect">
            <a:avLst/>
          </a:prstGeom>
          <a:noFill/>
        </p:spPr>
        <p:txBody>
          <a:bodyPr wrap="square">
            <a:spAutoFit/>
          </a:bodyPr>
          <a:lstStyle/>
          <a:p>
            <a:pPr>
              <a:lnSpc>
                <a:spcPct val="107000"/>
              </a:lnSpc>
              <a:spcAft>
                <a:spcPts val="800"/>
              </a:spcAft>
            </a:pPr>
            <a:r>
              <a:rPr lang="en-GB" sz="1800" dirty="0">
                <a:effectLst/>
                <a:latin typeface="Gill Sans MT" panose="020B0502020104020203" pitchFamily="34" charset="0"/>
                <a:ea typeface="Calibri" panose="020F0502020204030204" pitchFamily="34" charset="0"/>
                <a:cs typeface="Times New Roman" panose="02020603050405020304" pitchFamily="18" charset="0"/>
              </a:rPr>
              <a:t>In the creation narrative of Genesis 1, God follows the creation of light, water and plant-life to create </a:t>
            </a:r>
            <a:r>
              <a:rPr lang="en-GB" dirty="0">
                <a:latin typeface="Gill Sans MT" panose="020B0502020104020203" pitchFamily="34" charset="0"/>
                <a:ea typeface="Calibri" panose="020F0502020204030204" pitchFamily="34" charset="0"/>
                <a:cs typeface="Times New Roman" panose="02020603050405020304" pitchFamily="18" charset="0"/>
              </a:rPr>
              <a:t>the sun, moon and stars</a:t>
            </a:r>
            <a:r>
              <a:rPr lang="en-GB" sz="1800" dirty="0">
                <a:effectLst/>
                <a:latin typeface="Gill Sans MT" panose="020B0502020104020203" pitchFamily="34" charset="0"/>
                <a:ea typeface="Calibri" panose="020F0502020204030204" pitchFamily="34" charset="0"/>
                <a:cs typeface="Times New Roman" panose="02020603050405020304" pitchFamily="18" charset="0"/>
              </a:rPr>
              <a:t> on the </a:t>
            </a:r>
            <a:r>
              <a:rPr lang="en-GB" dirty="0">
                <a:latin typeface="Gill Sans MT" panose="020B0502020104020203" pitchFamily="34" charset="0"/>
                <a:ea typeface="Calibri" panose="020F0502020204030204" pitchFamily="34" charset="0"/>
                <a:cs typeface="Times New Roman" panose="02020603050405020304" pitchFamily="18" charset="0"/>
              </a:rPr>
              <a:t>fourth</a:t>
            </a:r>
            <a:r>
              <a:rPr lang="en-GB" sz="1800" dirty="0">
                <a:effectLst/>
                <a:latin typeface="Gill Sans MT" panose="020B0502020104020203" pitchFamily="34" charset="0"/>
                <a:ea typeface="Calibri" panose="020F0502020204030204" pitchFamily="34" charset="0"/>
                <a:cs typeface="Times New Roman" panose="02020603050405020304" pitchFamily="18" charset="0"/>
              </a:rPr>
              <a:t> day:</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endParaRPr lang="en-GB" sz="1800" i="1" dirty="0">
              <a:solidFill>
                <a:srgbClr val="000000"/>
              </a:solidFill>
              <a:effectLst/>
              <a:latin typeface="Gill Sans MT" panose="020B0502020104020203" pitchFamily="34" charset="0"/>
              <a:ea typeface="Calibri" panose="020F0502020204030204" pitchFamily="34" charset="0"/>
              <a:cs typeface="Segoe UI" panose="020B0502040204020203" pitchFamily="34" charset="0"/>
            </a:endParaRPr>
          </a:p>
          <a:p>
            <a:pPr marL="457200">
              <a:lnSpc>
                <a:spcPct val="107000"/>
              </a:lnSpc>
              <a:spcAft>
                <a:spcPts val="800"/>
              </a:spcAft>
            </a:pPr>
            <a:endParaRPr lang="en-GB" i="1" dirty="0">
              <a:solidFill>
                <a:srgbClr val="000000"/>
              </a:solidFill>
              <a:latin typeface="Gill Sans MT" panose="020B0502020104020203" pitchFamily="34" charset="0"/>
              <a:ea typeface="Calibri" panose="020F0502020204030204" pitchFamily="34" charset="0"/>
              <a:cs typeface="Segoe UI" panose="020B0502040204020203" pitchFamily="34" charset="0"/>
            </a:endParaRPr>
          </a:p>
          <a:p>
            <a:pPr marL="457200">
              <a:lnSpc>
                <a:spcPct val="107000"/>
              </a:lnSpc>
              <a:spcAft>
                <a:spcPts val="800"/>
              </a:spcAft>
            </a:pPr>
            <a:r>
              <a:rPr lang="en-GB" sz="1800" i="1" dirty="0">
                <a:solidFill>
                  <a:srgbClr val="000000"/>
                </a:solidFill>
                <a:effectLst/>
                <a:latin typeface="Gill Sans MT" panose="020B0502020104020203" pitchFamily="34" charset="0"/>
                <a:ea typeface="Calibri" panose="020F0502020204030204" pitchFamily="34" charset="0"/>
                <a:cs typeface="Segoe UI" panose="020B0502040204020203" pitchFamily="34" charset="0"/>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CE8F0CF0-4A36-DD55-BE51-82F2E0E3BADB}"/>
              </a:ext>
            </a:extLst>
          </p:cNvPr>
          <p:cNvSpPr txBox="1"/>
          <p:nvPr/>
        </p:nvSpPr>
        <p:spPr>
          <a:xfrm>
            <a:off x="3764445" y="2413337"/>
            <a:ext cx="7407138" cy="2862322"/>
          </a:xfrm>
          <a:prstGeom prst="rect">
            <a:avLst/>
          </a:prstGeom>
          <a:noFill/>
        </p:spPr>
        <p:txBody>
          <a:bodyPr wrap="square">
            <a:spAutoFit/>
          </a:bodyPr>
          <a:lstStyle/>
          <a:p>
            <a:r>
              <a:rPr lang="en-GB" sz="1800" dirty="0">
                <a:solidFill>
                  <a:srgbClr val="000000"/>
                </a:solidFill>
                <a:effectLst/>
                <a:latin typeface="Gill Sans MT" panose="020B0502020104020203" pitchFamily="34" charset="0"/>
                <a:ea typeface="Calibri" panose="020F0502020204030204" pitchFamily="34" charset="0"/>
                <a:cs typeface="Segoe UI" panose="020B0502040204020203" pitchFamily="34" charset="0"/>
              </a:rPr>
              <a:t>Then God commanded, “Let lights appear in the sky to separate day from night and to show the time when days, years, and religious festivals begin; </a:t>
            </a:r>
          </a:p>
          <a:p>
            <a:r>
              <a:rPr lang="en-GB" sz="1800" dirty="0">
                <a:effectLst/>
                <a:latin typeface="Gill Sans MT" panose="020B0502020104020203" pitchFamily="34" charset="0"/>
                <a:ea typeface="Calibri" panose="020F0502020204030204" pitchFamily="34" charset="0"/>
                <a:cs typeface="Times New Roman" panose="02020603050405020304" pitchFamily="18" charset="0"/>
              </a:rPr>
              <a:t>they will shine in the sky to give light to the earth” – and it was done. </a:t>
            </a:r>
            <a:r>
              <a:rPr lang="en-GB" sz="1800" b="1" dirty="0">
                <a:effectLst/>
                <a:latin typeface="Gill Sans MT" panose="020B0502020104020203" pitchFamily="34" charset="0"/>
                <a:ea typeface="Calibri" panose="020F0502020204030204" pitchFamily="34" charset="0"/>
                <a:cs typeface="Times New Roman" panose="02020603050405020304" pitchFamily="18" charset="0"/>
              </a:rPr>
              <a:t>So God made the two larger lights, the sun to rule over the day and the moon to rule over the night; he also made the stars. </a:t>
            </a:r>
            <a:r>
              <a:rPr lang="en-GB" sz="1800" dirty="0">
                <a:effectLst/>
                <a:latin typeface="Gill Sans MT" panose="020B0502020104020203" pitchFamily="34" charset="0"/>
                <a:ea typeface="Calibri" panose="020F0502020204030204" pitchFamily="34" charset="0"/>
                <a:cs typeface="Times New Roman" panose="02020603050405020304" pitchFamily="18" charset="0"/>
              </a:rPr>
              <a:t>He placed the lights in the sky to shine on the earth, to rule over the day and the night, and to separate light from darkness. And God was pleased with what he saw. Evening passed and morning came – that was the fourth day.</a:t>
            </a:r>
            <a:endParaRPr lang="en-GB" dirty="0">
              <a:solidFill>
                <a:srgbClr val="000000"/>
              </a:solidFill>
              <a:latin typeface="Gill Sans MT" panose="020B0502020104020203" pitchFamily="34" charset="0"/>
              <a:ea typeface="Calibri" panose="020F0502020204030204" pitchFamily="34" charset="0"/>
              <a:cs typeface="Segoe UI" panose="020B0502040204020203" pitchFamily="34" charset="0"/>
            </a:endParaRPr>
          </a:p>
          <a:p>
            <a:endParaRPr lang="en-GB" sz="1800" dirty="0">
              <a:solidFill>
                <a:srgbClr val="000000"/>
              </a:solidFill>
              <a:effectLst/>
              <a:latin typeface="Gill Sans MT" panose="020B0502020104020203" pitchFamily="34" charset="0"/>
              <a:ea typeface="Calibri" panose="020F0502020204030204" pitchFamily="34" charset="0"/>
              <a:cs typeface="Segoe UI" panose="020B0502040204020203" pitchFamily="34" charset="0"/>
            </a:endParaRPr>
          </a:p>
          <a:p>
            <a:r>
              <a:rPr lang="en-GB" sz="1800" dirty="0">
                <a:solidFill>
                  <a:srgbClr val="000000"/>
                </a:solidFill>
                <a:effectLst/>
                <a:latin typeface="Gill Sans MT" panose="020B0502020104020203" pitchFamily="34" charset="0"/>
                <a:ea typeface="Calibri" panose="020F0502020204030204" pitchFamily="34" charset="0"/>
                <a:cs typeface="Segoe UI" panose="020B0502040204020203" pitchFamily="34" charset="0"/>
              </a:rPr>
              <a:t>(Genesis 1: 14-19, </a:t>
            </a:r>
            <a:r>
              <a:rPr lang="en-GB" dirty="0">
                <a:solidFill>
                  <a:srgbClr val="000000"/>
                </a:solidFill>
                <a:latin typeface="Gill Sans MT" panose="020B0502020104020203" pitchFamily="34" charset="0"/>
                <a:ea typeface="Calibri" panose="020F0502020204030204" pitchFamily="34" charset="0"/>
                <a:cs typeface="Segoe UI" panose="020B0502040204020203" pitchFamily="34" charset="0"/>
              </a:rPr>
              <a:t>Good News Translation</a:t>
            </a:r>
            <a:r>
              <a:rPr lang="en-GB" sz="1800" dirty="0">
                <a:solidFill>
                  <a:srgbClr val="000000"/>
                </a:solidFill>
                <a:effectLst/>
                <a:latin typeface="Gill Sans MT" panose="020B0502020104020203" pitchFamily="34" charset="0"/>
                <a:ea typeface="Calibri" panose="020F0502020204030204" pitchFamily="34" charset="0"/>
                <a:cs typeface="Segoe UI" panose="020B0502040204020203" pitchFamily="34" charset="0"/>
              </a:rPr>
              <a:t>)</a:t>
            </a:r>
            <a:endParaRPr lang="en-GB" dirty="0"/>
          </a:p>
        </p:txBody>
      </p:sp>
      <p:pic>
        <p:nvPicPr>
          <p:cNvPr id="13" name="Graphic 12" descr="Open book outline">
            <a:extLst>
              <a:ext uri="{FF2B5EF4-FFF2-40B4-BE49-F238E27FC236}">
                <a16:creationId xmlns:a16="http://schemas.microsoft.com/office/drawing/2014/main" id="{6221B154-9381-CECE-3897-C1E51952D73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96278" y="2819974"/>
            <a:ext cx="1094132" cy="1094132"/>
          </a:xfrm>
          <a:prstGeom prst="rect">
            <a:avLst/>
          </a:prstGeom>
        </p:spPr>
      </p:pic>
    </p:spTree>
    <p:extLst>
      <p:ext uri="{BB962C8B-B14F-4D97-AF65-F5344CB8AC3E}">
        <p14:creationId xmlns:p14="http://schemas.microsoft.com/office/powerpoint/2010/main" val="28932832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EF438E1-923E-48B5-822A-CC82702D77EB}"/>
              </a:ext>
            </a:extLst>
          </p:cNvPr>
          <p:cNvSpPr/>
          <p:nvPr/>
        </p:nvSpPr>
        <p:spPr>
          <a:xfrm>
            <a:off x="1696278" y="0"/>
            <a:ext cx="1948214" cy="523462"/>
          </a:xfrm>
          <a:prstGeom prst="rect">
            <a:avLst/>
          </a:prstGeom>
          <a:solidFill>
            <a:srgbClr val="92D050"/>
          </a:solidFill>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13819E42-3052-4CE4-884F-DC4D2366AF2D}"/>
              </a:ext>
            </a:extLst>
          </p:cNvPr>
          <p:cNvSpPr/>
          <p:nvPr/>
        </p:nvSpPr>
        <p:spPr>
          <a:xfrm>
            <a:off x="1696278" y="0"/>
            <a:ext cx="1948214" cy="523462"/>
          </a:xfrm>
          <a:prstGeom prst="rect">
            <a:avLst/>
          </a:prstGeom>
          <a:solidFill>
            <a:srgbClr val="79B45F"/>
          </a:solidFill>
          <a:ln>
            <a:solidFill>
              <a:srgbClr val="79B45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C3D46597-F903-D3B9-1599-0704418E911C}"/>
              </a:ext>
            </a:extLst>
          </p:cNvPr>
          <p:cNvSpPr txBox="1"/>
          <p:nvPr/>
        </p:nvSpPr>
        <p:spPr>
          <a:xfrm>
            <a:off x="1696278" y="1012109"/>
            <a:ext cx="9684026" cy="1039387"/>
          </a:xfrm>
          <a:prstGeom prst="rect">
            <a:avLst/>
          </a:prstGeom>
          <a:noFill/>
        </p:spPr>
        <p:txBody>
          <a:bodyPr wrap="square">
            <a:spAutoFit/>
          </a:bodyPr>
          <a:lstStyle/>
          <a:p>
            <a:pPr>
              <a:lnSpc>
                <a:spcPct val="107000"/>
              </a:lnSpc>
              <a:spcAft>
                <a:spcPts val="800"/>
              </a:spcAft>
            </a:pPr>
            <a:r>
              <a:rPr lang="en-GB" sz="1800" dirty="0">
                <a:effectLst/>
                <a:latin typeface="Gill Sans MT" panose="020B0502020104020203" pitchFamily="34" charset="0"/>
                <a:ea typeface="Calibri" panose="020F0502020204030204" pitchFamily="34" charset="0"/>
                <a:cs typeface="Times New Roman" panose="02020603050405020304" pitchFamily="18" charset="0"/>
              </a:rPr>
              <a:t>In our act of collective worship today, we are going to think a little more about the sun. </a:t>
            </a:r>
            <a:r>
              <a:rPr lang="en-GB" sz="1800" dirty="0">
                <a:solidFill>
                  <a:srgbClr val="000000"/>
                </a:solidFill>
                <a:effectLst/>
                <a:latin typeface="Gill Sans MT" panose="020B0502020104020203" pitchFamily="34" charset="0"/>
                <a:ea typeface="Calibri" panose="020F0502020204030204" pitchFamily="34" charset="0"/>
                <a:cs typeface="Segoe UI" panose="020B0502040204020203" pitchFamily="34" charset="0"/>
              </a:rPr>
              <a:t>There are many </a:t>
            </a:r>
            <a:r>
              <a:rPr lang="en-GB" dirty="0">
                <a:solidFill>
                  <a:srgbClr val="000000"/>
                </a:solidFill>
                <a:latin typeface="Gill Sans MT" panose="020B0502020104020203" pitchFamily="34" charset="0"/>
                <a:ea typeface="Calibri" panose="020F0502020204030204" pitchFamily="34" charset="0"/>
                <a:cs typeface="Segoe UI" panose="020B0502040204020203" pitchFamily="34" charset="0"/>
              </a:rPr>
              <a:t>ideas</a:t>
            </a:r>
            <a:r>
              <a:rPr lang="en-GB" sz="1800" dirty="0">
                <a:solidFill>
                  <a:srgbClr val="000000"/>
                </a:solidFill>
                <a:effectLst/>
                <a:latin typeface="Gill Sans MT" panose="020B0502020104020203" pitchFamily="34" charset="0"/>
                <a:ea typeface="Calibri" panose="020F0502020204030204" pitchFamily="34" charset="0"/>
                <a:cs typeface="Segoe UI" panose="020B0502040204020203" pitchFamily="34" charset="0"/>
              </a:rPr>
              <a:t> on how the sun came to be – for instance, some think it is chance, others design.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4B2C948F-161C-8810-D29C-47D32181A2E2}"/>
              </a:ext>
            </a:extLst>
          </p:cNvPr>
          <p:cNvPicPr>
            <a:picLocks noChangeAspect="1"/>
          </p:cNvPicPr>
          <p:nvPr/>
        </p:nvPicPr>
        <p:blipFill>
          <a:blip r:embed="rId2"/>
          <a:stretch>
            <a:fillRect/>
          </a:stretch>
        </p:blipFill>
        <p:spPr>
          <a:xfrm>
            <a:off x="3473726" y="1953971"/>
            <a:ext cx="5244548" cy="2950058"/>
          </a:xfrm>
          <a:prstGeom prst="rect">
            <a:avLst/>
          </a:prstGeom>
        </p:spPr>
      </p:pic>
      <p:sp>
        <p:nvSpPr>
          <p:cNvPr id="10" name="TextBox 9">
            <a:extLst>
              <a:ext uri="{FF2B5EF4-FFF2-40B4-BE49-F238E27FC236}">
                <a16:creationId xmlns:a16="http://schemas.microsoft.com/office/drawing/2014/main" id="{741A64B9-D27C-D443-7C15-129C3D3520FA}"/>
              </a:ext>
            </a:extLst>
          </p:cNvPr>
          <p:cNvSpPr txBox="1"/>
          <p:nvPr/>
        </p:nvSpPr>
        <p:spPr>
          <a:xfrm>
            <a:off x="1696278" y="5012451"/>
            <a:ext cx="8541026" cy="1468544"/>
          </a:xfrm>
          <a:prstGeom prst="rect">
            <a:avLst/>
          </a:prstGeom>
          <a:noFill/>
        </p:spPr>
        <p:txBody>
          <a:bodyPr wrap="square">
            <a:spAutoFit/>
          </a:bodyPr>
          <a:lstStyle/>
          <a:p>
            <a:pPr>
              <a:lnSpc>
                <a:spcPct val="107000"/>
              </a:lnSpc>
              <a:spcAft>
                <a:spcPts val="800"/>
              </a:spcAft>
            </a:pPr>
            <a:r>
              <a:rPr lang="en-GB" sz="1800" dirty="0">
                <a:solidFill>
                  <a:srgbClr val="000000"/>
                </a:solidFill>
                <a:effectLst/>
                <a:latin typeface="Gill Sans MT" panose="020B0502020104020203" pitchFamily="34" charset="0"/>
                <a:ea typeface="Calibri" panose="020F0502020204030204" pitchFamily="34" charset="0"/>
                <a:cs typeface="Segoe UI" panose="020B0502040204020203" pitchFamily="34" charset="0"/>
              </a:rPr>
              <a:t>Think/pair/share: </a:t>
            </a:r>
          </a:p>
          <a:p>
            <a:pPr>
              <a:lnSpc>
                <a:spcPct val="107000"/>
              </a:lnSpc>
              <a:spcAft>
                <a:spcPts val="800"/>
              </a:spcAft>
            </a:pPr>
            <a:r>
              <a:rPr lang="en-GB" dirty="0">
                <a:solidFill>
                  <a:srgbClr val="000000"/>
                </a:solidFill>
                <a:latin typeface="Gill Sans MT" panose="020B0502020104020203" pitchFamily="34" charset="0"/>
                <a:ea typeface="Calibri" panose="020F0502020204030204" pitchFamily="34" charset="0"/>
                <a:cs typeface="Segoe UI" panose="020B0502040204020203" pitchFamily="34" charset="0"/>
              </a:rPr>
              <a:t>W</a:t>
            </a:r>
            <a:r>
              <a:rPr lang="en-GB" sz="1800" dirty="0">
                <a:solidFill>
                  <a:srgbClr val="000000"/>
                </a:solidFill>
                <a:effectLst/>
                <a:latin typeface="Gill Sans MT" panose="020B0502020104020203" pitchFamily="34" charset="0"/>
                <a:ea typeface="Calibri" panose="020F0502020204030204" pitchFamily="34" charset="0"/>
                <a:cs typeface="Segoe UI" panose="020B0502040204020203" pitchFamily="34" charset="0"/>
              </a:rPr>
              <a:t>hat facts do you know about the sun?</a:t>
            </a:r>
          </a:p>
          <a:p>
            <a:pPr>
              <a:lnSpc>
                <a:spcPct val="107000"/>
              </a:lnSpc>
              <a:spcAft>
                <a:spcPts val="800"/>
              </a:spcAft>
            </a:pPr>
            <a:r>
              <a:rPr lang="en-GB" sz="1800" dirty="0">
                <a:solidFill>
                  <a:srgbClr val="000000"/>
                </a:solidFill>
                <a:effectLst/>
                <a:latin typeface="Gill Sans MT" panose="020B0502020104020203" pitchFamily="34" charset="0"/>
                <a:ea typeface="Calibri" panose="020F0502020204030204" pitchFamily="34" charset="0"/>
                <a:cs typeface="Segoe UI" panose="020B0502040204020203" pitchFamily="34" charset="0"/>
              </a:rPr>
              <a:t>If you were going to describe the sun and what it does to someone who has never thought about it before, what would you tell them about it?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1819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EF438E1-923E-48B5-822A-CC82702D77EB}"/>
              </a:ext>
            </a:extLst>
          </p:cNvPr>
          <p:cNvSpPr/>
          <p:nvPr/>
        </p:nvSpPr>
        <p:spPr>
          <a:xfrm>
            <a:off x="1696278" y="0"/>
            <a:ext cx="1948214" cy="523462"/>
          </a:xfrm>
          <a:prstGeom prst="rect">
            <a:avLst/>
          </a:prstGeom>
          <a:solidFill>
            <a:srgbClr val="92D050"/>
          </a:solidFill>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13819E42-3052-4CE4-884F-DC4D2366AF2D}"/>
              </a:ext>
            </a:extLst>
          </p:cNvPr>
          <p:cNvSpPr/>
          <p:nvPr/>
        </p:nvSpPr>
        <p:spPr>
          <a:xfrm>
            <a:off x="1696278" y="0"/>
            <a:ext cx="1948214" cy="523462"/>
          </a:xfrm>
          <a:prstGeom prst="rect">
            <a:avLst/>
          </a:prstGeom>
          <a:solidFill>
            <a:srgbClr val="79B45F"/>
          </a:solidFill>
          <a:ln>
            <a:solidFill>
              <a:srgbClr val="79B45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093482F4-CAAE-8132-E4E0-4F175A2DCB46}"/>
              </a:ext>
            </a:extLst>
          </p:cNvPr>
          <p:cNvSpPr txBox="1"/>
          <p:nvPr/>
        </p:nvSpPr>
        <p:spPr>
          <a:xfrm>
            <a:off x="1696278" y="1012109"/>
            <a:ext cx="8541026" cy="374270"/>
          </a:xfrm>
          <a:prstGeom prst="rect">
            <a:avLst/>
          </a:prstGeom>
          <a:noFill/>
        </p:spPr>
        <p:txBody>
          <a:bodyPr wrap="square">
            <a:spAutoFit/>
          </a:bodyPr>
          <a:lstStyle/>
          <a:p>
            <a:pPr>
              <a:lnSpc>
                <a:spcPct val="107000"/>
              </a:lnSpc>
              <a:spcAft>
                <a:spcPts val="800"/>
              </a:spcAft>
            </a:pPr>
            <a:r>
              <a:rPr lang="en-GB" sz="1800" dirty="0">
                <a:effectLst/>
                <a:latin typeface="Gill Sans MT" panose="020B0502020104020203" pitchFamily="34" charset="0"/>
                <a:ea typeface="Calibri" panose="020F0502020204030204" pitchFamily="34" charset="0"/>
                <a:cs typeface="Times New Roman" panose="02020603050405020304" pitchFamily="18" charset="0"/>
              </a:rPr>
              <a:t>Here are some of my own sun facts. Did you know…?</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65B92F8F-33EC-C3DF-F267-8E9CAAF93C2C}"/>
              </a:ext>
            </a:extLst>
          </p:cNvPr>
          <p:cNvSpPr txBox="1"/>
          <p:nvPr/>
        </p:nvSpPr>
        <p:spPr>
          <a:xfrm>
            <a:off x="1696278" y="1875026"/>
            <a:ext cx="9992139" cy="991938"/>
          </a:xfrm>
          <a:prstGeom prst="rect">
            <a:avLst/>
          </a:prstGeom>
          <a:noFill/>
        </p:spPr>
        <p:txBody>
          <a:bodyPr wrap="square">
            <a:spAutoFit/>
          </a:bodyPr>
          <a:lstStyle/>
          <a:p>
            <a:pPr lvl="0">
              <a:lnSpc>
                <a:spcPct val="107000"/>
              </a:lnSpc>
            </a:pPr>
            <a:r>
              <a:rPr lang="en-GB" sz="2800" dirty="0">
                <a:solidFill>
                  <a:srgbClr val="000000"/>
                </a:solidFill>
                <a:effectLst/>
                <a:latin typeface="Gill Sans MT" panose="020B0502020104020203" pitchFamily="34" charset="0"/>
                <a:ea typeface="Calibri" panose="020F0502020204030204" pitchFamily="34" charset="0"/>
                <a:cs typeface="Segoe UI" panose="020B0502040204020203" pitchFamily="34" charset="0"/>
              </a:rPr>
              <a:t>The sun is a yellow dwarf star.  At its hottest point, it reaches temperatures of 15,000,000</a:t>
            </a:r>
            <a:r>
              <a:rPr lang="en-GB" sz="2800" dirty="0">
                <a:solidFill>
                  <a:srgbClr val="000000"/>
                </a:solidFill>
                <a:effectLst/>
                <a:latin typeface="Gill Sans MT" panose="020B0502020104020203" pitchFamily="34" charset="0"/>
                <a:ea typeface="Calibri" panose="020F0502020204030204" pitchFamily="34" charset="0"/>
                <a:cs typeface="Arial" panose="020B0604020202020204" pitchFamily="34" charset="0"/>
              </a:rPr>
              <a:t>°C</a:t>
            </a:r>
            <a:r>
              <a:rPr lang="en-GB" sz="2800" dirty="0">
                <a:solidFill>
                  <a:srgbClr val="000000"/>
                </a:solidFill>
                <a:effectLst/>
                <a:latin typeface="Gill Sans MT" panose="020B0502020104020203" pitchFamily="34" charset="0"/>
                <a:ea typeface="Calibri" panose="020F0502020204030204" pitchFamily="34" charset="0"/>
                <a:cs typeface="Segoe UI" panose="020B0502040204020203" pitchFamily="34" charset="0"/>
              </a:rPr>
              <a:t>.</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2">
            <a:extLst>
              <a:ext uri="{FF2B5EF4-FFF2-40B4-BE49-F238E27FC236}">
                <a16:creationId xmlns:a16="http://schemas.microsoft.com/office/drawing/2014/main" id="{27566893-2F05-F946-E10C-8F04F854D1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9667" y="2723944"/>
            <a:ext cx="3778033" cy="359734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23E1FC3-18A9-7A0C-9A91-12634A114BB2}"/>
              </a:ext>
            </a:extLst>
          </p:cNvPr>
          <p:cNvSpPr txBox="1"/>
          <p:nvPr/>
        </p:nvSpPr>
        <p:spPr>
          <a:xfrm>
            <a:off x="5966791" y="6331228"/>
            <a:ext cx="6097656" cy="246221"/>
          </a:xfrm>
          <a:prstGeom prst="rect">
            <a:avLst/>
          </a:prstGeom>
          <a:noFill/>
        </p:spPr>
        <p:txBody>
          <a:bodyPr wrap="square">
            <a:spAutoFit/>
          </a:bodyPr>
          <a:lstStyle/>
          <a:p>
            <a:r>
              <a:rPr lang="en-GB" sz="1000" dirty="0">
                <a:hlinkClick r:id="rId3"/>
              </a:rPr>
              <a:t>https://commons.wikimedia.org/wiki/File:Sun-Moon_apparent_sizes_%28sequence%29.gif</a:t>
            </a:r>
            <a:r>
              <a:rPr lang="en-GB" sz="1000" dirty="0"/>
              <a:t>; </a:t>
            </a:r>
            <a:r>
              <a:rPr lang="en-GB" sz="1000" dirty="0" err="1"/>
              <a:t>Tdadamemd</a:t>
            </a:r>
            <a:endParaRPr lang="en-GB" sz="1000" dirty="0"/>
          </a:p>
        </p:txBody>
      </p:sp>
    </p:spTree>
    <p:extLst>
      <p:ext uri="{BB962C8B-B14F-4D97-AF65-F5344CB8AC3E}">
        <p14:creationId xmlns:p14="http://schemas.microsoft.com/office/powerpoint/2010/main" val="10370406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EF438E1-923E-48B5-822A-CC82702D77EB}"/>
              </a:ext>
            </a:extLst>
          </p:cNvPr>
          <p:cNvSpPr/>
          <p:nvPr/>
        </p:nvSpPr>
        <p:spPr>
          <a:xfrm>
            <a:off x="1696278" y="0"/>
            <a:ext cx="1948214" cy="523462"/>
          </a:xfrm>
          <a:prstGeom prst="rect">
            <a:avLst/>
          </a:prstGeom>
          <a:solidFill>
            <a:srgbClr val="92D050"/>
          </a:solidFill>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13819E42-3052-4CE4-884F-DC4D2366AF2D}"/>
              </a:ext>
            </a:extLst>
          </p:cNvPr>
          <p:cNvSpPr/>
          <p:nvPr/>
        </p:nvSpPr>
        <p:spPr>
          <a:xfrm>
            <a:off x="1696278" y="0"/>
            <a:ext cx="1948214" cy="523462"/>
          </a:xfrm>
          <a:prstGeom prst="rect">
            <a:avLst/>
          </a:prstGeom>
          <a:solidFill>
            <a:srgbClr val="79B45F"/>
          </a:solidFill>
          <a:ln>
            <a:solidFill>
              <a:srgbClr val="79B45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A0654C55-2BAF-E10F-8B8D-85FD73DF4A43}"/>
              </a:ext>
            </a:extLst>
          </p:cNvPr>
          <p:cNvSpPr txBox="1"/>
          <p:nvPr/>
        </p:nvSpPr>
        <p:spPr>
          <a:xfrm>
            <a:off x="1696278" y="1019121"/>
            <a:ext cx="9147313" cy="1653851"/>
          </a:xfrm>
          <a:prstGeom prst="rect">
            <a:avLst/>
          </a:prstGeom>
          <a:noFill/>
        </p:spPr>
        <p:txBody>
          <a:bodyPr wrap="square">
            <a:spAutoFit/>
          </a:bodyPr>
          <a:lstStyle/>
          <a:p>
            <a:pPr lvl="0">
              <a:lnSpc>
                <a:spcPct val="107000"/>
              </a:lnSpc>
            </a:pPr>
            <a:r>
              <a:rPr lang="en-GB" sz="2400" dirty="0">
                <a:solidFill>
                  <a:srgbClr val="000000"/>
                </a:solidFill>
                <a:effectLst/>
                <a:latin typeface="Gill Sans MT" panose="020B0502020104020203" pitchFamily="34" charset="0"/>
                <a:ea typeface="Calibri" panose="020F0502020204030204" pitchFamily="34" charset="0"/>
                <a:cs typeface="Segoe UI" panose="020B0502040204020203" pitchFamily="34" charset="0"/>
              </a:rPr>
              <a:t>The sun’s heat and light are essential for life. In fact, the earth is just the right distance from the sun for life to thrive. Not too close (as it would be too hot) and not too cold for liquid water to exist. NASA call earth a planet in the ‘Goldilocks Zone’.</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50" name="Picture 2">
            <a:extLst>
              <a:ext uri="{FF2B5EF4-FFF2-40B4-BE49-F238E27FC236}">
                <a16:creationId xmlns:a16="http://schemas.microsoft.com/office/drawing/2014/main" id="{9D4C1F14-9D4C-CD13-4390-776A1A74FD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3904" y="2882228"/>
            <a:ext cx="4949687" cy="327916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1A8440C-11F5-606D-1BBC-F2754EF6EEBE}"/>
              </a:ext>
            </a:extLst>
          </p:cNvPr>
          <p:cNvSpPr txBox="1"/>
          <p:nvPr/>
        </p:nvSpPr>
        <p:spPr>
          <a:xfrm>
            <a:off x="6626916" y="6180944"/>
            <a:ext cx="3530875" cy="338554"/>
          </a:xfrm>
          <a:prstGeom prst="rect">
            <a:avLst/>
          </a:prstGeom>
          <a:noFill/>
        </p:spPr>
        <p:txBody>
          <a:bodyPr wrap="square">
            <a:spAutoFit/>
          </a:bodyPr>
          <a:lstStyle/>
          <a:p>
            <a:r>
              <a:rPr lang="en-GB" sz="800" dirty="0">
                <a:hlinkClick r:id="rId3"/>
              </a:rPr>
              <a:t>https://commons.wikimedia.org/wiki/File:Plant_growing_towards_the_sun.jpg</a:t>
            </a:r>
            <a:r>
              <a:rPr lang="en-GB" sz="800" dirty="0"/>
              <a:t>; </a:t>
            </a:r>
            <a:r>
              <a:rPr lang="en-GB" sz="800" dirty="0" err="1"/>
              <a:t>Sorrypoolsclosed</a:t>
            </a:r>
            <a:endParaRPr lang="en-GB" sz="800" dirty="0"/>
          </a:p>
        </p:txBody>
      </p:sp>
    </p:spTree>
    <p:extLst>
      <p:ext uri="{BB962C8B-B14F-4D97-AF65-F5344CB8AC3E}">
        <p14:creationId xmlns:p14="http://schemas.microsoft.com/office/powerpoint/2010/main" val="21574181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CD8540B5BF282488ECC8CD3C4966458" ma:contentTypeVersion="18" ma:contentTypeDescription="Create a new document." ma:contentTypeScope="" ma:versionID="3c0c2a5cfb6e25ef74b0ea25915224c1">
  <xsd:schema xmlns:xsd="http://www.w3.org/2001/XMLSchema" xmlns:xs="http://www.w3.org/2001/XMLSchema" xmlns:p="http://schemas.microsoft.com/office/2006/metadata/properties" xmlns:ns2="f3a3f4af-9df9-4e1d-8c69-a33c6e733a58" xmlns:ns3="9f06da45-68d2-458d-b3d3-8060d8b51a1e" targetNamespace="http://schemas.microsoft.com/office/2006/metadata/properties" ma:root="true" ma:fieldsID="73ebeff32c7dcb758c227393f56f5ef4" ns2:_="" ns3:_="">
    <xsd:import namespace="f3a3f4af-9df9-4e1d-8c69-a33c6e733a58"/>
    <xsd:import namespace="9f06da45-68d2-458d-b3d3-8060d8b51a1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a3f4af-9df9-4e1d-8c69-a33c6e733a5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d411e86-ed25-4156-8ce4-853208e0deec}" ma:internalName="TaxCatchAll" ma:showField="CatchAllData" ma:web="f3a3f4af-9df9-4e1d-8c69-a33c6e733a5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f06da45-68d2-458d-b3d3-8060d8b51a1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Location" ma:index="14"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0e3ca5f-0498-4fb9-8f73-f4904194c09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f3a3f4af-9df9-4e1d-8c69-a33c6e733a58" xsi:nil="true"/>
    <lcf76f155ced4ddcb4097134ff3c332f xmlns="9f06da45-68d2-458d-b3d3-8060d8b51a1e">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E2FF797-D44C-447E-94A9-027B61EFBB2E}"/>
</file>

<file path=customXml/itemProps2.xml><?xml version="1.0" encoding="utf-8"?>
<ds:datastoreItem xmlns:ds="http://schemas.openxmlformats.org/officeDocument/2006/customXml" ds:itemID="{8BDF06BA-1CB0-4B06-B440-EFFCFC119162}">
  <ds:schemaRefs>
    <ds:schemaRef ds:uri="http://schemas.microsoft.com/office/2006/documentManagement/types"/>
    <ds:schemaRef ds:uri="9f06da45-68d2-458d-b3d3-8060d8b51a1e"/>
    <ds:schemaRef ds:uri="http://schemas.microsoft.com/office/2006/metadata/properties"/>
    <ds:schemaRef ds:uri="http://www.w3.org/XML/1998/namespace"/>
    <ds:schemaRef ds:uri="http://purl.org/dc/dcmitype/"/>
    <ds:schemaRef ds:uri="http://purl.org/dc/elements/1.1/"/>
    <ds:schemaRef ds:uri="http://schemas.openxmlformats.org/package/2006/metadata/core-properties"/>
    <ds:schemaRef ds:uri="f3a3f4af-9df9-4e1d-8c69-a33c6e733a58"/>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AE86CE99-63A3-45D0-860D-014BBDA78B9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454</TotalTime>
  <Words>1044</Words>
  <Application>Microsoft Office PowerPoint</Application>
  <PresentationFormat>Widescreen</PresentationFormat>
  <Paragraphs>65</Paragraphs>
  <Slides>16</Slides>
  <Notes>4</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Calibri Light</vt:lpstr>
      <vt:lpstr>Courier New</vt:lpstr>
      <vt:lpstr>Gill Sans MT</vt:lpstr>
      <vt:lpstr>Office Theme</vt:lpstr>
      <vt:lpstr>Collective Worship - ‘Day 4’, Plan 1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Collective Worship - ‘Day 1’, Plan 1 </dc:title>
  <dc:creator>Ryan Parker</dc:creator>
  <cp:lastModifiedBy>Ryan Parker</cp:lastModifiedBy>
  <cp:revision>6</cp:revision>
  <dcterms:created xsi:type="dcterms:W3CDTF">2022-09-08T10:58:12Z</dcterms:created>
  <dcterms:modified xsi:type="dcterms:W3CDTF">2023-10-31T11:40:31Z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0x010100FCD8540B5BF282488ECC8CD3C4966458</vt:lpwstr>
  </property>
  <property fmtid="{D5CDD505-2E9C-101B-9397-08002B2CF9AE}" pid="3" name="MediaServiceImageTags">
    <vt:lpwstr/>
  </property>
</Properties>
</file>