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8" r:id="rId6"/>
    <p:sldId id="262" r:id="rId7"/>
    <p:sldId id="284" r:id="rId8"/>
    <p:sldId id="285" r:id="rId9"/>
    <p:sldId id="286" r:id="rId10"/>
    <p:sldId id="289" r:id="rId11"/>
    <p:sldId id="287"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45F"/>
    <a:srgbClr val="78B832"/>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871" autoAdjust="0"/>
  </p:normalViewPr>
  <p:slideViewPr>
    <p:cSldViewPr snapToGrid="0">
      <p:cViewPr varScale="1">
        <p:scale>
          <a:sx n="99" d="100"/>
          <a:sy n="99" d="100"/>
        </p:scale>
        <p:origin x="9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BB85130A-A1BF-454A-8350-8E870B7D3E6F}"/>
    <pc:docChg chg="undo custSel addSld delSld modSld sldOrd">
      <pc:chgData name="Ryan Parker" userId="7ee766c9-27f8-4419-b20e-a9b26e408c04" providerId="ADAL" clId="{BB85130A-A1BF-454A-8350-8E870B7D3E6F}" dt="2023-01-10T11:27:01.706" v="1317" actId="1076"/>
      <pc:docMkLst>
        <pc:docMk/>
      </pc:docMkLst>
      <pc:sldChg chg="modSp">
        <pc:chgData name="Ryan Parker" userId="7ee766c9-27f8-4419-b20e-a9b26e408c04" providerId="ADAL" clId="{BB85130A-A1BF-454A-8350-8E870B7D3E6F}" dt="2023-01-10T07:15:15.814" v="1" actId="20577"/>
        <pc:sldMkLst>
          <pc:docMk/>
          <pc:sldMk cId="2397476976" sldId="256"/>
        </pc:sldMkLst>
        <pc:spChg chg="mod">
          <ac:chgData name="Ryan Parker" userId="7ee766c9-27f8-4419-b20e-a9b26e408c04" providerId="ADAL" clId="{BB85130A-A1BF-454A-8350-8E870B7D3E6F}" dt="2023-01-10T07:15:15.814" v="1" actId="20577"/>
          <ac:spMkLst>
            <pc:docMk/>
            <pc:sldMk cId="2397476976" sldId="256"/>
            <ac:spMk id="2" creationId="{6CD79455-E069-41BD-BD04-8433B8E56A16}"/>
          </ac:spMkLst>
        </pc:spChg>
      </pc:sldChg>
      <pc:sldChg chg="del">
        <pc:chgData name="Ryan Parker" userId="7ee766c9-27f8-4419-b20e-a9b26e408c04" providerId="ADAL" clId="{BB85130A-A1BF-454A-8350-8E870B7D3E6F}" dt="2023-01-10T07:35:20.282" v="21" actId="2696"/>
        <pc:sldMkLst>
          <pc:docMk/>
          <pc:sldMk cId="2116909636" sldId="257"/>
        </pc:sldMkLst>
      </pc:sldChg>
      <pc:sldChg chg="addSp modSp ord modAnim">
        <pc:chgData name="Ryan Parker" userId="7ee766c9-27f8-4419-b20e-a9b26e408c04" providerId="ADAL" clId="{BB85130A-A1BF-454A-8350-8E870B7D3E6F}" dt="2023-01-10T07:38:37.198" v="91" actId="20577"/>
        <pc:sldMkLst>
          <pc:docMk/>
          <pc:sldMk cId="3815663440" sldId="258"/>
        </pc:sldMkLst>
        <pc:spChg chg="mod">
          <ac:chgData name="Ryan Parker" userId="7ee766c9-27f8-4419-b20e-a9b26e408c04" providerId="ADAL" clId="{BB85130A-A1BF-454A-8350-8E870B7D3E6F}" dt="2023-01-10T07:38:37.198" v="91" actId="20577"/>
          <ac:spMkLst>
            <pc:docMk/>
            <pc:sldMk cId="3815663440" sldId="258"/>
            <ac:spMk id="2" creationId="{7B65C5B5-67D4-4CD2-AA5A-F00894A13829}"/>
          </ac:spMkLst>
        </pc:spChg>
        <pc:spChg chg="add mod">
          <ac:chgData name="Ryan Parker" userId="7ee766c9-27f8-4419-b20e-a9b26e408c04" providerId="ADAL" clId="{BB85130A-A1BF-454A-8350-8E870B7D3E6F}" dt="2023-01-10T07:35:56.937" v="26" actId="1076"/>
          <ac:spMkLst>
            <pc:docMk/>
            <pc:sldMk cId="3815663440" sldId="258"/>
            <ac:spMk id="4" creationId="{207E9306-3F15-4714-8C0C-086AE84A92CA}"/>
          </ac:spMkLst>
        </pc:spChg>
      </pc:sldChg>
      <pc:sldChg chg="addSp delSp modSp">
        <pc:chgData name="Ryan Parker" userId="7ee766c9-27f8-4419-b20e-a9b26e408c04" providerId="ADAL" clId="{BB85130A-A1BF-454A-8350-8E870B7D3E6F}" dt="2023-01-10T07:52:48.239" v="842" actId="20577"/>
        <pc:sldMkLst>
          <pc:docMk/>
          <pc:sldMk cId="3814130991" sldId="259"/>
        </pc:sldMkLst>
        <pc:spChg chg="add del mod">
          <ac:chgData name="Ryan Parker" userId="7ee766c9-27f8-4419-b20e-a9b26e408c04" providerId="ADAL" clId="{BB85130A-A1BF-454A-8350-8E870B7D3E6F}" dt="2023-01-10T07:52:48.239" v="842" actId="20577"/>
          <ac:spMkLst>
            <pc:docMk/>
            <pc:sldMk cId="3814130991" sldId="259"/>
            <ac:spMk id="2" creationId="{A1C546B7-723D-4C00-947F-420652169DCD}"/>
          </ac:spMkLst>
        </pc:spChg>
        <pc:spChg chg="del">
          <ac:chgData name="Ryan Parker" userId="7ee766c9-27f8-4419-b20e-a9b26e408c04" providerId="ADAL" clId="{BB85130A-A1BF-454A-8350-8E870B7D3E6F}" dt="2023-01-10T07:15:23.753" v="3" actId="478"/>
          <ac:spMkLst>
            <pc:docMk/>
            <pc:sldMk cId="3814130991" sldId="259"/>
            <ac:spMk id="5" creationId="{5999B396-C623-4CD0-BF05-890C6C073BDD}"/>
          </ac:spMkLst>
        </pc:spChg>
        <pc:picChg chg="add mod">
          <ac:chgData name="Ryan Parker" userId="7ee766c9-27f8-4419-b20e-a9b26e408c04" providerId="ADAL" clId="{BB85130A-A1BF-454A-8350-8E870B7D3E6F}" dt="2023-01-10T07:48:11.728" v="652" actId="1076"/>
          <ac:picMkLst>
            <pc:docMk/>
            <pc:sldMk cId="3814130991" sldId="259"/>
            <ac:picMk id="7" creationId="{697EBC13-0D36-414F-BFA5-8C9E3CD8BC4C}"/>
          </ac:picMkLst>
        </pc:picChg>
        <pc:picChg chg="add mod">
          <ac:chgData name="Ryan Parker" userId="7ee766c9-27f8-4419-b20e-a9b26e408c04" providerId="ADAL" clId="{BB85130A-A1BF-454A-8350-8E870B7D3E6F}" dt="2023-01-10T07:48:48.370" v="664" actId="1076"/>
          <ac:picMkLst>
            <pc:docMk/>
            <pc:sldMk cId="3814130991" sldId="259"/>
            <ac:picMk id="8" creationId="{916F1F57-AF65-492E-9B10-BEFCC3AA5180}"/>
          </ac:picMkLst>
        </pc:picChg>
        <pc:picChg chg="add mod">
          <ac:chgData name="Ryan Parker" userId="7ee766c9-27f8-4419-b20e-a9b26e408c04" providerId="ADAL" clId="{BB85130A-A1BF-454A-8350-8E870B7D3E6F}" dt="2023-01-10T07:48:45.283" v="663" actId="1076"/>
          <ac:picMkLst>
            <pc:docMk/>
            <pc:sldMk cId="3814130991" sldId="259"/>
            <ac:picMk id="9" creationId="{BCCD51FF-2565-44CD-B42B-EE6285E7D37A}"/>
          </ac:picMkLst>
        </pc:picChg>
        <pc:picChg chg="del">
          <ac:chgData name="Ryan Parker" userId="7ee766c9-27f8-4419-b20e-a9b26e408c04" providerId="ADAL" clId="{BB85130A-A1BF-454A-8350-8E870B7D3E6F}" dt="2023-01-10T07:15:25.891" v="4" actId="478"/>
          <ac:picMkLst>
            <pc:docMk/>
            <pc:sldMk cId="3814130991" sldId="259"/>
            <ac:picMk id="10" creationId="{665A3054-C4DA-4545-8D5E-4698A4C040EE}"/>
          </ac:picMkLst>
        </pc:picChg>
        <pc:picChg chg="add mod">
          <ac:chgData name="Ryan Parker" userId="7ee766c9-27f8-4419-b20e-a9b26e408c04" providerId="ADAL" clId="{BB85130A-A1BF-454A-8350-8E870B7D3E6F}" dt="2023-01-10T07:48:33.637" v="660" actId="1076"/>
          <ac:picMkLst>
            <pc:docMk/>
            <pc:sldMk cId="3814130991" sldId="259"/>
            <ac:picMk id="11" creationId="{5B1998C9-C87C-4AB9-B0C7-C9BC4A27ABEA}"/>
          </ac:picMkLst>
        </pc:picChg>
        <pc:picChg chg="add mod">
          <ac:chgData name="Ryan Parker" userId="7ee766c9-27f8-4419-b20e-a9b26e408c04" providerId="ADAL" clId="{BB85130A-A1BF-454A-8350-8E870B7D3E6F}" dt="2023-01-10T07:49:09.669" v="671" actId="1076"/>
          <ac:picMkLst>
            <pc:docMk/>
            <pc:sldMk cId="3814130991" sldId="259"/>
            <ac:picMk id="13" creationId="{CA709E40-A48C-4F8E-A8F9-E1038156F6EC}"/>
          </ac:picMkLst>
        </pc:picChg>
        <pc:picChg chg="add mod">
          <ac:chgData name="Ryan Parker" userId="7ee766c9-27f8-4419-b20e-a9b26e408c04" providerId="ADAL" clId="{BB85130A-A1BF-454A-8350-8E870B7D3E6F}" dt="2023-01-10T07:49:14.765" v="673" actId="1076"/>
          <ac:picMkLst>
            <pc:docMk/>
            <pc:sldMk cId="3814130991" sldId="259"/>
            <ac:picMk id="14" creationId="{D8C52BE1-C3B6-4A96-9310-1A5636D47052}"/>
          </ac:picMkLst>
        </pc:picChg>
        <pc:picChg chg="add mod">
          <ac:chgData name="Ryan Parker" userId="7ee766c9-27f8-4419-b20e-a9b26e408c04" providerId="ADAL" clId="{BB85130A-A1BF-454A-8350-8E870B7D3E6F}" dt="2023-01-10T07:49:18.475" v="674" actId="1076"/>
          <ac:picMkLst>
            <pc:docMk/>
            <pc:sldMk cId="3814130991" sldId="259"/>
            <ac:picMk id="15" creationId="{3ADC2AFC-1E38-4CDC-BD8B-ABC14C06C640}"/>
          </ac:picMkLst>
        </pc:picChg>
        <pc:picChg chg="add mod">
          <ac:chgData name="Ryan Parker" userId="7ee766c9-27f8-4419-b20e-a9b26e408c04" providerId="ADAL" clId="{BB85130A-A1BF-454A-8350-8E870B7D3E6F}" dt="2023-01-10T07:49:44.469" v="680" actId="1076"/>
          <ac:picMkLst>
            <pc:docMk/>
            <pc:sldMk cId="3814130991" sldId="259"/>
            <ac:picMk id="16" creationId="{28E067BC-B96B-43BE-9A8D-B6341289F829}"/>
          </ac:picMkLst>
        </pc:picChg>
        <pc:picChg chg="add del">
          <ac:chgData name="Ryan Parker" userId="7ee766c9-27f8-4419-b20e-a9b26e408c04" providerId="ADAL" clId="{BB85130A-A1BF-454A-8350-8E870B7D3E6F}" dt="2023-01-10T07:44:20.151" v="415"/>
          <ac:picMkLst>
            <pc:docMk/>
            <pc:sldMk cId="3814130991" sldId="259"/>
            <ac:picMk id="17" creationId="{458CDECF-2EB8-4BDE-ABC1-B6BE7CDCCBCF}"/>
          </ac:picMkLst>
        </pc:picChg>
        <pc:picChg chg="add mod">
          <ac:chgData name="Ryan Parker" userId="7ee766c9-27f8-4419-b20e-a9b26e408c04" providerId="ADAL" clId="{BB85130A-A1BF-454A-8350-8E870B7D3E6F}" dt="2023-01-10T07:47:26.733" v="646" actId="1076"/>
          <ac:picMkLst>
            <pc:docMk/>
            <pc:sldMk cId="3814130991" sldId="259"/>
            <ac:picMk id="18" creationId="{BF387B86-62A8-414B-B25F-FF614E110402}"/>
          </ac:picMkLst>
        </pc:picChg>
        <pc:picChg chg="add del">
          <ac:chgData name="Ryan Parker" userId="7ee766c9-27f8-4419-b20e-a9b26e408c04" providerId="ADAL" clId="{BB85130A-A1BF-454A-8350-8E870B7D3E6F}" dt="2023-01-10T07:45:22.442" v="551"/>
          <ac:picMkLst>
            <pc:docMk/>
            <pc:sldMk cId="3814130991" sldId="259"/>
            <ac:picMk id="19" creationId="{58552036-D33F-4908-ADAD-C82B23C95E58}"/>
          </ac:picMkLst>
        </pc:picChg>
      </pc:sldChg>
      <pc:sldChg chg="addSp delSp modSp ord">
        <pc:chgData name="Ryan Parker" userId="7ee766c9-27f8-4419-b20e-a9b26e408c04" providerId="ADAL" clId="{BB85130A-A1BF-454A-8350-8E870B7D3E6F}" dt="2023-01-10T07:41:01.897" v="260" actId="255"/>
        <pc:sldMkLst>
          <pc:docMk/>
          <pc:sldMk cId="322133956" sldId="262"/>
        </pc:sldMkLst>
        <pc:spChg chg="mod">
          <ac:chgData name="Ryan Parker" userId="7ee766c9-27f8-4419-b20e-a9b26e408c04" providerId="ADAL" clId="{BB85130A-A1BF-454A-8350-8E870B7D3E6F}" dt="2023-01-10T07:41:01.897" v="260" actId="255"/>
          <ac:spMkLst>
            <pc:docMk/>
            <pc:sldMk cId="322133956" sldId="262"/>
            <ac:spMk id="5" creationId="{9AF704A8-2489-4895-B9DE-85FF8BD736C1}"/>
          </ac:spMkLst>
        </pc:spChg>
        <pc:spChg chg="mod">
          <ac:chgData name="Ryan Parker" userId="7ee766c9-27f8-4419-b20e-a9b26e408c04" providerId="ADAL" clId="{BB85130A-A1BF-454A-8350-8E870B7D3E6F}" dt="2023-01-10T07:40:45.966" v="256" actId="1076"/>
          <ac:spMkLst>
            <pc:docMk/>
            <pc:sldMk cId="322133956" sldId="262"/>
            <ac:spMk id="21" creationId="{436D245F-8755-498D-B91D-61CFB24D1F3D}"/>
          </ac:spMkLst>
        </pc:spChg>
        <pc:spChg chg="add del">
          <ac:chgData name="Ryan Parker" userId="7ee766c9-27f8-4419-b20e-a9b26e408c04" providerId="ADAL" clId="{BB85130A-A1BF-454A-8350-8E870B7D3E6F}" dt="2023-01-10T07:36:01.938" v="27" actId="478"/>
          <ac:spMkLst>
            <pc:docMk/>
            <pc:sldMk cId="322133956" sldId="262"/>
            <ac:spMk id="31" creationId="{B7389AE4-D29C-4201-84D2-47E72254AFC5}"/>
          </ac:spMkLst>
        </pc:spChg>
        <pc:spChg chg="add">
          <ac:chgData name="Ryan Parker" userId="7ee766c9-27f8-4419-b20e-a9b26e408c04" providerId="ADAL" clId="{BB85130A-A1BF-454A-8350-8E870B7D3E6F}" dt="2023-01-10T07:36:14.623" v="29"/>
          <ac:spMkLst>
            <pc:docMk/>
            <pc:sldMk cId="322133956" sldId="262"/>
            <ac:spMk id="32" creationId="{08E8DD2D-2C07-43E1-9D89-ABA1099FA13B}"/>
          </ac:spMkLst>
        </pc:spChg>
        <pc:spChg chg="mod">
          <ac:chgData name="Ryan Parker" userId="7ee766c9-27f8-4419-b20e-a9b26e408c04" providerId="ADAL" clId="{BB85130A-A1BF-454A-8350-8E870B7D3E6F}" dt="2023-01-10T07:40:53.665" v="258" actId="1076"/>
          <ac:spMkLst>
            <pc:docMk/>
            <pc:sldMk cId="322133956" sldId="262"/>
            <ac:spMk id="39" creationId="{5DBB554B-71D1-4FAC-B4E9-8D191FA4A540}"/>
          </ac:spMkLst>
        </pc:spChg>
        <pc:grpChg chg="mod">
          <ac:chgData name="Ryan Parker" userId="7ee766c9-27f8-4419-b20e-a9b26e408c04" providerId="ADAL" clId="{BB85130A-A1BF-454A-8350-8E870B7D3E6F}" dt="2023-01-10T07:40:41.301" v="255" actId="1076"/>
          <ac:grpSpMkLst>
            <pc:docMk/>
            <pc:sldMk cId="322133956" sldId="262"/>
            <ac:grpSpMk id="10" creationId="{8F5E92C2-3A51-4F3B-91F3-17FB0EBBDF0C}"/>
          </ac:grpSpMkLst>
        </pc:grpChg>
        <pc:grpChg chg="mod">
          <ac:chgData name="Ryan Parker" userId="7ee766c9-27f8-4419-b20e-a9b26e408c04" providerId="ADAL" clId="{BB85130A-A1BF-454A-8350-8E870B7D3E6F}" dt="2023-01-10T07:40:49.438" v="257" actId="1076"/>
          <ac:grpSpMkLst>
            <pc:docMk/>
            <pc:sldMk cId="322133956" sldId="262"/>
            <ac:grpSpMk id="23" creationId="{F8A64D2B-1CE4-4C92-BEF9-0FD151C1C96A}"/>
          </ac:grpSpMkLst>
        </pc:grpChg>
      </pc:sldChg>
      <pc:sldChg chg="addSp delSp modSp ord">
        <pc:chgData name="Ryan Parker" userId="7ee766c9-27f8-4419-b20e-a9b26e408c04" providerId="ADAL" clId="{BB85130A-A1BF-454A-8350-8E870B7D3E6F}" dt="2023-01-10T07:41:35.150" v="293" actId="20577"/>
        <pc:sldMkLst>
          <pc:docMk/>
          <pc:sldMk cId="3692365736" sldId="263"/>
        </pc:sldMkLst>
        <pc:spChg chg="mod">
          <ac:chgData name="Ryan Parker" userId="7ee766c9-27f8-4419-b20e-a9b26e408c04" providerId="ADAL" clId="{BB85130A-A1BF-454A-8350-8E870B7D3E6F}" dt="2023-01-10T07:41:35.150" v="293" actId="20577"/>
          <ac:spMkLst>
            <pc:docMk/>
            <pc:sldMk cId="3692365736" sldId="263"/>
            <ac:spMk id="5" creationId="{9AF704A8-2489-4895-B9DE-85FF8BD736C1}"/>
          </ac:spMkLst>
        </pc:spChg>
        <pc:spChg chg="add del">
          <ac:chgData name="Ryan Parker" userId="7ee766c9-27f8-4419-b20e-a9b26e408c04" providerId="ADAL" clId="{BB85130A-A1BF-454A-8350-8E870B7D3E6F}" dt="2023-01-10T07:36:06.557" v="28" actId="478"/>
          <ac:spMkLst>
            <pc:docMk/>
            <pc:sldMk cId="3692365736" sldId="263"/>
            <ac:spMk id="28" creationId="{351FCADB-01E9-44A1-B68E-561232FE3C41}"/>
          </ac:spMkLst>
        </pc:spChg>
        <pc:spChg chg="add">
          <ac:chgData name="Ryan Parker" userId="7ee766c9-27f8-4419-b20e-a9b26e408c04" providerId="ADAL" clId="{BB85130A-A1BF-454A-8350-8E870B7D3E6F}" dt="2023-01-10T07:36:15.725" v="30"/>
          <ac:spMkLst>
            <pc:docMk/>
            <pc:sldMk cId="3692365736" sldId="263"/>
            <ac:spMk id="29" creationId="{13E1A0A4-628C-48FE-BB98-50D57C94F297}"/>
          </ac:spMkLst>
        </pc:spChg>
      </pc:sldChg>
      <pc:sldChg chg="del">
        <pc:chgData name="Ryan Parker" userId="7ee766c9-27f8-4419-b20e-a9b26e408c04" providerId="ADAL" clId="{BB85130A-A1BF-454A-8350-8E870B7D3E6F}" dt="2023-01-10T07:53:02.092" v="843" actId="2696"/>
        <pc:sldMkLst>
          <pc:docMk/>
          <pc:sldMk cId="1035810166" sldId="264"/>
        </pc:sldMkLst>
      </pc:sldChg>
      <pc:sldChg chg="del">
        <pc:chgData name="Ryan Parker" userId="7ee766c9-27f8-4419-b20e-a9b26e408c04" providerId="ADAL" clId="{BB85130A-A1BF-454A-8350-8E870B7D3E6F}" dt="2023-01-10T07:53:03.017" v="844" actId="2696"/>
        <pc:sldMkLst>
          <pc:docMk/>
          <pc:sldMk cId="2964136735" sldId="265"/>
        </pc:sldMkLst>
      </pc:sldChg>
      <pc:sldChg chg="del">
        <pc:chgData name="Ryan Parker" userId="7ee766c9-27f8-4419-b20e-a9b26e408c04" providerId="ADAL" clId="{BB85130A-A1BF-454A-8350-8E870B7D3E6F}" dt="2023-01-10T07:53:03.434" v="845" actId="2696"/>
        <pc:sldMkLst>
          <pc:docMk/>
          <pc:sldMk cId="1520896591" sldId="266"/>
        </pc:sldMkLst>
      </pc:sldChg>
      <pc:sldChg chg="del">
        <pc:chgData name="Ryan Parker" userId="7ee766c9-27f8-4419-b20e-a9b26e408c04" providerId="ADAL" clId="{BB85130A-A1BF-454A-8350-8E870B7D3E6F}" dt="2023-01-10T07:53:04.336" v="846" actId="2696"/>
        <pc:sldMkLst>
          <pc:docMk/>
          <pc:sldMk cId="241140005" sldId="267"/>
        </pc:sldMkLst>
      </pc:sldChg>
      <pc:sldChg chg="del">
        <pc:chgData name="Ryan Parker" userId="7ee766c9-27f8-4419-b20e-a9b26e408c04" providerId="ADAL" clId="{BB85130A-A1BF-454A-8350-8E870B7D3E6F}" dt="2023-01-10T07:53:05.386" v="847" actId="2696"/>
        <pc:sldMkLst>
          <pc:docMk/>
          <pc:sldMk cId="2644316015" sldId="268"/>
        </pc:sldMkLst>
      </pc:sldChg>
      <pc:sldChg chg="add del">
        <pc:chgData name="Ryan Parker" userId="7ee766c9-27f8-4419-b20e-a9b26e408c04" providerId="ADAL" clId="{BB85130A-A1BF-454A-8350-8E870B7D3E6F}" dt="2023-01-10T07:33:24.604" v="7" actId="2696"/>
        <pc:sldMkLst>
          <pc:docMk/>
          <pc:sldMk cId="4271584677" sldId="269"/>
        </pc:sldMkLst>
      </pc:sldChg>
      <pc:sldChg chg="addSp modSp add">
        <pc:chgData name="Ryan Parker" userId="7ee766c9-27f8-4419-b20e-a9b26e408c04" providerId="ADAL" clId="{BB85130A-A1BF-454A-8350-8E870B7D3E6F}" dt="2023-01-10T10:59:33.018" v="978" actId="1076"/>
        <pc:sldMkLst>
          <pc:docMk/>
          <pc:sldMk cId="30641143" sldId="270"/>
        </pc:sldMkLst>
        <pc:spChg chg="add mod">
          <ac:chgData name="Ryan Parker" userId="7ee766c9-27f8-4419-b20e-a9b26e408c04" providerId="ADAL" clId="{BB85130A-A1BF-454A-8350-8E870B7D3E6F}" dt="2023-01-10T10:59:33.018" v="978" actId="1076"/>
          <ac:spMkLst>
            <pc:docMk/>
            <pc:sldMk cId="30641143" sldId="270"/>
            <ac:spMk id="2" creationId="{AD948168-2867-4938-ADC9-D32144F4ABF2}"/>
          </ac:spMkLst>
        </pc:spChg>
        <pc:picChg chg="add mod">
          <ac:chgData name="Ryan Parker" userId="7ee766c9-27f8-4419-b20e-a9b26e408c04" providerId="ADAL" clId="{BB85130A-A1BF-454A-8350-8E870B7D3E6F}" dt="2023-01-10T10:56:06.638" v="854" actId="1076"/>
          <ac:picMkLst>
            <pc:docMk/>
            <pc:sldMk cId="30641143" sldId="270"/>
            <ac:picMk id="5" creationId="{B0F5C3DA-5B63-47CE-9281-A19801EA083D}"/>
          </ac:picMkLst>
        </pc:picChg>
      </pc:sldChg>
      <pc:sldChg chg="addSp delSp modSp add">
        <pc:chgData name="Ryan Parker" userId="7ee766c9-27f8-4419-b20e-a9b26e408c04" providerId="ADAL" clId="{BB85130A-A1BF-454A-8350-8E870B7D3E6F}" dt="2023-01-10T11:06:09.483" v="1011" actId="1076"/>
        <pc:sldMkLst>
          <pc:docMk/>
          <pc:sldMk cId="3050172122" sldId="271"/>
        </pc:sldMkLst>
        <pc:picChg chg="add mod">
          <ac:chgData name="Ryan Parker" userId="7ee766c9-27f8-4419-b20e-a9b26e408c04" providerId="ADAL" clId="{BB85130A-A1BF-454A-8350-8E870B7D3E6F}" dt="2023-01-10T11:06:07.376" v="1010" actId="1076"/>
          <ac:picMkLst>
            <pc:docMk/>
            <pc:sldMk cId="3050172122" sldId="271"/>
            <ac:picMk id="1026" creationId="{7F6D5CED-C298-4459-B252-23814B7A2964}"/>
          </ac:picMkLst>
        </pc:picChg>
        <pc:picChg chg="add del mod">
          <ac:chgData name="Ryan Parker" userId="7ee766c9-27f8-4419-b20e-a9b26e408c04" providerId="ADAL" clId="{BB85130A-A1BF-454A-8350-8E870B7D3E6F}" dt="2023-01-10T11:03:42.573" v="986" actId="478"/>
          <ac:picMkLst>
            <pc:docMk/>
            <pc:sldMk cId="3050172122" sldId="271"/>
            <ac:picMk id="1028" creationId="{F88B6F78-4305-4F50-8A79-14BEA83435D1}"/>
          </ac:picMkLst>
        </pc:picChg>
        <pc:picChg chg="add mod">
          <ac:chgData name="Ryan Parker" userId="7ee766c9-27f8-4419-b20e-a9b26e408c04" providerId="ADAL" clId="{BB85130A-A1BF-454A-8350-8E870B7D3E6F}" dt="2023-01-10T11:06:09.483" v="1011" actId="1076"/>
          <ac:picMkLst>
            <pc:docMk/>
            <pc:sldMk cId="3050172122" sldId="271"/>
            <ac:picMk id="1030" creationId="{B1B47EC7-3033-43B8-96D7-DDAAB9CA3C4C}"/>
          </ac:picMkLst>
        </pc:picChg>
        <pc:picChg chg="add mod">
          <ac:chgData name="Ryan Parker" userId="7ee766c9-27f8-4419-b20e-a9b26e408c04" providerId="ADAL" clId="{BB85130A-A1BF-454A-8350-8E870B7D3E6F}" dt="2023-01-10T11:05:57.829" v="1008" actId="1076"/>
          <ac:picMkLst>
            <pc:docMk/>
            <pc:sldMk cId="3050172122" sldId="271"/>
            <ac:picMk id="1032" creationId="{481E6B0F-34A0-4307-996E-7C17372C2FA3}"/>
          </ac:picMkLst>
        </pc:picChg>
        <pc:picChg chg="add mod">
          <ac:chgData name="Ryan Parker" userId="7ee766c9-27f8-4419-b20e-a9b26e408c04" providerId="ADAL" clId="{BB85130A-A1BF-454A-8350-8E870B7D3E6F}" dt="2023-01-10T11:05:25.913" v="1000" actId="1076"/>
          <ac:picMkLst>
            <pc:docMk/>
            <pc:sldMk cId="3050172122" sldId="271"/>
            <ac:picMk id="1034" creationId="{F7156992-6944-4589-B5B9-48DC8C2245FB}"/>
          </ac:picMkLst>
        </pc:picChg>
        <pc:picChg chg="add mod">
          <ac:chgData name="Ryan Parker" userId="7ee766c9-27f8-4419-b20e-a9b26e408c04" providerId="ADAL" clId="{BB85130A-A1BF-454A-8350-8E870B7D3E6F}" dt="2023-01-10T11:06:00.822" v="1009" actId="1076"/>
          <ac:picMkLst>
            <pc:docMk/>
            <pc:sldMk cId="3050172122" sldId="271"/>
            <ac:picMk id="1036" creationId="{4A427A31-B21D-46E0-A06C-5E200A7CD761}"/>
          </ac:picMkLst>
        </pc:picChg>
      </pc:sldChg>
      <pc:sldChg chg="addSp modSp add modAnim">
        <pc:chgData name="Ryan Parker" userId="7ee766c9-27f8-4419-b20e-a9b26e408c04" providerId="ADAL" clId="{BB85130A-A1BF-454A-8350-8E870B7D3E6F}" dt="2023-01-10T11:08:52.958" v="1100" actId="20577"/>
        <pc:sldMkLst>
          <pc:docMk/>
          <pc:sldMk cId="2051998571" sldId="272"/>
        </pc:sldMkLst>
        <pc:spChg chg="add mod">
          <ac:chgData name="Ryan Parker" userId="7ee766c9-27f8-4419-b20e-a9b26e408c04" providerId="ADAL" clId="{BB85130A-A1BF-454A-8350-8E870B7D3E6F}" dt="2023-01-10T11:08:52.958" v="1100" actId="20577"/>
          <ac:spMkLst>
            <pc:docMk/>
            <pc:sldMk cId="2051998571" sldId="272"/>
            <ac:spMk id="2" creationId="{DE46FF4C-D1B0-4F15-AACB-AE209097A056}"/>
          </ac:spMkLst>
        </pc:spChg>
        <pc:picChg chg="add">
          <ac:chgData name="Ryan Parker" userId="7ee766c9-27f8-4419-b20e-a9b26e408c04" providerId="ADAL" clId="{BB85130A-A1BF-454A-8350-8E870B7D3E6F}" dt="2023-01-10T11:06:54.255" v="1015"/>
          <ac:picMkLst>
            <pc:docMk/>
            <pc:sldMk cId="2051998571" sldId="272"/>
            <ac:picMk id="5" creationId="{120A2C64-776E-4A8B-ABF0-D75046EF4393}"/>
          </ac:picMkLst>
        </pc:picChg>
      </pc:sldChg>
      <pc:sldChg chg="addSp modSp add modAnim">
        <pc:chgData name="Ryan Parker" userId="7ee766c9-27f8-4419-b20e-a9b26e408c04" providerId="ADAL" clId="{BB85130A-A1BF-454A-8350-8E870B7D3E6F}" dt="2023-01-10T11:14:04.955" v="1167"/>
        <pc:sldMkLst>
          <pc:docMk/>
          <pc:sldMk cId="2008579041" sldId="273"/>
        </pc:sldMkLst>
        <pc:spChg chg="add mod">
          <ac:chgData name="Ryan Parker" userId="7ee766c9-27f8-4419-b20e-a9b26e408c04" providerId="ADAL" clId="{BB85130A-A1BF-454A-8350-8E870B7D3E6F}" dt="2023-01-10T11:13:51.862" v="1165" actId="20577"/>
          <ac:spMkLst>
            <pc:docMk/>
            <pc:sldMk cId="2008579041" sldId="273"/>
            <ac:spMk id="2" creationId="{71FB9750-F46B-4847-AA5D-261B16ADE050}"/>
          </ac:spMkLst>
        </pc:spChg>
      </pc:sldChg>
      <pc:sldChg chg="addSp delSp modSp add modAnim">
        <pc:chgData name="Ryan Parker" userId="7ee766c9-27f8-4419-b20e-a9b26e408c04" providerId="ADAL" clId="{BB85130A-A1BF-454A-8350-8E870B7D3E6F}" dt="2023-01-10T11:19:51.962" v="1286" actId="20577"/>
        <pc:sldMkLst>
          <pc:docMk/>
          <pc:sldMk cId="3997052448" sldId="274"/>
        </pc:sldMkLst>
        <pc:spChg chg="add del mod">
          <ac:chgData name="Ryan Parker" userId="7ee766c9-27f8-4419-b20e-a9b26e408c04" providerId="ADAL" clId="{BB85130A-A1BF-454A-8350-8E870B7D3E6F}" dt="2023-01-10T11:16:22.340" v="1171" actId="478"/>
          <ac:spMkLst>
            <pc:docMk/>
            <pc:sldMk cId="3997052448" sldId="274"/>
            <ac:spMk id="2" creationId="{0F70B91B-358D-4050-B4E0-70FE7E39F07C}"/>
          </ac:spMkLst>
        </pc:spChg>
        <pc:spChg chg="add mod">
          <ac:chgData name="Ryan Parker" userId="7ee766c9-27f8-4419-b20e-a9b26e408c04" providerId="ADAL" clId="{BB85130A-A1BF-454A-8350-8E870B7D3E6F}" dt="2023-01-10T11:19:51.962" v="1286" actId="20577"/>
          <ac:spMkLst>
            <pc:docMk/>
            <pc:sldMk cId="3997052448" sldId="274"/>
            <ac:spMk id="3" creationId="{FF1C69DA-AD70-43C5-B3C3-3DF6DA8FC5AF}"/>
          </ac:spMkLst>
        </pc:spChg>
      </pc:sldChg>
      <pc:sldChg chg="addSp delSp modSp add">
        <pc:chgData name="Ryan Parker" userId="7ee766c9-27f8-4419-b20e-a9b26e408c04" providerId="ADAL" clId="{BB85130A-A1BF-454A-8350-8E870B7D3E6F}" dt="2023-01-10T11:21:44.774" v="1303" actId="1076"/>
        <pc:sldMkLst>
          <pc:docMk/>
          <pc:sldMk cId="2004328236" sldId="275"/>
        </pc:sldMkLst>
        <pc:spChg chg="add del mod">
          <ac:chgData name="Ryan Parker" userId="7ee766c9-27f8-4419-b20e-a9b26e408c04" providerId="ADAL" clId="{BB85130A-A1BF-454A-8350-8E870B7D3E6F}" dt="2023-01-10T11:21:13.518" v="1294" actId="478"/>
          <ac:spMkLst>
            <pc:docMk/>
            <pc:sldMk cId="2004328236" sldId="275"/>
            <ac:spMk id="2" creationId="{5642F934-EBC2-43A0-A37C-4F11BFD92193}"/>
          </ac:spMkLst>
        </pc:spChg>
        <pc:spChg chg="add mod">
          <ac:chgData name="Ryan Parker" userId="7ee766c9-27f8-4419-b20e-a9b26e408c04" providerId="ADAL" clId="{BB85130A-A1BF-454A-8350-8E870B7D3E6F}" dt="2023-01-10T11:21:41.334" v="1302" actId="1076"/>
          <ac:spMkLst>
            <pc:docMk/>
            <pc:sldMk cId="2004328236" sldId="275"/>
            <ac:spMk id="3" creationId="{F0777D32-9554-479F-810C-A2AA1F56842F}"/>
          </ac:spMkLst>
        </pc:spChg>
        <pc:picChg chg="add mod">
          <ac:chgData name="Ryan Parker" userId="7ee766c9-27f8-4419-b20e-a9b26e408c04" providerId="ADAL" clId="{BB85130A-A1BF-454A-8350-8E870B7D3E6F}" dt="2023-01-10T11:21:44.774" v="1303" actId="1076"/>
          <ac:picMkLst>
            <pc:docMk/>
            <pc:sldMk cId="2004328236" sldId="275"/>
            <ac:picMk id="5" creationId="{0C3FBEB5-1DC5-415C-9113-751416C0C09D}"/>
          </ac:picMkLst>
        </pc:picChg>
      </pc:sldChg>
      <pc:sldChg chg="addSp modSp add">
        <pc:chgData name="Ryan Parker" userId="7ee766c9-27f8-4419-b20e-a9b26e408c04" providerId="ADAL" clId="{BB85130A-A1BF-454A-8350-8E870B7D3E6F}" dt="2023-01-10T11:27:01.706" v="1317" actId="1076"/>
        <pc:sldMkLst>
          <pc:docMk/>
          <pc:sldMk cId="1536461438" sldId="276"/>
        </pc:sldMkLst>
        <pc:spChg chg="add mod">
          <ac:chgData name="Ryan Parker" userId="7ee766c9-27f8-4419-b20e-a9b26e408c04" providerId="ADAL" clId="{BB85130A-A1BF-454A-8350-8E870B7D3E6F}" dt="2023-01-10T11:26:51.766" v="1312" actId="20577"/>
          <ac:spMkLst>
            <pc:docMk/>
            <pc:sldMk cId="1536461438" sldId="276"/>
            <ac:spMk id="2" creationId="{0C635A93-4524-486A-ABC3-76BFE4373EEB}"/>
          </ac:spMkLst>
        </pc:spChg>
        <pc:picChg chg="add mod">
          <ac:chgData name="Ryan Parker" userId="7ee766c9-27f8-4419-b20e-a9b26e408c04" providerId="ADAL" clId="{BB85130A-A1BF-454A-8350-8E870B7D3E6F}" dt="2023-01-10T11:27:01.706" v="1317" actId="1076"/>
          <ac:picMkLst>
            <pc:docMk/>
            <pc:sldMk cId="1536461438" sldId="276"/>
            <ac:picMk id="2050" creationId="{7AC5F60A-434C-4EAC-B11E-7D457E540668}"/>
          </ac:picMkLst>
        </pc:picChg>
      </pc:sldChg>
      <pc:sldChg chg="add del">
        <pc:chgData name="Ryan Parker" userId="7ee766c9-27f8-4419-b20e-a9b26e408c04" providerId="ADAL" clId="{BB85130A-A1BF-454A-8350-8E870B7D3E6F}" dt="2023-01-10T11:26:32.615" v="1311" actId="2696"/>
        <pc:sldMkLst>
          <pc:docMk/>
          <pc:sldMk cId="1748417335" sldId="277"/>
        </pc:sldMkLst>
      </pc:sldChg>
    </pc:docChg>
  </pc:docChgLst>
  <pc:docChgLst>
    <pc:chgData name="Ryan Parker" userId="7ee766c9-27f8-4419-b20e-a9b26e408c04" providerId="ADAL" clId="{70F8332E-C96A-4BB2-8C73-B25F2DC05B30}"/>
    <pc:docChg chg="undo custSel addSld delSld modSld">
      <pc:chgData name="Ryan Parker" userId="7ee766c9-27f8-4419-b20e-a9b26e408c04" providerId="ADAL" clId="{70F8332E-C96A-4BB2-8C73-B25F2DC05B30}" dt="2023-10-13T08:42:26.577" v="600"/>
      <pc:docMkLst>
        <pc:docMk/>
      </pc:docMkLst>
      <pc:sldChg chg="modSp mod">
        <pc:chgData name="Ryan Parker" userId="7ee766c9-27f8-4419-b20e-a9b26e408c04" providerId="ADAL" clId="{70F8332E-C96A-4BB2-8C73-B25F2DC05B30}" dt="2023-10-12T12:25:35.294" v="1" actId="20577"/>
        <pc:sldMkLst>
          <pc:docMk/>
          <pc:sldMk cId="2397476976" sldId="256"/>
        </pc:sldMkLst>
        <pc:spChg chg="mod">
          <ac:chgData name="Ryan Parker" userId="7ee766c9-27f8-4419-b20e-a9b26e408c04" providerId="ADAL" clId="{70F8332E-C96A-4BB2-8C73-B25F2DC05B30}" dt="2023-10-12T12:25:35.294" v="1" actId="20577"/>
          <ac:spMkLst>
            <pc:docMk/>
            <pc:sldMk cId="2397476976" sldId="256"/>
            <ac:spMk id="2" creationId="{6CD79455-E069-41BD-BD04-8433B8E56A16}"/>
          </ac:spMkLst>
        </pc:spChg>
      </pc:sldChg>
      <pc:sldChg chg="addSp delSp modSp mod delAnim modAnim">
        <pc:chgData name="Ryan Parker" userId="7ee766c9-27f8-4419-b20e-a9b26e408c04" providerId="ADAL" clId="{70F8332E-C96A-4BB2-8C73-B25F2DC05B30}" dt="2023-10-13T08:42:26.577" v="600"/>
        <pc:sldMkLst>
          <pc:docMk/>
          <pc:sldMk cId="3815663440" sldId="258"/>
        </pc:sldMkLst>
        <pc:spChg chg="del">
          <ac:chgData name="Ryan Parker" userId="7ee766c9-27f8-4419-b20e-a9b26e408c04" providerId="ADAL" clId="{70F8332E-C96A-4BB2-8C73-B25F2DC05B30}" dt="2023-10-12T12:25:48.894" v="3" actId="478"/>
          <ac:spMkLst>
            <pc:docMk/>
            <pc:sldMk cId="3815663440" sldId="258"/>
            <ac:spMk id="2" creationId="{7B65C5B5-67D4-4CD2-AA5A-F00894A13829}"/>
          </ac:spMkLst>
        </pc:spChg>
        <pc:spChg chg="add mod">
          <ac:chgData name="Ryan Parker" userId="7ee766c9-27f8-4419-b20e-a9b26e408c04" providerId="ADAL" clId="{70F8332E-C96A-4BB2-8C73-B25F2DC05B30}" dt="2023-10-13T08:42:23.260" v="599" actId="403"/>
          <ac:spMkLst>
            <pc:docMk/>
            <pc:sldMk cId="3815663440" sldId="258"/>
            <ac:spMk id="5" creationId="{E411B9EC-04D4-873B-9D6A-B0A1D9430D3B}"/>
          </ac:spMkLst>
        </pc:spChg>
        <pc:spChg chg="add mod">
          <ac:chgData name="Ryan Parker" userId="7ee766c9-27f8-4419-b20e-a9b26e408c04" providerId="ADAL" clId="{70F8332E-C96A-4BB2-8C73-B25F2DC05B30}" dt="2023-10-13T08:42:13.010" v="594" actId="20577"/>
          <ac:spMkLst>
            <pc:docMk/>
            <pc:sldMk cId="3815663440" sldId="258"/>
            <ac:spMk id="8" creationId="{6FF54C1F-F118-1A51-582A-4DE28DF31A51}"/>
          </ac:spMkLst>
        </pc:spChg>
        <pc:picChg chg="del">
          <ac:chgData name="Ryan Parker" userId="7ee766c9-27f8-4419-b20e-a9b26e408c04" providerId="ADAL" clId="{70F8332E-C96A-4BB2-8C73-B25F2DC05B30}" dt="2023-10-12T12:25:46.365" v="2" actId="478"/>
          <ac:picMkLst>
            <pc:docMk/>
            <pc:sldMk cId="3815663440" sldId="258"/>
            <ac:picMk id="6" creationId="{F7BA15B6-0941-4D43-A365-E14E370DFC64}"/>
          </ac:picMkLst>
        </pc:picChg>
        <pc:picChg chg="add mod">
          <ac:chgData name="Ryan Parker" userId="7ee766c9-27f8-4419-b20e-a9b26e408c04" providerId="ADAL" clId="{70F8332E-C96A-4BB2-8C73-B25F2DC05B30}" dt="2023-10-12T12:33:16.471" v="56" actId="1076"/>
          <ac:picMkLst>
            <pc:docMk/>
            <pc:sldMk cId="3815663440" sldId="258"/>
            <ac:picMk id="9" creationId="{427B95A1-A6BD-3220-AF5A-3A9B73C47ED3}"/>
          </ac:picMkLst>
        </pc:picChg>
      </pc:sldChg>
      <pc:sldChg chg="del">
        <pc:chgData name="Ryan Parker" userId="7ee766c9-27f8-4419-b20e-a9b26e408c04" providerId="ADAL" clId="{70F8332E-C96A-4BB2-8C73-B25F2DC05B30}" dt="2023-10-12T12:26:05.984" v="10" actId="47"/>
        <pc:sldMkLst>
          <pc:docMk/>
          <pc:sldMk cId="3814130991" sldId="259"/>
        </pc:sldMkLst>
      </pc:sldChg>
      <pc:sldChg chg="addSp delSp modSp mod delAnim modAnim">
        <pc:chgData name="Ryan Parker" userId="7ee766c9-27f8-4419-b20e-a9b26e408c04" providerId="ADAL" clId="{70F8332E-C96A-4BB2-8C73-B25F2DC05B30}" dt="2023-10-12T12:35:55.884" v="93" actId="20577"/>
        <pc:sldMkLst>
          <pc:docMk/>
          <pc:sldMk cId="322133956" sldId="262"/>
        </pc:sldMkLst>
        <pc:spChg chg="add mod">
          <ac:chgData name="Ryan Parker" userId="7ee766c9-27f8-4419-b20e-a9b26e408c04" providerId="ADAL" clId="{70F8332E-C96A-4BB2-8C73-B25F2DC05B30}" dt="2023-10-12T12:34:12.921" v="65" actId="403"/>
          <ac:spMkLst>
            <pc:docMk/>
            <pc:sldMk cId="322133956" sldId="262"/>
            <ac:spMk id="4" creationId="{3F98C450-1BCF-A0A1-9030-76A6A2356776}"/>
          </ac:spMkLst>
        </pc:spChg>
        <pc:spChg chg="del">
          <ac:chgData name="Ryan Parker" userId="7ee766c9-27f8-4419-b20e-a9b26e408c04" providerId="ADAL" clId="{70F8332E-C96A-4BB2-8C73-B25F2DC05B30}" dt="2023-10-12T12:25:56.075" v="5" actId="478"/>
          <ac:spMkLst>
            <pc:docMk/>
            <pc:sldMk cId="322133956" sldId="262"/>
            <ac:spMk id="5" creationId="{9AF704A8-2489-4895-B9DE-85FF8BD736C1}"/>
          </ac:spMkLst>
        </pc:spChg>
        <pc:spChg chg="add mod">
          <ac:chgData name="Ryan Parker" userId="7ee766c9-27f8-4419-b20e-a9b26e408c04" providerId="ADAL" clId="{70F8332E-C96A-4BB2-8C73-B25F2DC05B30}" dt="2023-10-12T12:35:55.884" v="93" actId="20577"/>
          <ac:spMkLst>
            <pc:docMk/>
            <pc:sldMk cId="322133956" sldId="262"/>
            <ac:spMk id="9" creationId="{2DB3478C-51C3-1F24-8B40-370E0AD77D64}"/>
          </ac:spMkLst>
        </pc:spChg>
        <pc:spChg chg="del">
          <ac:chgData name="Ryan Parker" userId="7ee766c9-27f8-4419-b20e-a9b26e408c04" providerId="ADAL" clId="{70F8332E-C96A-4BB2-8C73-B25F2DC05B30}" dt="2023-10-12T12:25:56.075" v="5" actId="478"/>
          <ac:spMkLst>
            <pc:docMk/>
            <pc:sldMk cId="322133956" sldId="262"/>
            <ac:spMk id="21" creationId="{436D245F-8755-498D-B91D-61CFB24D1F3D}"/>
          </ac:spMkLst>
        </pc:spChg>
        <pc:spChg chg="del">
          <ac:chgData name="Ryan Parker" userId="7ee766c9-27f8-4419-b20e-a9b26e408c04" providerId="ADAL" clId="{70F8332E-C96A-4BB2-8C73-B25F2DC05B30}" dt="2023-10-12T12:25:56.075" v="5" actId="478"/>
          <ac:spMkLst>
            <pc:docMk/>
            <pc:sldMk cId="322133956" sldId="262"/>
            <ac:spMk id="22" creationId="{5A77D64B-BB57-41ED-BDCA-3203EB616D0E}"/>
          </ac:spMkLst>
        </pc:spChg>
        <pc:spChg chg="del">
          <ac:chgData name="Ryan Parker" userId="7ee766c9-27f8-4419-b20e-a9b26e408c04" providerId="ADAL" clId="{70F8332E-C96A-4BB2-8C73-B25F2DC05B30}" dt="2023-10-12T12:25:51.879" v="4" actId="478"/>
          <ac:spMkLst>
            <pc:docMk/>
            <pc:sldMk cId="322133956" sldId="262"/>
            <ac:spMk id="32" creationId="{08E8DD2D-2C07-43E1-9D89-ABA1099FA13B}"/>
          </ac:spMkLst>
        </pc:spChg>
        <pc:spChg chg="del">
          <ac:chgData name="Ryan Parker" userId="7ee766c9-27f8-4419-b20e-a9b26e408c04" providerId="ADAL" clId="{70F8332E-C96A-4BB2-8C73-B25F2DC05B30}" dt="2023-10-12T12:25:56.075" v="5" actId="478"/>
          <ac:spMkLst>
            <pc:docMk/>
            <pc:sldMk cId="322133956" sldId="262"/>
            <ac:spMk id="39" creationId="{5DBB554B-71D1-4FAC-B4E9-8D191FA4A540}"/>
          </ac:spMkLst>
        </pc:spChg>
        <pc:spChg chg="del">
          <ac:chgData name="Ryan Parker" userId="7ee766c9-27f8-4419-b20e-a9b26e408c04" providerId="ADAL" clId="{70F8332E-C96A-4BB2-8C73-B25F2DC05B30}" dt="2023-10-12T12:25:56.075" v="5" actId="478"/>
          <ac:spMkLst>
            <pc:docMk/>
            <pc:sldMk cId="322133956" sldId="262"/>
            <ac:spMk id="40" creationId="{1F97E5BE-A882-42C4-A57D-94FA45ACF41E}"/>
          </ac:spMkLst>
        </pc:spChg>
        <pc:grpChg chg="del">
          <ac:chgData name="Ryan Parker" userId="7ee766c9-27f8-4419-b20e-a9b26e408c04" providerId="ADAL" clId="{70F8332E-C96A-4BB2-8C73-B25F2DC05B30}" dt="2023-10-12T12:25:56.075" v="5" actId="478"/>
          <ac:grpSpMkLst>
            <pc:docMk/>
            <pc:sldMk cId="322133956" sldId="262"/>
            <ac:grpSpMk id="10" creationId="{8F5E92C2-3A51-4F3B-91F3-17FB0EBBDF0C}"/>
          </ac:grpSpMkLst>
        </pc:grpChg>
        <pc:grpChg chg="del">
          <ac:chgData name="Ryan Parker" userId="7ee766c9-27f8-4419-b20e-a9b26e408c04" providerId="ADAL" clId="{70F8332E-C96A-4BB2-8C73-B25F2DC05B30}" dt="2023-10-12T12:25:56.075" v="5" actId="478"/>
          <ac:grpSpMkLst>
            <pc:docMk/>
            <pc:sldMk cId="322133956" sldId="262"/>
            <ac:grpSpMk id="23" creationId="{F8A64D2B-1CE4-4C92-BEF9-0FD151C1C96A}"/>
          </ac:grpSpMkLst>
        </pc:grpChg>
        <pc:picChg chg="add mod">
          <ac:chgData name="Ryan Parker" userId="7ee766c9-27f8-4419-b20e-a9b26e408c04" providerId="ADAL" clId="{70F8332E-C96A-4BB2-8C73-B25F2DC05B30}" dt="2023-10-12T12:33:54.951" v="62" actId="1076"/>
          <ac:picMkLst>
            <pc:docMk/>
            <pc:sldMk cId="322133956" sldId="262"/>
            <ac:picMk id="6" creationId="{2799CD54-6879-DE53-7463-5C38724A06D7}"/>
          </ac:picMkLst>
        </pc:picChg>
      </pc:sldChg>
      <pc:sldChg chg="del">
        <pc:chgData name="Ryan Parker" userId="7ee766c9-27f8-4419-b20e-a9b26e408c04" providerId="ADAL" clId="{70F8332E-C96A-4BB2-8C73-B25F2DC05B30}" dt="2023-10-12T12:26:05.637" v="9" actId="47"/>
        <pc:sldMkLst>
          <pc:docMk/>
          <pc:sldMk cId="3692365736" sldId="263"/>
        </pc:sldMkLst>
      </pc:sldChg>
      <pc:sldChg chg="del">
        <pc:chgData name="Ryan Parker" userId="7ee766c9-27f8-4419-b20e-a9b26e408c04" providerId="ADAL" clId="{70F8332E-C96A-4BB2-8C73-B25F2DC05B30}" dt="2023-10-12T12:26:06.417" v="11" actId="47"/>
        <pc:sldMkLst>
          <pc:docMk/>
          <pc:sldMk cId="2893283281" sldId="265"/>
        </pc:sldMkLst>
      </pc:sldChg>
      <pc:sldChg chg="addSp delSp modSp mod">
        <pc:chgData name="Ryan Parker" userId="7ee766c9-27f8-4419-b20e-a9b26e408c04" providerId="ADAL" clId="{70F8332E-C96A-4BB2-8C73-B25F2DC05B30}" dt="2023-10-12T12:37:45.925" v="115" actId="1076"/>
        <pc:sldMkLst>
          <pc:docMk/>
          <pc:sldMk cId="2218413263" sldId="273"/>
        </pc:sldMkLst>
        <pc:spChg chg="mod">
          <ac:chgData name="Ryan Parker" userId="7ee766c9-27f8-4419-b20e-a9b26e408c04" providerId="ADAL" clId="{70F8332E-C96A-4BB2-8C73-B25F2DC05B30}" dt="2023-10-12T12:26:42.878" v="27" actId="20577"/>
          <ac:spMkLst>
            <pc:docMk/>
            <pc:sldMk cId="2218413263" sldId="273"/>
            <ac:spMk id="3" creationId="{EB0F1443-8796-2197-80FA-6C91390840E7}"/>
          </ac:spMkLst>
        </pc:spChg>
        <pc:picChg chg="add mod">
          <ac:chgData name="Ryan Parker" userId="7ee766c9-27f8-4419-b20e-a9b26e408c04" providerId="ADAL" clId="{70F8332E-C96A-4BB2-8C73-B25F2DC05B30}" dt="2023-10-12T12:37:45.925" v="115" actId="1076"/>
          <ac:picMkLst>
            <pc:docMk/>
            <pc:sldMk cId="2218413263" sldId="273"/>
            <ac:picMk id="2" creationId="{1B1469A6-B3BA-FE09-B873-56EB05C563A2}"/>
          </ac:picMkLst>
        </pc:picChg>
        <pc:picChg chg="del mod">
          <ac:chgData name="Ryan Parker" userId="7ee766c9-27f8-4419-b20e-a9b26e408c04" providerId="ADAL" clId="{70F8332E-C96A-4BB2-8C73-B25F2DC05B30}" dt="2023-10-12T12:37:33.383" v="110" actId="478"/>
          <ac:picMkLst>
            <pc:docMk/>
            <pc:sldMk cId="2218413263" sldId="273"/>
            <ac:picMk id="8" creationId="{DC5AD17C-E489-FE9A-9A3B-A90520192FA4}"/>
          </ac:picMkLst>
        </pc:picChg>
      </pc:sldChg>
      <pc:sldChg chg="del">
        <pc:chgData name="Ryan Parker" userId="7ee766c9-27f8-4419-b20e-a9b26e408c04" providerId="ADAL" clId="{70F8332E-C96A-4BB2-8C73-B25F2DC05B30}" dt="2023-10-12T12:26:06.903" v="12" actId="47"/>
        <pc:sldMkLst>
          <pc:docMk/>
          <pc:sldMk cId="111819094" sldId="274"/>
        </pc:sldMkLst>
      </pc:sldChg>
      <pc:sldChg chg="del">
        <pc:chgData name="Ryan Parker" userId="7ee766c9-27f8-4419-b20e-a9b26e408c04" providerId="ADAL" clId="{70F8332E-C96A-4BB2-8C73-B25F2DC05B30}" dt="2023-10-12T12:26:07.852" v="13" actId="47"/>
        <pc:sldMkLst>
          <pc:docMk/>
          <pc:sldMk cId="1037040663" sldId="275"/>
        </pc:sldMkLst>
      </pc:sldChg>
      <pc:sldChg chg="del">
        <pc:chgData name="Ryan Parker" userId="7ee766c9-27f8-4419-b20e-a9b26e408c04" providerId="ADAL" clId="{70F8332E-C96A-4BB2-8C73-B25F2DC05B30}" dt="2023-10-12T12:26:08.090" v="14" actId="47"/>
        <pc:sldMkLst>
          <pc:docMk/>
          <pc:sldMk cId="2157418114" sldId="276"/>
        </pc:sldMkLst>
      </pc:sldChg>
      <pc:sldChg chg="del">
        <pc:chgData name="Ryan Parker" userId="7ee766c9-27f8-4419-b20e-a9b26e408c04" providerId="ADAL" clId="{70F8332E-C96A-4BB2-8C73-B25F2DC05B30}" dt="2023-10-12T12:26:08.438" v="15" actId="47"/>
        <pc:sldMkLst>
          <pc:docMk/>
          <pc:sldMk cId="1460946552" sldId="277"/>
        </pc:sldMkLst>
      </pc:sldChg>
      <pc:sldChg chg="del">
        <pc:chgData name="Ryan Parker" userId="7ee766c9-27f8-4419-b20e-a9b26e408c04" providerId="ADAL" clId="{70F8332E-C96A-4BB2-8C73-B25F2DC05B30}" dt="2023-10-12T12:26:08.792" v="16" actId="47"/>
        <pc:sldMkLst>
          <pc:docMk/>
          <pc:sldMk cId="1324041668" sldId="278"/>
        </pc:sldMkLst>
      </pc:sldChg>
      <pc:sldChg chg="del">
        <pc:chgData name="Ryan Parker" userId="7ee766c9-27f8-4419-b20e-a9b26e408c04" providerId="ADAL" clId="{70F8332E-C96A-4BB2-8C73-B25F2DC05B30}" dt="2023-10-12T12:26:09.473" v="17" actId="47"/>
        <pc:sldMkLst>
          <pc:docMk/>
          <pc:sldMk cId="3421920669" sldId="279"/>
        </pc:sldMkLst>
      </pc:sldChg>
      <pc:sldChg chg="del">
        <pc:chgData name="Ryan Parker" userId="7ee766c9-27f8-4419-b20e-a9b26e408c04" providerId="ADAL" clId="{70F8332E-C96A-4BB2-8C73-B25F2DC05B30}" dt="2023-10-12T12:26:10.497" v="18" actId="47"/>
        <pc:sldMkLst>
          <pc:docMk/>
          <pc:sldMk cId="2003918801" sldId="281"/>
        </pc:sldMkLst>
      </pc:sldChg>
      <pc:sldChg chg="del">
        <pc:chgData name="Ryan Parker" userId="7ee766c9-27f8-4419-b20e-a9b26e408c04" providerId="ADAL" clId="{70F8332E-C96A-4BB2-8C73-B25F2DC05B30}" dt="2023-10-12T12:26:11.130" v="19" actId="47"/>
        <pc:sldMkLst>
          <pc:docMk/>
          <pc:sldMk cId="282393835" sldId="282"/>
        </pc:sldMkLst>
      </pc:sldChg>
      <pc:sldChg chg="del">
        <pc:chgData name="Ryan Parker" userId="7ee766c9-27f8-4419-b20e-a9b26e408c04" providerId="ADAL" clId="{70F8332E-C96A-4BB2-8C73-B25F2DC05B30}" dt="2023-10-12T12:26:12.279" v="20" actId="47"/>
        <pc:sldMkLst>
          <pc:docMk/>
          <pc:sldMk cId="559980462" sldId="283"/>
        </pc:sldMkLst>
      </pc:sldChg>
      <pc:sldChg chg="addSp modSp add mod modAnim">
        <pc:chgData name="Ryan Parker" userId="7ee766c9-27f8-4419-b20e-a9b26e408c04" providerId="ADAL" clId="{70F8332E-C96A-4BB2-8C73-B25F2DC05B30}" dt="2023-10-12T12:36:15.404" v="98" actId="114"/>
        <pc:sldMkLst>
          <pc:docMk/>
          <pc:sldMk cId="1122984085" sldId="284"/>
        </pc:sldMkLst>
        <pc:spChg chg="add mod">
          <ac:chgData name="Ryan Parker" userId="7ee766c9-27f8-4419-b20e-a9b26e408c04" providerId="ADAL" clId="{70F8332E-C96A-4BB2-8C73-B25F2DC05B30}" dt="2023-10-12T12:36:15.404" v="98" actId="114"/>
          <ac:spMkLst>
            <pc:docMk/>
            <pc:sldMk cId="1122984085" sldId="284"/>
            <ac:spMk id="5" creationId="{6C63A1F2-4B1D-092F-D722-B681DE286A77}"/>
          </ac:spMkLst>
        </pc:spChg>
        <pc:picChg chg="add mod">
          <ac:chgData name="Ryan Parker" userId="7ee766c9-27f8-4419-b20e-a9b26e408c04" providerId="ADAL" clId="{70F8332E-C96A-4BB2-8C73-B25F2DC05B30}" dt="2023-10-12T12:35:18.606" v="79" actId="1076"/>
          <ac:picMkLst>
            <pc:docMk/>
            <pc:sldMk cId="1122984085" sldId="284"/>
            <ac:picMk id="2" creationId="{2B504CA1-3776-5D0A-522C-D6EDCB0279DB}"/>
          </ac:picMkLst>
        </pc:picChg>
      </pc:sldChg>
      <pc:sldChg chg="addSp delSp modSp add mod modAnim">
        <pc:chgData name="Ryan Parker" userId="7ee766c9-27f8-4419-b20e-a9b26e408c04" providerId="ADAL" clId="{70F8332E-C96A-4BB2-8C73-B25F2DC05B30}" dt="2023-10-12T12:49:08.195" v="350"/>
        <pc:sldMkLst>
          <pc:docMk/>
          <pc:sldMk cId="4143258280" sldId="285"/>
        </pc:sldMkLst>
        <pc:spChg chg="add del mod">
          <ac:chgData name="Ryan Parker" userId="7ee766c9-27f8-4419-b20e-a9b26e408c04" providerId="ADAL" clId="{70F8332E-C96A-4BB2-8C73-B25F2DC05B30}" dt="2023-10-12T12:37:24.486" v="107" actId="478"/>
          <ac:spMkLst>
            <pc:docMk/>
            <pc:sldMk cId="4143258280" sldId="285"/>
            <ac:spMk id="4" creationId="{3542E13E-EFC3-C17D-F521-32AA59271535}"/>
          </ac:spMkLst>
        </pc:spChg>
        <pc:spChg chg="add mod">
          <ac:chgData name="Ryan Parker" userId="7ee766c9-27f8-4419-b20e-a9b26e408c04" providerId="ADAL" clId="{70F8332E-C96A-4BB2-8C73-B25F2DC05B30}" dt="2023-10-12T12:37:55.177" v="116" actId="14100"/>
          <ac:spMkLst>
            <pc:docMk/>
            <pc:sldMk cId="4143258280" sldId="285"/>
            <ac:spMk id="8" creationId="{9D84CA46-01A1-52D3-48AA-CF4608D4ECEA}"/>
          </ac:spMkLst>
        </pc:spChg>
        <pc:spChg chg="add del mod">
          <ac:chgData name="Ryan Parker" userId="7ee766c9-27f8-4419-b20e-a9b26e408c04" providerId="ADAL" clId="{70F8332E-C96A-4BB2-8C73-B25F2DC05B30}" dt="2023-10-12T12:46:45.844" v="165" actId="478"/>
          <ac:spMkLst>
            <pc:docMk/>
            <pc:sldMk cId="4143258280" sldId="285"/>
            <ac:spMk id="10" creationId="{D0AE5FA4-4F0D-930B-85D4-C9F52A36C1C8}"/>
          </ac:spMkLst>
        </pc:spChg>
        <pc:spChg chg="add mod">
          <ac:chgData name="Ryan Parker" userId="7ee766c9-27f8-4419-b20e-a9b26e408c04" providerId="ADAL" clId="{70F8332E-C96A-4BB2-8C73-B25F2DC05B30}" dt="2023-10-12T12:48:58.721" v="349" actId="1076"/>
          <ac:spMkLst>
            <pc:docMk/>
            <pc:sldMk cId="4143258280" sldId="285"/>
            <ac:spMk id="21" creationId="{C795C6F5-7766-778C-579B-C2E867CECF90}"/>
          </ac:spMkLst>
        </pc:spChg>
        <pc:spChg chg="add mod">
          <ac:chgData name="Ryan Parker" userId="7ee766c9-27f8-4419-b20e-a9b26e408c04" providerId="ADAL" clId="{70F8332E-C96A-4BB2-8C73-B25F2DC05B30}" dt="2023-10-12T12:48:45.602" v="348" actId="1076"/>
          <ac:spMkLst>
            <pc:docMk/>
            <pc:sldMk cId="4143258280" sldId="285"/>
            <ac:spMk id="23" creationId="{975802C5-AA13-007A-4825-FCCFD80B055E}"/>
          </ac:spMkLst>
        </pc:spChg>
        <pc:picChg chg="add mod">
          <ac:chgData name="Ryan Parker" userId="7ee766c9-27f8-4419-b20e-a9b26e408c04" providerId="ADAL" clId="{70F8332E-C96A-4BB2-8C73-B25F2DC05B30}" dt="2023-10-12T12:38:05.892" v="120" actId="1076"/>
          <ac:picMkLst>
            <pc:docMk/>
            <pc:sldMk cId="4143258280" sldId="285"/>
            <ac:picMk id="5" creationId="{81E8C211-EA9E-9163-BA0A-B028CFDFE16D}"/>
          </ac:picMkLst>
        </pc:picChg>
        <pc:picChg chg="add del mod">
          <ac:chgData name="Ryan Parker" userId="7ee766c9-27f8-4419-b20e-a9b26e408c04" providerId="ADAL" clId="{70F8332E-C96A-4BB2-8C73-B25F2DC05B30}" dt="2023-10-12T12:42:05.342" v="128" actId="478"/>
          <ac:picMkLst>
            <pc:docMk/>
            <pc:sldMk cId="4143258280" sldId="285"/>
            <ac:picMk id="12" creationId="{6373992E-F6F7-B05C-AA37-3E65EBD3C71B}"/>
          </ac:picMkLst>
        </pc:picChg>
        <pc:picChg chg="add mod modCrop">
          <ac:chgData name="Ryan Parker" userId="7ee766c9-27f8-4419-b20e-a9b26e408c04" providerId="ADAL" clId="{70F8332E-C96A-4BB2-8C73-B25F2DC05B30}" dt="2023-10-12T12:48:58.721" v="349" actId="1076"/>
          <ac:picMkLst>
            <pc:docMk/>
            <pc:sldMk cId="4143258280" sldId="285"/>
            <ac:picMk id="14" creationId="{ECFD70D8-0358-4EDF-4C02-4BFEE7161F52}"/>
          </ac:picMkLst>
        </pc:picChg>
        <pc:picChg chg="add mod modCrop">
          <ac:chgData name="Ryan Parker" userId="7ee766c9-27f8-4419-b20e-a9b26e408c04" providerId="ADAL" clId="{70F8332E-C96A-4BB2-8C73-B25F2DC05B30}" dt="2023-10-12T12:48:58.721" v="349" actId="1076"/>
          <ac:picMkLst>
            <pc:docMk/>
            <pc:sldMk cId="4143258280" sldId="285"/>
            <ac:picMk id="16" creationId="{B9879C35-B68B-F3D4-8E64-97EF585D0CC8}"/>
          </ac:picMkLst>
        </pc:picChg>
        <pc:picChg chg="add mod modCrop">
          <ac:chgData name="Ryan Parker" userId="7ee766c9-27f8-4419-b20e-a9b26e408c04" providerId="ADAL" clId="{70F8332E-C96A-4BB2-8C73-B25F2DC05B30}" dt="2023-10-12T12:48:58.721" v="349" actId="1076"/>
          <ac:picMkLst>
            <pc:docMk/>
            <pc:sldMk cId="4143258280" sldId="285"/>
            <ac:picMk id="18" creationId="{3C528438-79BC-48F5-7FE4-A7686F0DA9B5}"/>
          </ac:picMkLst>
        </pc:picChg>
        <pc:picChg chg="add mod modCrop">
          <ac:chgData name="Ryan Parker" userId="7ee766c9-27f8-4419-b20e-a9b26e408c04" providerId="ADAL" clId="{70F8332E-C96A-4BB2-8C73-B25F2DC05B30}" dt="2023-10-12T12:48:58.721" v="349" actId="1076"/>
          <ac:picMkLst>
            <pc:docMk/>
            <pc:sldMk cId="4143258280" sldId="285"/>
            <ac:picMk id="20" creationId="{4D912781-1A99-431F-FF89-6043A4C62B0D}"/>
          </ac:picMkLst>
        </pc:picChg>
      </pc:sldChg>
      <pc:sldChg chg="addSp delSp modSp add mod modAnim">
        <pc:chgData name="Ryan Parker" userId="7ee766c9-27f8-4419-b20e-a9b26e408c04" providerId="ADAL" clId="{70F8332E-C96A-4BB2-8C73-B25F2DC05B30}" dt="2023-10-12T13:03:16.961" v="439"/>
        <pc:sldMkLst>
          <pc:docMk/>
          <pc:sldMk cId="1668213567" sldId="286"/>
        </pc:sldMkLst>
        <pc:spChg chg="add mod">
          <ac:chgData name="Ryan Parker" userId="7ee766c9-27f8-4419-b20e-a9b26e408c04" providerId="ADAL" clId="{70F8332E-C96A-4BB2-8C73-B25F2DC05B30}" dt="2023-10-12T12:50:28.477" v="354" actId="403"/>
          <ac:spMkLst>
            <pc:docMk/>
            <pc:sldMk cId="1668213567" sldId="286"/>
            <ac:spMk id="4" creationId="{494865B3-59F3-0FA7-61BA-5236D4317889}"/>
          </ac:spMkLst>
        </pc:spChg>
        <pc:spChg chg="add mod">
          <ac:chgData name="Ryan Parker" userId="7ee766c9-27f8-4419-b20e-a9b26e408c04" providerId="ADAL" clId="{70F8332E-C96A-4BB2-8C73-B25F2DC05B30}" dt="2023-10-12T13:02:39.003" v="430" actId="1076"/>
          <ac:spMkLst>
            <pc:docMk/>
            <pc:sldMk cId="1668213567" sldId="286"/>
            <ac:spMk id="6" creationId="{44195385-B027-C30C-345A-0BABA106EC9C}"/>
          </ac:spMkLst>
        </pc:spChg>
        <pc:spChg chg="add del">
          <ac:chgData name="Ryan Parker" userId="7ee766c9-27f8-4419-b20e-a9b26e408c04" providerId="ADAL" clId="{70F8332E-C96A-4BB2-8C73-B25F2DC05B30}" dt="2023-10-12T12:50:50.694" v="358" actId="11529"/>
          <ac:spMkLst>
            <pc:docMk/>
            <pc:sldMk cId="1668213567" sldId="286"/>
            <ac:spMk id="8" creationId="{9C11C53B-FB0D-D684-0F97-E210521AC86D}"/>
          </ac:spMkLst>
        </pc:spChg>
        <pc:spChg chg="add mod ord">
          <ac:chgData name="Ryan Parker" userId="7ee766c9-27f8-4419-b20e-a9b26e408c04" providerId="ADAL" clId="{70F8332E-C96A-4BB2-8C73-B25F2DC05B30}" dt="2023-10-12T12:51:18.660" v="365" actId="1076"/>
          <ac:spMkLst>
            <pc:docMk/>
            <pc:sldMk cId="1668213567" sldId="286"/>
            <ac:spMk id="9" creationId="{6EA6AD25-7F16-149A-CA48-305041FDAE07}"/>
          </ac:spMkLst>
        </pc:spChg>
        <pc:spChg chg="add mod">
          <ac:chgData name="Ryan Parker" userId="7ee766c9-27f8-4419-b20e-a9b26e408c04" providerId="ADAL" clId="{70F8332E-C96A-4BB2-8C73-B25F2DC05B30}" dt="2023-10-12T13:02:21.458" v="427" actId="1076"/>
          <ac:spMkLst>
            <pc:docMk/>
            <pc:sldMk cId="1668213567" sldId="286"/>
            <ac:spMk id="11" creationId="{94EEBD11-0B57-65AE-E721-FC072DF6432E}"/>
          </ac:spMkLst>
        </pc:spChg>
        <pc:spChg chg="add mod">
          <ac:chgData name="Ryan Parker" userId="7ee766c9-27f8-4419-b20e-a9b26e408c04" providerId="ADAL" clId="{70F8332E-C96A-4BB2-8C73-B25F2DC05B30}" dt="2023-10-12T13:02:16.074" v="426" actId="14100"/>
          <ac:spMkLst>
            <pc:docMk/>
            <pc:sldMk cId="1668213567" sldId="286"/>
            <ac:spMk id="13" creationId="{F4708DDB-3D76-C536-7C13-1FEBC9F5859F}"/>
          </ac:spMkLst>
        </pc:spChg>
        <pc:spChg chg="add mod">
          <ac:chgData name="Ryan Parker" userId="7ee766c9-27f8-4419-b20e-a9b26e408c04" providerId="ADAL" clId="{70F8332E-C96A-4BB2-8C73-B25F2DC05B30}" dt="2023-10-12T13:01:47.089" v="419" actId="1076"/>
          <ac:spMkLst>
            <pc:docMk/>
            <pc:sldMk cId="1668213567" sldId="286"/>
            <ac:spMk id="15" creationId="{0EA72119-AFD6-5FD0-4E18-BAE028292A29}"/>
          </ac:spMkLst>
        </pc:spChg>
        <pc:spChg chg="add mod">
          <ac:chgData name="Ryan Parker" userId="7ee766c9-27f8-4419-b20e-a9b26e408c04" providerId="ADAL" clId="{70F8332E-C96A-4BB2-8C73-B25F2DC05B30}" dt="2023-10-12T13:02:43.785" v="431" actId="1076"/>
          <ac:spMkLst>
            <pc:docMk/>
            <pc:sldMk cId="1668213567" sldId="286"/>
            <ac:spMk id="17" creationId="{934A503D-34EA-96D9-5962-8D4ECCEE401D}"/>
          </ac:spMkLst>
        </pc:spChg>
        <pc:spChg chg="add mod">
          <ac:chgData name="Ryan Parker" userId="7ee766c9-27f8-4419-b20e-a9b26e408c04" providerId="ADAL" clId="{70F8332E-C96A-4BB2-8C73-B25F2DC05B30}" dt="2023-10-12T13:02:26.037" v="428" actId="1076"/>
          <ac:spMkLst>
            <pc:docMk/>
            <pc:sldMk cId="1668213567" sldId="286"/>
            <ac:spMk id="19" creationId="{BBB4DD38-013C-C55D-4AE9-3336BAC473E5}"/>
          </ac:spMkLst>
        </pc:spChg>
        <pc:spChg chg="add mod">
          <ac:chgData name="Ryan Parker" userId="7ee766c9-27f8-4419-b20e-a9b26e408c04" providerId="ADAL" clId="{70F8332E-C96A-4BB2-8C73-B25F2DC05B30}" dt="2023-10-12T13:02:30.737" v="429" actId="1076"/>
          <ac:spMkLst>
            <pc:docMk/>
            <pc:sldMk cId="1668213567" sldId="286"/>
            <ac:spMk id="21" creationId="{BCB821AA-421D-A0A7-7A8F-140BFF5DA0C3}"/>
          </ac:spMkLst>
        </pc:spChg>
        <pc:spChg chg="add mod">
          <ac:chgData name="Ryan Parker" userId="7ee766c9-27f8-4419-b20e-a9b26e408c04" providerId="ADAL" clId="{70F8332E-C96A-4BB2-8C73-B25F2DC05B30}" dt="2023-10-12T13:02:48.341" v="432" actId="1076"/>
          <ac:spMkLst>
            <pc:docMk/>
            <pc:sldMk cId="1668213567" sldId="286"/>
            <ac:spMk id="23" creationId="{5EC5DBF1-BBCE-09A1-35DC-C4964154FFA0}"/>
          </ac:spMkLst>
        </pc:spChg>
      </pc:sldChg>
      <pc:sldChg chg="addSp modSp add mod">
        <pc:chgData name="Ryan Parker" userId="7ee766c9-27f8-4419-b20e-a9b26e408c04" providerId="ADAL" clId="{70F8332E-C96A-4BB2-8C73-B25F2DC05B30}" dt="2023-10-12T13:07:02.609" v="592" actId="20577"/>
        <pc:sldMkLst>
          <pc:docMk/>
          <pc:sldMk cId="2471972762" sldId="287"/>
        </pc:sldMkLst>
        <pc:spChg chg="add mod">
          <ac:chgData name="Ryan Parker" userId="7ee766c9-27f8-4419-b20e-a9b26e408c04" providerId="ADAL" clId="{70F8332E-C96A-4BB2-8C73-B25F2DC05B30}" dt="2023-10-12T13:07:02.609" v="592" actId="20577"/>
          <ac:spMkLst>
            <pc:docMk/>
            <pc:sldMk cId="2471972762" sldId="287"/>
            <ac:spMk id="4" creationId="{C8C1EE41-E33C-4CCD-D11B-72B1B34CDDBF}"/>
          </ac:spMkLst>
        </pc:spChg>
      </pc:sldChg>
      <pc:sldChg chg="addSp modSp add mod">
        <pc:chgData name="Ryan Parker" userId="7ee766c9-27f8-4419-b20e-a9b26e408c04" providerId="ADAL" clId="{70F8332E-C96A-4BB2-8C73-B25F2DC05B30}" dt="2023-10-12T13:03:59.855" v="457" actId="1076"/>
        <pc:sldMkLst>
          <pc:docMk/>
          <pc:sldMk cId="1283454131" sldId="288"/>
        </pc:sldMkLst>
        <pc:spChg chg="add mod">
          <ac:chgData name="Ryan Parker" userId="7ee766c9-27f8-4419-b20e-a9b26e408c04" providerId="ADAL" clId="{70F8332E-C96A-4BB2-8C73-B25F2DC05B30}" dt="2023-10-12T13:03:59.855" v="457" actId="1076"/>
          <ac:spMkLst>
            <pc:docMk/>
            <pc:sldMk cId="1283454131" sldId="288"/>
            <ac:spMk id="2" creationId="{4E5DF54E-892C-52F6-F5F3-B91ADD937169}"/>
          </ac:spMkLst>
        </pc:spChg>
      </pc:sldChg>
      <pc:sldChg chg="addSp modSp add mod">
        <pc:chgData name="Ryan Parker" userId="7ee766c9-27f8-4419-b20e-a9b26e408c04" providerId="ADAL" clId="{70F8332E-C96A-4BB2-8C73-B25F2DC05B30}" dt="2023-10-12T13:06:01.538" v="564" actId="1076"/>
        <pc:sldMkLst>
          <pc:docMk/>
          <pc:sldMk cId="1780305799" sldId="289"/>
        </pc:sldMkLst>
        <pc:spChg chg="add mod">
          <ac:chgData name="Ryan Parker" userId="7ee766c9-27f8-4419-b20e-a9b26e408c04" providerId="ADAL" clId="{70F8332E-C96A-4BB2-8C73-B25F2DC05B30}" dt="2023-10-12T13:05:54.555" v="561" actId="1076"/>
          <ac:spMkLst>
            <pc:docMk/>
            <pc:sldMk cId="1780305799" sldId="289"/>
            <ac:spMk id="4" creationId="{69BEFFCF-C27A-E9CF-A57F-C820B733EECC}"/>
          </ac:spMkLst>
        </pc:spChg>
        <pc:picChg chg="add mod">
          <ac:chgData name="Ryan Parker" userId="7ee766c9-27f8-4419-b20e-a9b26e408c04" providerId="ADAL" clId="{70F8332E-C96A-4BB2-8C73-B25F2DC05B30}" dt="2023-10-12T13:06:01.538" v="564" actId="1076"/>
          <ac:picMkLst>
            <pc:docMk/>
            <pc:sldMk cId="1780305799" sldId="289"/>
            <ac:picMk id="5" creationId="{F10BC0F4-BA39-3C3F-1D80-446AA6236570}"/>
          </ac:picMkLst>
        </pc:picChg>
      </pc:sldChg>
    </pc:docChg>
  </pc:docChgLst>
  <pc:docChgLst>
    <pc:chgData name="Ryan Parker" userId="7ee766c9-27f8-4419-b20e-a9b26e408c04" providerId="ADAL" clId="{F7504116-85B8-4842-8598-4C5ABE46FC6D}"/>
    <pc:docChg chg="undo custSel addSld delSld modSld sldOrd">
      <pc:chgData name="Ryan Parker" userId="7ee766c9-27f8-4419-b20e-a9b26e408c04" providerId="ADAL" clId="{F7504116-85B8-4842-8598-4C5ABE46FC6D}" dt="2023-04-27T13:24:43.469" v="754" actId="14100"/>
      <pc:docMkLst>
        <pc:docMk/>
      </pc:docMkLst>
      <pc:sldChg chg="modSp mod">
        <pc:chgData name="Ryan Parker" userId="7ee766c9-27f8-4419-b20e-a9b26e408c04" providerId="ADAL" clId="{F7504116-85B8-4842-8598-4C5ABE46FC6D}" dt="2023-04-26T08:17:42.119" v="1" actId="20577"/>
        <pc:sldMkLst>
          <pc:docMk/>
          <pc:sldMk cId="2397476976" sldId="256"/>
        </pc:sldMkLst>
        <pc:spChg chg="mod">
          <ac:chgData name="Ryan Parker" userId="7ee766c9-27f8-4419-b20e-a9b26e408c04" providerId="ADAL" clId="{F7504116-85B8-4842-8598-4C5ABE46FC6D}" dt="2023-04-26T08:17:42.119" v="1" actId="20577"/>
          <ac:spMkLst>
            <pc:docMk/>
            <pc:sldMk cId="2397476976" sldId="256"/>
            <ac:spMk id="2" creationId="{6CD79455-E069-41BD-BD04-8433B8E56A16}"/>
          </ac:spMkLst>
        </pc:spChg>
      </pc:sldChg>
      <pc:sldChg chg="modSp mod">
        <pc:chgData name="Ryan Parker" userId="7ee766c9-27f8-4419-b20e-a9b26e408c04" providerId="ADAL" clId="{F7504116-85B8-4842-8598-4C5ABE46FC6D}" dt="2023-04-27T13:12:24.069" v="519" actId="20577"/>
        <pc:sldMkLst>
          <pc:docMk/>
          <pc:sldMk cId="3814130991" sldId="259"/>
        </pc:sldMkLst>
        <pc:spChg chg="mod">
          <ac:chgData name="Ryan Parker" userId="7ee766c9-27f8-4419-b20e-a9b26e408c04" providerId="ADAL" clId="{F7504116-85B8-4842-8598-4C5ABE46FC6D}" dt="2023-04-27T13:12:24.069" v="519" actId="20577"/>
          <ac:spMkLst>
            <pc:docMk/>
            <pc:sldMk cId="3814130991" sldId="259"/>
            <ac:spMk id="2" creationId="{A1C546B7-723D-4C00-947F-420652169DCD}"/>
          </ac:spMkLst>
        </pc:spChg>
        <pc:picChg chg="mod">
          <ac:chgData name="Ryan Parker" userId="7ee766c9-27f8-4419-b20e-a9b26e408c04" providerId="ADAL" clId="{F7504116-85B8-4842-8598-4C5ABE46FC6D}" dt="2023-04-26T08:19:42.201" v="210"/>
          <ac:picMkLst>
            <pc:docMk/>
            <pc:sldMk cId="3814130991" sldId="259"/>
            <ac:picMk id="9" creationId="{BCCD51FF-2565-44CD-B42B-EE6285E7D37A}"/>
          </ac:picMkLst>
        </pc:picChg>
      </pc:sldChg>
      <pc:sldChg chg="delSp modSp add mod ord">
        <pc:chgData name="Ryan Parker" userId="7ee766c9-27f8-4419-b20e-a9b26e408c04" providerId="ADAL" clId="{F7504116-85B8-4842-8598-4C5ABE46FC6D}" dt="2023-04-26T08:33:50.065" v="295" actId="1076"/>
        <pc:sldMkLst>
          <pc:docMk/>
          <pc:sldMk cId="1752496793" sldId="264"/>
        </pc:sldMkLst>
        <pc:spChg chg="mod">
          <ac:chgData name="Ryan Parker" userId="7ee766c9-27f8-4419-b20e-a9b26e408c04" providerId="ADAL" clId="{F7504116-85B8-4842-8598-4C5ABE46FC6D}" dt="2023-04-26T08:33:50.065" v="295" actId="1076"/>
          <ac:spMkLst>
            <pc:docMk/>
            <pc:sldMk cId="1752496793" sldId="264"/>
            <ac:spMk id="2" creationId="{A1C546B7-723D-4C00-947F-420652169DCD}"/>
          </ac:spMkLst>
        </pc:spChg>
        <pc:picChg chg="del">
          <ac:chgData name="Ryan Parker" userId="7ee766c9-27f8-4419-b20e-a9b26e408c04" providerId="ADAL" clId="{F7504116-85B8-4842-8598-4C5ABE46FC6D}" dt="2023-04-26T08:20:05.291" v="220" actId="478"/>
          <ac:picMkLst>
            <pc:docMk/>
            <pc:sldMk cId="1752496793" sldId="264"/>
            <ac:picMk id="7" creationId="{697EBC13-0D36-414F-BFA5-8C9E3CD8BC4C}"/>
          </ac:picMkLst>
        </pc:picChg>
        <pc:picChg chg="del">
          <ac:chgData name="Ryan Parker" userId="7ee766c9-27f8-4419-b20e-a9b26e408c04" providerId="ADAL" clId="{F7504116-85B8-4842-8598-4C5ABE46FC6D}" dt="2023-04-26T08:20:07.678" v="221" actId="478"/>
          <ac:picMkLst>
            <pc:docMk/>
            <pc:sldMk cId="1752496793" sldId="264"/>
            <ac:picMk id="8" creationId="{916F1F57-AF65-492E-9B10-BEFCC3AA5180}"/>
          </ac:picMkLst>
        </pc:picChg>
        <pc:picChg chg="mod">
          <ac:chgData name="Ryan Parker" userId="7ee766c9-27f8-4419-b20e-a9b26e408c04" providerId="ADAL" clId="{F7504116-85B8-4842-8598-4C5ABE46FC6D}" dt="2023-04-26T08:33:20.177" v="247" actId="1076"/>
          <ac:picMkLst>
            <pc:docMk/>
            <pc:sldMk cId="1752496793" sldId="264"/>
            <ac:picMk id="9" creationId="{BCCD51FF-2565-44CD-B42B-EE6285E7D37A}"/>
          </ac:picMkLst>
        </pc:picChg>
        <pc:picChg chg="del">
          <ac:chgData name="Ryan Parker" userId="7ee766c9-27f8-4419-b20e-a9b26e408c04" providerId="ADAL" clId="{F7504116-85B8-4842-8598-4C5ABE46FC6D}" dt="2023-04-26T08:20:09.382" v="222" actId="478"/>
          <ac:picMkLst>
            <pc:docMk/>
            <pc:sldMk cId="1752496793" sldId="264"/>
            <ac:picMk id="11" creationId="{5B1998C9-C87C-4AB9-B0C7-C9BC4A27ABEA}"/>
          </ac:picMkLst>
        </pc:picChg>
        <pc:picChg chg="del">
          <ac:chgData name="Ryan Parker" userId="7ee766c9-27f8-4419-b20e-a9b26e408c04" providerId="ADAL" clId="{F7504116-85B8-4842-8598-4C5ABE46FC6D}" dt="2023-04-26T08:20:10.800" v="223" actId="478"/>
          <ac:picMkLst>
            <pc:docMk/>
            <pc:sldMk cId="1752496793" sldId="264"/>
            <ac:picMk id="13" creationId="{CA709E40-A48C-4F8E-A8F9-E1038156F6EC}"/>
          </ac:picMkLst>
        </pc:picChg>
        <pc:picChg chg="del">
          <ac:chgData name="Ryan Parker" userId="7ee766c9-27f8-4419-b20e-a9b26e408c04" providerId="ADAL" clId="{F7504116-85B8-4842-8598-4C5ABE46FC6D}" dt="2023-04-26T08:20:13.073" v="224" actId="478"/>
          <ac:picMkLst>
            <pc:docMk/>
            <pc:sldMk cId="1752496793" sldId="264"/>
            <ac:picMk id="14" creationId="{D8C52BE1-C3B6-4A96-9310-1A5636D47052}"/>
          </ac:picMkLst>
        </pc:picChg>
        <pc:picChg chg="del">
          <ac:chgData name="Ryan Parker" userId="7ee766c9-27f8-4419-b20e-a9b26e408c04" providerId="ADAL" clId="{F7504116-85B8-4842-8598-4C5ABE46FC6D}" dt="2023-04-26T08:20:13.073" v="224" actId="478"/>
          <ac:picMkLst>
            <pc:docMk/>
            <pc:sldMk cId="1752496793" sldId="264"/>
            <ac:picMk id="15" creationId="{3ADC2AFC-1E38-4CDC-BD8B-ABC14C06C640}"/>
          </ac:picMkLst>
        </pc:picChg>
        <pc:picChg chg="del">
          <ac:chgData name="Ryan Parker" userId="7ee766c9-27f8-4419-b20e-a9b26e408c04" providerId="ADAL" clId="{F7504116-85B8-4842-8598-4C5ABE46FC6D}" dt="2023-04-26T08:20:13.073" v="224" actId="478"/>
          <ac:picMkLst>
            <pc:docMk/>
            <pc:sldMk cId="1752496793" sldId="264"/>
            <ac:picMk id="16" creationId="{28E067BC-B96B-43BE-9A8D-B6341289F829}"/>
          </ac:picMkLst>
        </pc:picChg>
        <pc:picChg chg="del">
          <ac:chgData name="Ryan Parker" userId="7ee766c9-27f8-4419-b20e-a9b26e408c04" providerId="ADAL" clId="{F7504116-85B8-4842-8598-4C5ABE46FC6D}" dt="2023-04-26T08:20:03.142" v="219" actId="478"/>
          <ac:picMkLst>
            <pc:docMk/>
            <pc:sldMk cId="1752496793" sldId="264"/>
            <ac:picMk id="18" creationId="{BF387B86-62A8-414B-B25F-FF614E110402}"/>
          </ac:picMkLst>
        </pc:picChg>
      </pc:sldChg>
      <pc:sldChg chg="addSp delSp modSp add mod">
        <pc:chgData name="Ryan Parker" userId="7ee766c9-27f8-4419-b20e-a9b26e408c04" providerId="ADAL" clId="{F7504116-85B8-4842-8598-4C5ABE46FC6D}" dt="2023-04-27T13:12:50.027" v="520" actId="113"/>
        <pc:sldMkLst>
          <pc:docMk/>
          <pc:sldMk cId="2893283281" sldId="265"/>
        </pc:sldMkLst>
        <pc:spChg chg="del">
          <ac:chgData name="Ryan Parker" userId="7ee766c9-27f8-4419-b20e-a9b26e408c04" providerId="ADAL" clId="{F7504116-85B8-4842-8598-4C5ABE46FC6D}" dt="2023-04-26T08:20:23.619" v="231" actId="478"/>
          <ac:spMkLst>
            <pc:docMk/>
            <pc:sldMk cId="2893283281" sldId="265"/>
            <ac:spMk id="2" creationId="{A1C546B7-723D-4C00-947F-420652169DCD}"/>
          </ac:spMkLst>
        </pc:spChg>
        <pc:spChg chg="add del mod">
          <ac:chgData name="Ryan Parker" userId="7ee766c9-27f8-4419-b20e-a9b26e408c04" providerId="ADAL" clId="{F7504116-85B8-4842-8598-4C5ABE46FC6D}" dt="2023-04-26T08:39:04.926" v="330" actId="21"/>
          <ac:spMkLst>
            <pc:docMk/>
            <pc:sldMk cId="2893283281" sldId="265"/>
            <ac:spMk id="4" creationId="{EF79085F-BE17-9F90-22F1-2AA6B824C964}"/>
          </ac:spMkLst>
        </pc:spChg>
        <pc:spChg chg="add mod">
          <ac:chgData name="Ryan Parker" userId="7ee766c9-27f8-4419-b20e-a9b26e408c04" providerId="ADAL" clId="{F7504116-85B8-4842-8598-4C5ABE46FC6D}" dt="2023-04-26T08:42:06.376" v="350" actId="21"/>
          <ac:spMkLst>
            <pc:docMk/>
            <pc:sldMk cId="2893283281" sldId="265"/>
            <ac:spMk id="7" creationId="{08D8C7B4-7DF2-AA4E-86D2-241B861AB945}"/>
          </ac:spMkLst>
        </pc:spChg>
        <pc:spChg chg="add mod">
          <ac:chgData name="Ryan Parker" userId="7ee766c9-27f8-4419-b20e-a9b26e408c04" providerId="ADAL" clId="{F7504116-85B8-4842-8598-4C5ABE46FC6D}" dt="2023-04-27T13:12:50.027" v="520" actId="113"/>
          <ac:spMkLst>
            <pc:docMk/>
            <pc:sldMk cId="2893283281" sldId="265"/>
            <ac:spMk id="10" creationId="{CE8F0CF0-4A36-DD55-BE51-82F2E0E3BADB}"/>
          </ac:spMkLst>
        </pc:spChg>
        <pc:picChg chg="del">
          <ac:chgData name="Ryan Parker" userId="7ee766c9-27f8-4419-b20e-a9b26e408c04" providerId="ADAL" clId="{F7504116-85B8-4842-8598-4C5ABE46FC6D}" dt="2023-04-26T08:20:21.045" v="230" actId="478"/>
          <ac:picMkLst>
            <pc:docMk/>
            <pc:sldMk cId="2893283281" sldId="265"/>
            <ac:picMk id="9" creationId="{BCCD51FF-2565-44CD-B42B-EE6285E7D37A}"/>
          </ac:picMkLst>
        </pc:picChg>
        <pc:picChg chg="add mod">
          <ac:chgData name="Ryan Parker" userId="7ee766c9-27f8-4419-b20e-a9b26e408c04" providerId="ADAL" clId="{F7504116-85B8-4842-8598-4C5ABE46FC6D}" dt="2023-04-26T08:43:13.343" v="367" actId="1076"/>
          <ac:picMkLst>
            <pc:docMk/>
            <pc:sldMk cId="2893283281" sldId="265"/>
            <ac:picMk id="13" creationId="{6221B154-9381-CECE-3897-C1E51952D738}"/>
          </ac:picMkLst>
        </pc:picChg>
      </pc:sldChg>
      <pc:sldChg chg="addSp modSp add mod ord modAnim">
        <pc:chgData name="Ryan Parker" userId="7ee766c9-27f8-4419-b20e-a9b26e408c04" providerId="ADAL" clId="{F7504116-85B8-4842-8598-4C5ABE46FC6D}" dt="2023-04-26T08:32:18.219" v="240" actId="14100"/>
        <pc:sldMkLst>
          <pc:docMk/>
          <pc:sldMk cId="3383613716" sldId="266"/>
        </pc:sldMkLst>
        <pc:picChg chg="add mod">
          <ac:chgData name="Ryan Parker" userId="7ee766c9-27f8-4419-b20e-a9b26e408c04" providerId="ADAL" clId="{F7504116-85B8-4842-8598-4C5ABE46FC6D}" dt="2023-04-26T08:32:18.219" v="240" actId="14100"/>
          <ac:picMkLst>
            <pc:docMk/>
            <pc:sldMk cId="3383613716" sldId="266"/>
            <ac:picMk id="2" creationId="{63EB181F-2A46-B3B1-DA32-42D66997E3B9}"/>
          </ac:picMkLst>
        </pc:picChg>
      </pc:sldChg>
      <pc:sldChg chg="addSp modSp add mod modAnim">
        <pc:chgData name="Ryan Parker" userId="7ee766c9-27f8-4419-b20e-a9b26e408c04" providerId="ADAL" clId="{F7504116-85B8-4842-8598-4C5ABE46FC6D}" dt="2023-04-26T08:50:01.762" v="445" actId="14100"/>
        <pc:sldMkLst>
          <pc:docMk/>
          <pc:sldMk cId="3612702028" sldId="267"/>
        </pc:sldMkLst>
        <pc:spChg chg="add mod">
          <ac:chgData name="Ryan Parker" userId="7ee766c9-27f8-4419-b20e-a9b26e408c04" providerId="ADAL" clId="{F7504116-85B8-4842-8598-4C5ABE46FC6D}" dt="2023-04-26T08:49:03.969" v="435" actId="14100"/>
          <ac:spMkLst>
            <pc:docMk/>
            <pc:sldMk cId="3612702028" sldId="267"/>
            <ac:spMk id="2" creationId="{8FD5F883-ED0F-7FFB-D161-28C4A8EA2FB3}"/>
          </ac:spMkLst>
        </pc:spChg>
        <pc:spChg chg="add mod">
          <ac:chgData name="Ryan Parker" userId="7ee766c9-27f8-4419-b20e-a9b26e408c04" providerId="ADAL" clId="{F7504116-85B8-4842-8598-4C5ABE46FC6D}" dt="2023-04-26T08:49:24.957" v="441" actId="20577"/>
          <ac:spMkLst>
            <pc:docMk/>
            <pc:sldMk cId="3612702028" sldId="267"/>
            <ac:spMk id="4" creationId="{24722D41-AB9F-1CC8-0DAC-959BDF22E0EA}"/>
          </ac:spMkLst>
        </pc:spChg>
        <pc:picChg chg="add mod">
          <ac:chgData name="Ryan Parker" userId="7ee766c9-27f8-4419-b20e-a9b26e408c04" providerId="ADAL" clId="{F7504116-85B8-4842-8598-4C5ABE46FC6D}" dt="2023-04-26T08:50:01.762" v="445" actId="14100"/>
          <ac:picMkLst>
            <pc:docMk/>
            <pc:sldMk cId="3612702028" sldId="267"/>
            <ac:picMk id="1026" creationId="{3185A096-7A7D-CD86-45C0-46A6F3AB5849}"/>
          </ac:picMkLst>
        </pc:picChg>
      </pc:sldChg>
      <pc:sldChg chg="addSp delSp modSp add mod modAnim">
        <pc:chgData name="Ryan Parker" userId="7ee766c9-27f8-4419-b20e-a9b26e408c04" providerId="ADAL" clId="{F7504116-85B8-4842-8598-4C5ABE46FC6D}" dt="2023-04-26T12:47:21.088" v="510"/>
        <pc:sldMkLst>
          <pc:docMk/>
          <pc:sldMk cId="1151419153" sldId="268"/>
        </pc:sldMkLst>
        <pc:spChg chg="add mod">
          <ac:chgData name="Ryan Parker" userId="7ee766c9-27f8-4419-b20e-a9b26e408c04" providerId="ADAL" clId="{F7504116-85B8-4842-8598-4C5ABE46FC6D}" dt="2023-04-26T12:43:42.864" v="461" actId="1076"/>
          <ac:spMkLst>
            <pc:docMk/>
            <pc:sldMk cId="1151419153" sldId="268"/>
            <ac:spMk id="3" creationId="{EF557163-72D3-E5C0-AB43-69D053AE47CE}"/>
          </ac:spMkLst>
        </pc:spChg>
        <pc:spChg chg="add del">
          <ac:chgData name="Ryan Parker" userId="7ee766c9-27f8-4419-b20e-a9b26e408c04" providerId="ADAL" clId="{F7504116-85B8-4842-8598-4C5ABE46FC6D}" dt="2023-04-26T12:43:47.065" v="463" actId="478"/>
          <ac:spMkLst>
            <pc:docMk/>
            <pc:sldMk cId="1151419153" sldId="268"/>
            <ac:spMk id="4" creationId="{01F27684-AAF7-7090-348C-971DA3BC7410}"/>
          </ac:spMkLst>
        </pc:spChg>
        <pc:spChg chg="add mod">
          <ac:chgData name="Ryan Parker" userId="7ee766c9-27f8-4419-b20e-a9b26e408c04" providerId="ADAL" clId="{F7504116-85B8-4842-8598-4C5ABE46FC6D}" dt="2023-04-26T12:46:57.149" v="503" actId="1076"/>
          <ac:spMkLst>
            <pc:docMk/>
            <pc:sldMk cId="1151419153" sldId="268"/>
            <ac:spMk id="8" creationId="{AD714B57-E608-9B3C-3D07-372295A7ABC4}"/>
          </ac:spMkLst>
        </pc:spChg>
        <pc:spChg chg="add del mod">
          <ac:chgData name="Ryan Parker" userId="7ee766c9-27f8-4419-b20e-a9b26e408c04" providerId="ADAL" clId="{F7504116-85B8-4842-8598-4C5ABE46FC6D}" dt="2023-04-26T12:44:47.044" v="472" actId="478"/>
          <ac:spMkLst>
            <pc:docMk/>
            <pc:sldMk cId="1151419153" sldId="268"/>
            <ac:spMk id="9" creationId="{63229056-0AB4-C1C0-E056-9B758CD3EE66}"/>
          </ac:spMkLst>
        </pc:spChg>
        <pc:spChg chg="add mod">
          <ac:chgData name="Ryan Parker" userId="7ee766c9-27f8-4419-b20e-a9b26e408c04" providerId="ADAL" clId="{F7504116-85B8-4842-8598-4C5ABE46FC6D}" dt="2023-04-26T12:45:29.890" v="483" actId="1076"/>
          <ac:spMkLst>
            <pc:docMk/>
            <pc:sldMk cId="1151419153" sldId="268"/>
            <ac:spMk id="14" creationId="{D0EC9307-110F-EB5C-1CD0-83CBD118024F}"/>
          </ac:spMkLst>
        </pc:spChg>
        <pc:spChg chg="add mod">
          <ac:chgData name="Ryan Parker" userId="7ee766c9-27f8-4419-b20e-a9b26e408c04" providerId="ADAL" clId="{F7504116-85B8-4842-8598-4C5ABE46FC6D}" dt="2023-04-26T12:46:21.268" v="494" actId="1076"/>
          <ac:spMkLst>
            <pc:docMk/>
            <pc:sldMk cId="1151419153" sldId="268"/>
            <ac:spMk id="19" creationId="{8FC6E2FF-8A11-A0A2-4618-511EF15D5F31}"/>
          </ac:spMkLst>
        </pc:spChg>
        <pc:picChg chg="add mod">
          <ac:chgData name="Ryan Parker" userId="7ee766c9-27f8-4419-b20e-a9b26e408c04" providerId="ADAL" clId="{F7504116-85B8-4842-8598-4C5ABE46FC6D}" dt="2023-04-26T12:44:05.064" v="467" actId="1076"/>
          <ac:picMkLst>
            <pc:docMk/>
            <pc:sldMk cId="1151419153" sldId="268"/>
            <ac:picMk id="5" creationId="{EB36C4AE-ACF3-1BB9-197D-3EF8E0C101EA}"/>
          </ac:picMkLst>
        </pc:picChg>
        <pc:cxnChg chg="add mod">
          <ac:chgData name="Ryan Parker" userId="7ee766c9-27f8-4419-b20e-a9b26e408c04" providerId="ADAL" clId="{F7504116-85B8-4842-8598-4C5ABE46FC6D}" dt="2023-04-26T12:44:57.972" v="475" actId="13822"/>
          <ac:cxnSpMkLst>
            <pc:docMk/>
            <pc:sldMk cId="1151419153" sldId="268"/>
            <ac:cxnSpMk id="11" creationId="{D054626A-5170-5DE4-DC8B-54E56810B2C2}"/>
          </ac:cxnSpMkLst>
        </pc:cxnChg>
        <pc:cxnChg chg="add mod">
          <ac:chgData name="Ryan Parker" userId="7ee766c9-27f8-4419-b20e-a9b26e408c04" providerId="ADAL" clId="{F7504116-85B8-4842-8598-4C5ABE46FC6D}" dt="2023-04-26T12:45:57.872" v="488" actId="1076"/>
          <ac:cxnSpMkLst>
            <pc:docMk/>
            <pc:sldMk cId="1151419153" sldId="268"/>
            <ac:cxnSpMk id="15" creationId="{1E211C12-E002-7DD1-78CA-9269EC9E3198}"/>
          </ac:cxnSpMkLst>
        </pc:cxnChg>
        <pc:cxnChg chg="add mod">
          <ac:chgData name="Ryan Parker" userId="7ee766c9-27f8-4419-b20e-a9b26e408c04" providerId="ADAL" clId="{F7504116-85B8-4842-8598-4C5ABE46FC6D}" dt="2023-04-26T12:46:51.184" v="501" actId="1076"/>
          <ac:cxnSpMkLst>
            <pc:docMk/>
            <pc:sldMk cId="1151419153" sldId="268"/>
            <ac:cxnSpMk id="16" creationId="{AA5BF451-8BB2-429F-7A7A-C3F95604FAAC}"/>
          </ac:cxnSpMkLst>
        </pc:cxnChg>
      </pc:sldChg>
      <pc:sldChg chg="addSp modSp add mod modAnim">
        <pc:chgData name="Ryan Parker" userId="7ee766c9-27f8-4419-b20e-a9b26e408c04" providerId="ADAL" clId="{F7504116-85B8-4842-8598-4C5ABE46FC6D}" dt="2023-04-27T13:18:06.152" v="598" actId="20577"/>
        <pc:sldMkLst>
          <pc:docMk/>
          <pc:sldMk cId="2375644114" sldId="269"/>
        </pc:sldMkLst>
        <pc:spChg chg="add mod">
          <ac:chgData name="Ryan Parker" userId="7ee766c9-27f8-4419-b20e-a9b26e408c04" providerId="ADAL" clId="{F7504116-85B8-4842-8598-4C5ABE46FC6D}" dt="2023-04-27T13:18:06.152" v="598" actId="20577"/>
          <ac:spMkLst>
            <pc:docMk/>
            <pc:sldMk cId="2375644114" sldId="269"/>
            <ac:spMk id="3" creationId="{6EB7BBE2-A2E5-E22C-ED7E-4706864DFA89}"/>
          </ac:spMkLst>
        </pc:spChg>
        <pc:picChg chg="add mod">
          <ac:chgData name="Ryan Parker" userId="7ee766c9-27f8-4419-b20e-a9b26e408c04" providerId="ADAL" clId="{F7504116-85B8-4842-8598-4C5ABE46FC6D}" dt="2023-04-27T13:17:55.135" v="595" actId="1076"/>
          <ac:picMkLst>
            <pc:docMk/>
            <pc:sldMk cId="2375644114" sldId="269"/>
            <ac:picMk id="4" creationId="{7DA7007F-FADA-1CFE-532D-4FE6BDB95838}"/>
          </ac:picMkLst>
        </pc:picChg>
        <pc:picChg chg="add mod modCrop">
          <ac:chgData name="Ryan Parker" userId="7ee766c9-27f8-4419-b20e-a9b26e408c04" providerId="ADAL" clId="{F7504116-85B8-4842-8598-4C5ABE46FC6D}" dt="2023-04-27T13:16:20.651" v="585" actId="1076"/>
          <ac:picMkLst>
            <pc:docMk/>
            <pc:sldMk cId="2375644114" sldId="269"/>
            <ac:picMk id="5" creationId="{DC47F35D-B221-AE3C-D046-798DED3FC030}"/>
          </ac:picMkLst>
        </pc:picChg>
        <pc:picChg chg="add mod">
          <ac:chgData name="Ryan Parker" userId="7ee766c9-27f8-4419-b20e-a9b26e408c04" providerId="ADAL" clId="{F7504116-85B8-4842-8598-4C5ABE46FC6D}" dt="2023-04-27T13:17:56.901" v="596" actId="1076"/>
          <ac:picMkLst>
            <pc:docMk/>
            <pc:sldMk cId="2375644114" sldId="269"/>
            <ac:picMk id="1026" creationId="{7F7C0D39-CC94-FDC3-DEF5-737E31EC1D58}"/>
          </ac:picMkLst>
        </pc:picChg>
      </pc:sldChg>
      <pc:sldChg chg="del">
        <pc:chgData name="Ryan Parker" userId="7ee766c9-27f8-4419-b20e-a9b26e408c04" providerId="ADAL" clId="{F7504116-85B8-4842-8598-4C5ABE46FC6D}" dt="2023-04-26T08:19:51.704" v="211" actId="47"/>
        <pc:sldMkLst>
          <pc:docMk/>
          <pc:sldMk cId="30641143" sldId="270"/>
        </pc:sldMkLst>
      </pc:sldChg>
      <pc:sldChg chg="addSp modSp add mod">
        <pc:chgData name="Ryan Parker" userId="7ee766c9-27f8-4419-b20e-a9b26e408c04" providerId="ADAL" clId="{F7504116-85B8-4842-8598-4C5ABE46FC6D}" dt="2023-04-27T13:21:03.169" v="718" actId="1076"/>
        <pc:sldMkLst>
          <pc:docMk/>
          <pc:sldMk cId="1036150504" sldId="270"/>
        </pc:sldMkLst>
        <pc:spChg chg="add mod">
          <ac:chgData name="Ryan Parker" userId="7ee766c9-27f8-4419-b20e-a9b26e408c04" providerId="ADAL" clId="{F7504116-85B8-4842-8598-4C5ABE46FC6D}" dt="2023-04-27T13:20:44.837" v="715" actId="20577"/>
          <ac:spMkLst>
            <pc:docMk/>
            <pc:sldMk cId="1036150504" sldId="270"/>
            <ac:spMk id="3" creationId="{337C4D16-A6A2-EA7C-11F8-C2E0236CA175}"/>
          </ac:spMkLst>
        </pc:spChg>
        <pc:picChg chg="add mod">
          <ac:chgData name="Ryan Parker" userId="7ee766c9-27f8-4419-b20e-a9b26e408c04" providerId="ADAL" clId="{F7504116-85B8-4842-8598-4C5ABE46FC6D}" dt="2023-04-27T13:20:51.699" v="717" actId="1076"/>
          <ac:picMkLst>
            <pc:docMk/>
            <pc:sldMk cId="1036150504" sldId="270"/>
            <ac:picMk id="4" creationId="{41108C95-4B9C-511D-D585-CC3B8224DA04}"/>
          </ac:picMkLst>
        </pc:picChg>
        <pc:picChg chg="add mod">
          <ac:chgData name="Ryan Parker" userId="7ee766c9-27f8-4419-b20e-a9b26e408c04" providerId="ADAL" clId="{F7504116-85B8-4842-8598-4C5ABE46FC6D}" dt="2023-04-27T13:21:03.169" v="718" actId="1076"/>
          <ac:picMkLst>
            <pc:docMk/>
            <pc:sldMk cId="1036150504" sldId="270"/>
            <ac:picMk id="5" creationId="{2BFF85BC-1964-FCA7-3D66-D224EBCE9131}"/>
          </ac:picMkLst>
        </pc:picChg>
      </pc:sldChg>
      <pc:sldChg chg="del">
        <pc:chgData name="Ryan Parker" userId="7ee766c9-27f8-4419-b20e-a9b26e408c04" providerId="ADAL" clId="{F7504116-85B8-4842-8598-4C5ABE46FC6D}" dt="2023-04-26T08:19:52.491" v="212" actId="47"/>
        <pc:sldMkLst>
          <pc:docMk/>
          <pc:sldMk cId="3050172122" sldId="271"/>
        </pc:sldMkLst>
      </pc:sldChg>
      <pc:sldChg chg="addSp modSp add mod">
        <pc:chgData name="Ryan Parker" userId="7ee766c9-27f8-4419-b20e-a9b26e408c04" providerId="ADAL" clId="{F7504116-85B8-4842-8598-4C5ABE46FC6D}" dt="2023-04-27T13:22:43.082" v="736" actId="1076"/>
        <pc:sldMkLst>
          <pc:docMk/>
          <pc:sldMk cId="3386051067" sldId="271"/>
        </pc:sldMkLst>
        <pc:spChg chg="add mod">
          <ac:chgData name="Ryan Parker" userId="7ee766c9-27f8-4419-b20e-a9b26e408c04" providerId="ADAL" clId="{F7504116-85B8-4842-8598-4C5ABE46FC6D}" dt="2023-04-27T13:22:32.291" v="735" actId="1076"/>
          <ac:spMkLst>
            <pc:docMk/>
            <pc:sldMk cId="3386051067" sldId="271"/>
            <ac:spMk id="3" creationId="{F18EC629-A6E7-CAA5-D2D1-F7BA89B8733A}"/>
          </ac:spMkLst>
        </pc:spChg>
        <pc:picChg chg="add mod">
          <ac:chgData name="Ryan Parker" userId="7ee766c9-27f8-4419-b20e-a9b26e408c04" providerId="ADAL" clId="{F7504116-85B8-4842-8598-4C5ABE46FC6D}" dt="2023-04-27T13:22:43.082" v="736" actId="1076"/>
          <ac:picMkLst>
            <pc:docMk/>
            <pc:sldMk cId="3386051067" sldId="271"/>
            <ac:picMk id="4" creationId="{1CEBC915-D712-810C-E78A-DA6E910692AE}"/>
          </ac:picMkLst>
        </pc:picChg>
      </pc:sldChg>
      <pc:sldChg chg="del">
        <pc:chgData name="Ryan Parker" userId="7ee766c9-27f8-4419-b20e-a9b26e408c04" providerId="ADAL" clId="{F7504116-85B8-4842-8598-4C5ABE46FC6D}" dt="2023-04-26T08:19:53.193" v="213" actId="47"/>
        <pc:sldMkLst>
          <pc:docMk/>
          <pc:sldMk cId="2051998571" sldId="272"/>
        </pc:sldMkLst>
      </pc:sldChg>
      <pc:sldChg chg="addSp modSp add mod">
        <pc:chgData name="Ryan Parker" userId="7ee766c9-27f8-4419-b20e-a9b26e408c04" providerId="ADAL" clId="{F7504116-85B8-4842-8598-4C5ABE46FC6D}" dt="2023-04-27T13:23:08.337" v="738" actId="1076"/>
        <pc:sldMkLst>
          <pc:docMk/>
          <pc:sldMk cId="2120032275" sldId="272"/>
        </pc:sldMkLst>
        <pc:spChg chg="add mod">
          <ac:chgData name="Ryan Parker" userId="7ee766c9-27f8-4419-b20e-a9b26e408c04" providerId="ADAL" clId="{F7504116-85B8-4842-8598-4C5ABE46FC6D}" dt="2023-04-27T13:23:08.337" v="738" actId="1076"/>
          <ac:spMkLst>
            <pc:docMk/>
            <pc:sldMk cId="2120032275" sldId="272"/>
            <ac:spMk id="3" creationId="{202A5985-9D27-883B-0CB9-9C7C14CE3E8D}"/>
          </ac:spMkLst>
        </pc:spChg>
      </pc:sldChg>
      <pc:sldChg chg="del">
        <pc:chgData name="Ryan Parker" userId="7ee766c9-27f8-4419-b20e-a9b26e408c04" providerId="ADAL" clId="{F7504116-85B8-4842-8598-4C5ABE46FC6D}" dt="2023-04-26T08:19:53.957" v="214" actId="47"/>
        <pc:sldMkLst>
          <pc:docMk/>
          <pc:sldMk cId="2008579041" sldId="273"/>
        </pc:sldMkLst>
      </pc:sldChg>
      <pc:sldChg chg="addSp delSp modSp add mod">
        <pc:chgData name="Ryan Parker" userId="7ee766c9-27f8-4419-b20e-a9b26e408c04" providerId="ADAL" clId="{F7504116-85B8-4842-8598-4C5ABE46FC6D}" dt="2023-04-27T13:24:43.469" v="754" actId="14100"/>
        <pc:sldMkLst>
          <pc:docMk/>
          <pc:sldMk cId="2218413263" sldId="273"/>
        </pc:sldMkLst>
        <pc:spChg chg="del">
          <ac:chgData name="Ryan Parker" userId="7ee766c9-27f8-4419-b20e-a9b26e408c04" providerId="ADAL" clId="{F7504116-85B8-4842-8598-4C5ABE46FC6D}" dt="2023-04-27T13:23:33.453" v="740" actId="478"/>
          <ac:spMkLst>
            <pc:docMk/>
            <pc:sldMk cId="2218413263" sldId="273"/>
            <ac:spMk id="3" creationId="{202A5985-9D27-883B-0CB9-9C7C14CE3E8D}"/>
          </ac:spMkLst>
        </pc:spChg>
        <pc:spChg chg="add mod">
          <ac:chgData name="Ryan Parker" userId="7ee766c9-27f8-4419-b20e-a9b26e408c04" providerId="ADAL" clId="{F7504116-85B8-4842-8598-4C5ABE46FC6D}" dt="2023-04-27T13:24:43.469" v="754" actId="14100"/>
          <ac:spMkLst>
            <pc:docMk/>
            <pc:sldMk cId="2218413263" sldId="273"/>
            <ac:spMk id="4" creationId="{6BD26D52-C282-BE77-0EC9-0F0B99762512}"/>
          </ac:spMkLst>
        </pc:spChg>
        <pc:picChg chg="add mod">
          <ac:chgData name="Ryan Parker" userId="7ee766c9-27f8-4419-b20e-a9b26e408c04" providerId="ADAL" clId="{F7504116-85B8-4842-8598-4C5ABE46FC6D}" dt="2023-04-27T13:24:39.505" v="753" actId="1076"/>
          <ac:picMkLst>
            <pc:docMk/>
            <pc:sldMk cId="2218413263" sldId="273"/>
            <ac:picMk id="5" creationId="{60F893CE-5330-99FA-2829-36F22C321492}"/>
          </ac:picMkLst>
        </pc:picChg>
        <pc:picChg chg="add mod">
          <ac:chgData name="Ryan Parker" userId="7ee766c9-27f8-4419-b20e-a9b26e408c04" providerId="ADAL" clId="{F7504116-85B8-4842-8598-4C5ABE46FC6D}" dt="2023-04-27T13:24:02.092" v="743" actId="1076"/>
          <ac:picMkLst>
            <pc:docMk/>
            <pc:sldMk cId="2218413263" sldId="273"/>
            <ac:picMk id="7" creationId="{2B069975-0D39-7423-5882-5E519E5E1FB4}"/>
          </ac:picMkLst>
        </pc:picChg>
      </pc:sldChg>
      <pc:sldChg chg="del">
        <pc:chgData name="Ryan Parker" userId="7ee766c9-27f8-4419-b20e-a9b26e408c04" providerId="ADAL" clId="{F7504116-85B8-4842-8598-4C5ABE46FC6D}" dt="2023-04-26T08:19:54.544" v="215" actId="47"/>
        <pc:sldMkLst>
          <pc:docMk/>
          <pc:sldMk cId="3997052448" sldId="274"/>
        </pc:sldMkLst>
      </pc:sldChg>
      <pc:sldChg chg="del">
        <pc:chgData name="Ryan Parker" userId="7ee766c9-27f8-4419-b20e-a9b26e408c04" providerId="ADAL" clId="{F7504116-85B8-4842-8598-4C5ABE46FC6D}" dt="2023-04-26T08:19:55.248" v="216" actId="47"/>
        <pc:sldMkLst>
          <pc:docMk/>
          <pc:sldMk cId="2004328236" sldId="275"/>
        </pc:sldMkLst>
      </pc:sldChg>
      <pc:sldChg chg="del">
        <pc:chgData name="Ryan Parker" userId="7ee766c9-27f8-4419-b20e-a9b26e408c04" providerId="ADAL" clId="{F7504116-85B8-4842-8598-4C5ABE46FC6D}" dt="2023-04-26T08:19:55.701" v="217" actId="47"/>
        <pc:sldMkLst>
          <pc:docMk/>
          <pc:sldMk cId="1536461438" sldId="276"/>
        </pc:sldMkLst>
      </pc:sldChg>
    </pc:docChg>
  </pc:docChgLst>
  <pc:docChgLst>
    <pc:chgData name="Ryan Parker" userId="7ee766c9-27f8-4419-b20e-a9b26e408c04" providerId="ADAL" clId="{0CE77FB7-CEBF-4648-8092-8A3EADA19F1E}"/>
    <pc:docChg chg="modSld">
      <pc:chgData name="Ryan Parker" userId="7ee766c9-27f8-4419-b20e-a9b26e408c04" providerId="ADAL" clId="{0CE77FB7-CEBF-4648-8092-8A3EADA19F1E}" dt="2023-10-31T11:54:57.393" v="0"/>
      <pc:docMkLst>
        <pc:docMk/>
      </pc:docMkLst>
      <pc:sldChg chg="modAnim">
        <pc:chgData name="Ryan Parker" userId="7ee766c9-27f8-4419-b20e-a9b26e408c04" providerId="ADAL" clId="{0CE77FB7-CEBF-4648-8092-8A3EADA19F1E}" dt="2023-10-31T11:54:57.393" v="0"/>
        <pc:sldMkLst>
          <pc:docMk/>
          <pc:sldMk cId="1668213567" sldId="286"/>
        </pc:sldMkLst>
      </pc:sldChg>
    </pc:docChg>
  </pc:docChgLst>
  <pc:docChgLst>
    <pc:chgData name="Hannah Puddefoot" userId="e428fa1b-cf7d-43f6-a9d0-3d1ff342a9eb" providerId="ADAL" clId="{36FB3CE5-4E0F-4B0A-83E8-AB4285CC65A1}"/>
    <pc:docChg chg="delSld">
      <pc:chgData name="Hannah Puddefoot" userId="e428fa1b-cf7d-43f6-a9d0-3d1ff342a9eb" providerId="ADAL" clId="{36FB3CE5-4E0F-4B0A-83E8-AB4285CC65A1}" dt="2023-11-09T14:24:57.683" v="0" actId="47"/>
      <pc:docMkLst>
        <pc:docMk/>
      </pc:docMkLst>
      <pc:sldChg chg="del">
        <pc:chgData name="Hannah Puddefoot" userId="e428fa1b-cf7d-43f6-a9d0-3d1ff342a9eb" providerId="ADAL" clId="{36FB3CE5-4E0F-4B0A-83E8-AB4285CC65A1}" dt="2023-11-09T14:24:57.683" v="0" actId="47"/>
        <pc:sldMkLst>
          <pc:docMk/>
          <pc:sldMk cId="1283454131" sldId="288"/>
        </pc:sldMkLst>
      </pc:sldChg>
    </pc:docChg>
  </pc:docChgLst>
  <pc:docChgLst>
    <pc:chgData name="Ryan Parker" userId="7ee766c9-27f8-4419-b20e-a9b26e408c04" providerId="ADAL" clId="{470678C0-E06A-4BD6-B57E-03F3C3CD9064}"/>
    <pc:docChg chg="undo custSel addSld delSld modSld sldOrd">
      <pc:chgData name="Ryan Parker" userId="7ee766c9-27f8-4419-b20e-a9b26e408c04" providerId="ADAL" clId="{470678C0-E06A-4BD6-B57E-03F3C3CD9064}" dt="2023-10-10T12:40:17.942" v="871" actId="20577"/>
      <pc:docMkLst>
        <pc:docMk/>
      </pc:docMkLst>
      <pc:sldChg chg="modSp mod">
        <pc:chgData name="Ryan Parker" userId="7ee766c9-27f8-4419-b20e-a9b26e408c04" providerId="ADAL" clId="{470678C0-E06A-4BD6-B57E-03F3C3CD9064}" dt="2023-10-10T11:49:22.611" v="1" actId="20577"/>
        <pc:sldMkLst>
          <pc:docMk/>
          <pc:sldMk cId="2397476976" sldId="256"/>
        </pc:sldMkLst>
        <pc:spChg chg="mod">
          <ac:chgData name="Ryan Parker" userId="7ee766c9-27f8-4419-b20e-a9b26e408c04" providerId="ADAL" clId="{470678C0-E06A-4BD6-B57E-03F3C3CD9064}" dt="2023-10-10T11:49:22.611" v="1" actId="20577"/>
          <ac:spMkLst>
            <pc:docMk/>
            <pc:sldMk cId="2397476976" sldId="256"/>
            <ac:spMk id="2" creationId="{6CD79455-E069-41BD-BD04-8433B8E56A16}"/>
          </ac:spMkLst>
        </pc:spChg>
      </pc:sldChg>
      <pc:sldChg chg="modSp">
        <pc:chgData name="Ryan Parker" userId="7ee766c9-27f8-4419-b20e-a9b26e408c04" providerId="ADAL" clId="{470678C0-E06A-4BD6-B57E-03F3C3CD9064}" dt="2023-10-10T11:56:56.042" v="18" actId="20577"/>
        <pc:sldMkLst>
          <pc:docMk/>
          <pc:sldMk cId="3815663440" sldId="258"/>
        </pc:sldMkLst>
        <pc:spChg chg="mod">
          <ac:chgData name="Ryan Parker" userId="7ee766c9-27f8-4419-b20e-a9b26e408c04" providerId="ADAL" clId="{470678C0-E06A-4BD6-B57E-03F3C3CD9064}" dt="2023-10-10T11:56:56.042" v="18" actId="20577"/>
          <ac:spMkLst>
            <pc:docMk/>
            <pc:sldMk cId="3815663440" sldId="258"/>
            <ac:spMk id="2" creationId="{7B65C5B5-67D4-4CD2-AA5A-F00894A13829}"/>
          </ac:spMkLst>
        </pc:spChg>
      </pc:sldChg>
      <pc:sldChg chg="modSp mod ord">
        <pc:chgData name="Ryan Parker" userId="7ee766c9-27f8-4419-b20e-a9b26e408c04" providerId="ADAL" clId="{470678C0-E06A-4BD6-B57E-03F3C3CD9064}" dt="2023-10-10T11:58:30.944" v="173" actId="20577"/>
        <pc:sldMkLst>
          <pc:docMk/>
          <pc:sldMk cId="3814130991" sldId="259"/>
        </pc:sldMkLst>
        <pc:spChg chg="mod">
          <ac:chgData name="Ryan Parker" userId="7ee766c9-27f8-4419-b20e-a9b26e408c04" providerId="ADAL" clId="{470678C0-E06A-4BD6-B57E-03F3C3CD9064}" dt="2023-10-10T11:58:30.944" v="173" actId="20577"/>
          <ac:spMkLst>
            <pc:docMk/>
            <pc:sldMk cId="3814130991" sldId="259"/>
            <ac:spMk id="2" creationId="{A1C546B7-723D-4C00-947F-420652169DCD}"/>
          </ac:spMkLst>
        </pc:spChg>
        <pc:picChg chg="mod">
          <ac:chgData name="Ryan Parker" userId="7ee766c9-27f8-4419-b20e-a9b26e408c04" providerId="ADAL" clId="{470678C0-E06A-4BD6-B57E-03F3C3CD9064}" dt="2023-10-10T11:57:36.976" v="34"/>
          <ac:picMkLst>
            <pc:docMk/>
            <pc:sldMk cId="3814130991" sldId="259"/>
            <ac:picMk id="11" creationId="{5B1998C9-C87C-4AB9-B0C7-C9BC4A27ABEA}"/>
          </ac:picMkLst>
        </pc:picChg>
      </pc:sldChg>
      <pc:sldChg chg="modSp mod">
        <pc:chgData name="Ryan Parker" userId="7ee766c9-27f8-4419-b20e-a9b26e408c04" providerId="ADAL" clId="{470678C0-E06A-4BD6-B57E-03F3C3CD9064}" dt="2023-10-10T11:57:15.156" v="31" actId="20577"/>
        <pc:sldMkLst>
          <pc:docMk/>
          <pc:sldMk cId="322133956" sldId="262"/>
        </pc:sldMkLst>
        <pc:spChg chg="mod">
          <ac:chgData name="Ryan Parker" userId="7ee766c9-27f8-4419-b20e-a9b26e408c04" providerId="ADAL" clId="{470678C0-E06A-4BD6-B57E-03F3C3CD9064}" dt="2023-10-10T11:57:15.156" v="31" actId="20577"/>
          <ac:spMkLst>
            <pc:docMk/>
            <pc:sldMk cId="322133956" sldId="262"/>
            <ac:spMk id="5" creationId="{9AF704A8-2489-4895-B9DE-85FF8BD736C1}"/>
          </ac:spMkLst>
        </pc:spChg>
      </pc:sldChg>
      <pc:sldChg chg="del">
        <pc:chgData name="Ryan Parker" userId="7ee766c9-27f8-4419-b20e-a9b26e408c04" providerId="ADAL" clId="{470678C0-E06A-4BD6-B57E-03F3C3CD9064}" dt="2023-10-10T11:49:32.389" v="3" actId="47"/>
        <pc:sldMkLst>
          <pc:docMk/>
          <pc:sldMk cId="1752496793" sldId="264"/>
        </pc:sldMkLst>
      </pc:sldChg>
      <pc:sldChg chg="modSp mod ord">
        <pc:chgData name="Ryan Parker" userId="7ee766c9-27f8-4419-b20e-a9b26e408c04" providerId="ADAL" clId="{470678C0-E06A-4BD6-B57E-03F3C3CD9064}" dt="2023-10-10T12:00:48.361" v="325" actId="20577"/>
        <pc:sldMkLst>
          <pc:docMk/>
          <pc:sldMk cId="2893283281" sldId="265"/>
        </pc:sldMkLst>
        <pc:spChg chg="mod">
          <ac:chgData name="Ryan Parker" userId="7ee766c9-27f8-4419-b20e-a9b26e408c04" providerId="ADAL" clId="{470678C0-E06A-4BD6-B57E-03F3C3CD9064}" dt="2023-10-10T11:59:05.241" v="247" actId="20577"/>
          <ac:spMkLst>
            <pc:docMk/>
            <pc:sldMk cId="2893283281" sldId="265"/>
            <ac:spMk id="7" creationId="{08D8C7B4-7DF2-AA4E-86D2-241B861AB945}"/>
          </ac:spMkLst>
        </pc:spChg>
        <pc:spChg chg="mod">
          <ac:chgData name="Ryan Parker" userId="7ee766c9-27f8-4419-b20e-a9b26e408c04" providerId="ADAL" clId="{470678C0-E06A-4BD6-B57E-03F3C3CD9064}" dt="2023-10-10T12:00:48.361" v="325" actId="20577"/>
          <ac:spMkLst>
            <pc:docMk/>
            <pc:sldMk cId="2893283281" sldId="265"/>
            <ac:spMk id="10" creationId="{CE8F0CF0-4A36-DD55-BE51-82F2E0E3BADB}"/>
          </ac:spMkLst>
        </pc:spChg>
      </pc:sldChg>
      <pc:sldChg chg="del">
        <pc:chgData name="Ryan Parker" userId="7ee766c9-27f8-4419-b20e-a9b26e408c04" providerId="ADAL" clId="{470678C0-E06A-4BD6-B57E-03F3C3CD9064}" dt="2023-10-10T11:49:31.631" v="2" actId="47"/>
        <pc:sldMkLst>
          <pc:docMk/>
          <pc:sldMk cId="3383613716" sldId="266"/>
        </pc:sldMkLst>
      </pc:sldChg>
      <pc:sldChg chg="del">
        <pc:chgData name="Ryan Parker" userId="7ee766c9-27f8-4419-b20e-a9b26e408c04" providerId="ADAL" clId="{470678C0-E06A-4BD6-B57E-03F3C3CD9064}" dt="2023-10-10T12:00:54.490" v="326" actId="47"/>
        <pc:sldMkLst>
          <pc:docMk/>
          <pc:sldMk cId="3612702028" sldId="267"/>
        </pc:sldMkLst>
      </pc:sldChg>
      <pc:sldChg chg="del">
        <pc:chgData name="Ryan Parker" userId="7ee766c9-27f8-4419-b20e-a9b26e408c04" providerId="ADAL" clId="{470678C0-E06A-4BD6-B57E-03F3C3CD9064}" dt="2023-10-10T12:00:55.440" v="327" actId="47"/>
        <pc:sldMkLst>
          <pc:docMk/>
          <pc:sldMk cId="1151419153" sldId="268"/>
        </pc:sldMkLst>
      </pc:sldChg>
      <pc:sldChg chg="del">
        <pc:chgData name="Ryan Parker" userId="7ee766c9-27f8-4419-b20e-a9b26e408c04" providerId="ADAL" clId="{470678C0-E06A-4BD6-B57E-03F3C3CD9064}" dt="2023-10-10T12:00:56.699" v="328" actId="47"/>
        <pc:sldMkLst>
          <pc:docMk/>
          <pc:sldMk cId="2375644114" sldId="269"/>
        </pc:sldMkLst>
      </pc:sldChg>
      <pc:sldChg chg="del">
        <pc:chgData name="Ryan Parker" userId="7ee766c9-27f8-4419-b20e-a9b26e408c04" providerId="ADAL" clId="{470678C0-E06A-4BD6-B57E-03F3C3CD9064}" dt="2023-10-10T12:00:58.157" v="329" actId="47"/>
        <pc:sldMkLst>
          <pc:docMk/>
          <pc:sldMk cId="1036150504" sldId="270"/>
        </pc:sldMkLst>
      </pc:sldChg>
      <pc:sldChg chg="del">
        <pc:chgData name="Ryan Parker" userId="7ee766c9-27f8-4419-b20e-a9b26e408c04" providerId="ADAL" clId="{470678C0-E06A-4BD6-B57E-03F3C3CD9064}" dt="2023-10-10T12:01:01.260" v="330" actId="47"/>
        <pc:sldMkLst>
          <pc:docMk/>
          <pc:sldMk cId="3386051067" sldId="271"/>
        </pc:sldMkLst>
      </pc:sldChg>
      <pc:sldChg chg="del">
        <pc:chgData name="Ryan Parker" userId="7ee766c9-27f8-4419-b20e-a9b26e408c04" providerId="ADAL" clId="{470678C0-E06A-4BD6-B57E-03F3C3CD9064}" dt="2023-10-10T12:01:03.519" v="331" actId="47"/>
        <pc:sldMkLst>
          <pc:docMk/>
          <pc:sldMk cId="2120032275" sldId="272"/>
        </pc:sldMkLst>
      </pc:sldChg>
      <pc:sldChg chg="addSp delSp modSp mod">
        <pc:chgData name="Ryan Parker" userId="7ee766c9-27f8-4419-b20e-a9b26e408c04" providerId="ADAL" clId="{470678C0-E06A-4BD6-B57E-03F3C3CD9064}" dt="2023-10-10T12:40:17.942" v="871" actId="20577"/>
        <pc:sldMkLst>
          <pc:docMk/>
          <pc:sldMk cId="2218413263" sldId="273"/>
        </pc:sldMkLst>
        <pc:spChg chg="add mod">
          <ac:chgData name="Ryan Parker" userId="7ee766c9-27f8-4419-b20e-a9b26e408c04" providerId="ADAL" clId="{470678C0-E06A-4BD6-B57E-03F3C3CD9064}" dt="2023-10-10T12:40:17.942" v="871" actId="20577"/>
          <ac:spMkLst>
            <pc:docMk/>
            <pc:sldMk cId="2218413263" sldId="273"/>
            <ac:spMk id="3" creationId="{EB0F1443-8796-2197-80FA-6C91390840E7}"/>
          </ac:spMkLst>
        </pc:spChg>
        <pc:spChg chg="del">
          <ac:chgData name="Ryan Parker" userId="7ee766c9-27f8-4419-b20e-a9b26e408c04" providerId="ADAL" clId="{470678C0-E06A-4BD6-B57E-03F3C3CD9064}" dt="2023-10-10T12:39:32.134" v="853" actId="478"/>
          <ac:spMkLst>
            <pc:docMk/>
            <pc:sldMk cId="2218413263" sldId="273"/>
            <ac:spMk id="4" creationId="{6BD26D52-C282-BE77-0EC9-0F0B99762512}"/>
          </ac:spMkLst>
        </pc:spChg>
        <pc:picChg chg="del">
          <ac:chgData name="Ryan Parker" userId="7ee766c9-27f8-4419-b20e-a9b26e408c04" providerId="ADAL" clId="{470678C0-E06A-4BD6-B57E-03F3C3CD9064}" dt="2023-10-10T12:39:33.601" v="854" actId="478"/>
          <ac:picMkLst>
            <pc:docMk/>
            <pc:sldMk cId="2218413263" sldId="273"/>
            <ac:picMk id="5" creationId="{60F893CE-5330-99FA-2829-36F22C321492}"/>
          </ac:picMkLst>
        </pc:picChg>
        <pc:picChg chg="add mod">
          <ac:chgData name="Ryan Parker" userId="7ee766c9-27f8-4419-b20e-a9b26e408c04" providerId="ADAL" clId="{470678C0-E06A-4BD6-B57E-03F3C3CD9064}" dt="2023-10-10T12:39:43.846" v="856" actId="1076"/>
          <ac:picMkLst>
            <pc:docMk/>
            <pc:sldMk cId="2218413263" sldId="273"/>
            <ac:picMk id="8" creationId="{DC5AD17C-E489-FE9A-9A3B-A90520192FA4}"/>
          </ac:picMkLst>
        </pc:picChg>
      </pc:sldChg>
      <pc:sldChg chg="addSp delSp modSp add mod ord modAnim">
        <pc:chgData name="Ryan Parker" userId="7ee766c9-27f8-4419-b20e-a9b26e408c04" providerId="ADAL" clId="{470678C0-E06A-4BD6-B57E-03F3C3CD9064}" dt="2023-10-10T12:05:38.797" v="480" actId="1076"/>
        <pc:sldMkLst>
          <pc:docMk/>
          <pc:sldMk cId="111819094" sldId="274"/>
        </pc:sldMkLst>
        <pc:spChg chg="del mod">
          <ac:chgData name="Ryan Parker" userId="7ee766c9-27f8-4419-b20e-a9b26e408c04" providerId="ADAL" clId="{470678C0-E06A-4BD6-B57E-03F3C3CD9064}" dt="2023-10-10T11:49:54.846" v="8" actId="478"/>
          <ac:spMkLst>
            <pc:docMk/>
            <pc:sldMk cId="111819094" sldId="274"/>
            <ac:spMk id="2" creationId="{7B65C5B5-67D4-4CD2-AA5A-F00894A13829}"/>
          </ac:spMkLst>
        </pc:spChg>
        <pc:spChg chg="del">
          <ac:chgData name="Ryan Parker" userId="7ee766c9-27f8-4419-b20e-a9b26e408c04" providerId="ADAL" clId="{470678C0-E06A-4BD6-B57E-03F3C3CD9064}" dt="2023-10-10T11:49:58.325" v="10" actId="478"/>
          <ac:spMkLst>
            <pc:docMk/>
            <pc:sldMk cId="111819094" sldId="274"/>
            <ac:spMk id="4" creationId="{207E9306-3F15-4714-8C0C-086AE84A92CA}"/>
          </ac:spMkLst>
        </pc:spChg>
        <pc:spChg chg="add mod">
          <ac:chgData name="Ryan Parker" userId="7ee766c9-27f8-4419-b20e-a9b26e408c04" providerId="ADAL" clId="{470678C0-E06A-4BD6-B57E-03F3C3CD9064}" dt="2023-10-10T12:02:03.515" v="436" actId="1076"/>
          <ac:spMkLst>
            <pc:docMk/>
            <pc:sldMk cId="111819094" sldId="274"/>
            <ac:spMk id="5" creationId="{C3D46597-F903-D3B9-1599-0704418E911C}"/>
          </ac:spMkLst>
        </pc:spChg>
        <pc:spChg chg="add mod">
          <ac:chgData name="Ryan Parker" userId="7ee766c9-27f8-4419-b20e-a9b26e408c04" providerId="ADAL" clId="{470678C0-E06A-4BD6-B57E-03F3C3CD9064}" dt="2023-10-10T12:05:38.797" v="480" actId="1076"/>
          <ac:spMkLst>
            <pc:docMk/>
            <pc:sldMk cId="111819094" sldId="274"/>
            <ac:spMk id="10" creationId="{741A64B9-D27C-D443-7C15-129C3D3520FA}"/>
          </ac:spMkLst>
        </pc:spChg>
        <pc:picChg chg="del">
          <ac:chgData name="Ryan Parker" userId="7ee766c9-27f8-4419-b20e-a9b26e408c04" providerId="ADAL" clId="{470678C0-E06A-4BD6-B57E-03F3C3CD9064}" dt="2023-10-10T11:49:56.104" v="9" actId="478"/>
          <ac:picMkLst>
            <pc:docMk/>
            <pc:sldMk cId="111819094" sldId="274"/>
            <ac:picMk id="6" creationId="{F7BA15B6-0941-4D43-A365-E14E370DFC64}"/>
          </ac:picMkLst>
        </pc:picChg>
        <pc:picChg chg="add mod">
          <ac:chgData name="Ryan Parker" userId="7ee766c9-27f8-4419-b20e-a9b26e408c04" providerId="ADAL" clId="{470678C0-E06A-4BD6-B57E-03F3C3CD9064}" dt="2023-10-10T12:05:33.897" v="479" actId="1076"/>
          <ac:picMkLst>
            <pc:docMk/>
            <pc:sldMk cId="111819094" sldId="274"/>
            <ac:picMk id="9" creationId="{4B2C948F-161C-8810-D29C-47D32181A2E2}"/>
          </ac:picMkLst>
        </pc:picChg>
      </pc:sldChg>
      <pc:sldChg chg="addSp delSp modSp add mod">
        <pc:chgData name="Ryan Parker" userId="7ee766c9-27f8-4419-b20e-a9b26e408c04" providerId="ADAL" clId="{470678C0-E06A-4BD6-B57E-03F3C3CD9064}" dt="2023-10-10T12:20:22.822" v="682" actId="1076"/>
        <pc:sldMkLst>
          <pc:docMk/>
          <pc:sldMk cId="1037040663" sldId="275"/>
        </pc:sldMkLst>
        <pc:spChg chg="add del mod">
          <ac:chgData name="Ryan Parker" userId="7ee766c9-27f8-4419-b20e-a9b26e408c04" providerId="ADAL" clId="{470678C0-E06A-4BD6-B57E-03F3C3CD9064}" dt="2023-10-10T12:07:25.779" v="571" actId="21"/>
          <ac:spMkLst>
            <pc:docMk/>
            <pc:sldMk cId="1037040663" sldId="275"/>
            <ac:spMk id="4" creationId="{29CB42D0-E774-D169-F622-47DF1D7859E3}"/>
          </ac:spMkLst>
        </pc:spChg>
        <pc:spChg chg="add del mod">
          <ac:chgData name="Ryan Parker" userId="7ee766c9-27f8-4419-b20e-a9b26e408c04" providerId="ADAL" clId="{470678C0-E06A-4BD6-B57E-03F3C3CD9064}" dt="2023-10-10T12:06:41.533" v="504" actId="478"/>
          <ac:spMkLst>
            <pc:docMk/>
            <pc:sldMk cId="1037040663" sldId="275"/>
            <ac:spMk id="5" creationId="{3CE7345E-C929-A96C-A81E-B7A3F3295188}"/>
          </ac:spMkLst>
        </pc:spChg>
        <pc:spChg chg="add mod">
          <ac:chgData name="Ryan Parker" userId="7ee766c9-27f8-4419-b20e-a9b26e408c04" providerId="ADAL" clId="{470678C0-E06A-4BD6-B57E-03F3C3CD9064}" dt="2023-10-10T12:08:12.215" v="589" actId="6549"/>
          <ac:spMkLst>
            <pc:docMk/>
            <pc:sldMk cId="1037040663" sldId="275"/>
            <ac:spMk id="6" creationId="{093482F4-CAAE-8132-E4E0-4F175A2DCB46}"/>
          </ac:spMkLst>
        </pc:spChg>
        <pc:spChg chg="add mod">
          <ac:chgData name="Ryan Parker" userId="7ee766c9-27f8-4419-b20e-a9b26e408c04" providerId="ADAL" clId="{470678C0-E06A-4BD6-B57E-03F3C3CD9064}" dt="2023-10-10T12:08:17.253" v="590" actId="1076"/>
          <ac:spMkLst>
            <pc:docMk/>
            <pc:sldMk cId="1037040663" sldId="275"/>
            <ac:spMk id="9" creationId="{65B92F8F-33EC-C3DF-F267-8E9CAAF93C2C}"/>
          </ac:spMkLst>
        </pc:spChg>
        <pc:spChg chg="add mod">
          <ac:chgData name="Ryan Parker" userId="7ee766c9-27f8-4419-b20e-a9b26e408c04" providerId="ADAL" clId="{470678C0-E06A-4BD6-B57E-03F3C3CD9064}" dt="2023-10-10T12:20:22.822" v="682" actId="1076"/>
          <ac:spMkLst>
            <pc:docMk/>
            <pc:sldMk cId="1037040663" sldId="275"/>
            <ac:spMk id="11" creationId="{723E1FC3-18A9-7A0C-9A91-12634A114BB2}"/>
          </ac:spMkLst>
        </pc:spChg>
        <pc:picChg chg="add mod">
          <ac:chgData name="Ryan Parker" userId="7ee766c9-27f8-4419-b20e-a9b26e408c04" providerId="ADAL" clId="{470678C0-E06A-4BD6-B57E-03F3C3CD9064}" dt="2023-10-10T12:09:32.457" v="593" actId="1076"/>
          <ac:picMkLst>
            <pc:docMk/>
            <pc:sldMk cId="1037040663" sldId="275"/>
            <ac:picMk id="1026" creationId="{27566893-2F05-F946-E10C-8F04F854D144}"/>
          </ac:picMkLst>
        </pc:picChg>
      </pc:sldChg>
      <pc:sldChg chg="addSp delSp modSp add mod">
        <pc:chgData name="Ryan Parker" userId="7ee766c9-27f8-4419-b20e-a9b26e408c04" providerId="ADAL" clId="{470678C0-E06A-4BD6-B57E-03F3C3CD9064}" dt="2023-10-10T12:19:48.477" v="670" actId="20577"/>
        <pc:sldMkLst>
          <pc:docMk/>
          <pc:sldMk cId="2157418114" sldId="276"/>
        </pc:sldMkLst>
        <pc:spChg chg="add del mod">
          <ac:chgData name="Ryan Parker" userId="7ee766c9-27f8-4419-b20e-a9b26e408c04" providerId="ADAL" clId="{470678C0-E06A-4BD6-B57E-03F3C3CD9064}" dt="2023-10-10T12:13:17.991" v="599" actId="478"/>
          <ac:spMkLst>
            <pc:docMk/>
            <pc:sldMk cId="2157418114" sldId="276"/>
            <ac:spMk id="2" creationId="{C17DA0A5-DEC3-1FBF-518A-59C02CA039AB}"/>
          </ac:spMkLst>
        </pc:spChg>
        <pc:spChg chg="add mod">
          <ac:chgData name="Ryan Parker" userId="7ee766c9-27f8-4419-b20e-a9b26e408c04" providerId="ADAL" clId="{470678C0-E06A-4BD6-B57E-03F3C3CD9064}" dt="2023-10-10T12:15:42.773" v="612" actId="404"/>
          <ac:spMkLst>
            <pc:docMk/>
            <pc:sldMk cId="2157418114" sldId="276"/>
            <ac:spMk id="5" creationId="{A0654C55-2BAF-E10F-8B8D-85FD73DF4A43}"/>
          </ac:spMkLst>
        </pc:spChg>
        <pc:spChg chg="add mod">
          <ac:chgData name="Ryan Parker" userId="7ee766c9-27f8-4419-b20e-a9b26e408c04" providerId="ADAL" clId="{470678C0-E06A-4BD6-B57E-03F3C3CD9064}" dt="2023-10-10T12:19:48.477" v="670" actId="20577"/>
          <ac:spMkLst>
            <pc:docMk/>
            <pc:sldMk cId="2157418114" sldId="276"/>
            <ac:spMk id="8" creationId="{11A8440C-11F5-606D-1BBC-F2754EF6EEBE}"/>
          </ac:spMkLst>
        </pc:spChg>
        <pc:picChg chg="add mod">
          <ac:chgData name="Ryan Parker" userId="7ee766c9-27f8-4419-b20e-a9b26e408c04" providerId="ADAL" clId="{470678C0-E06A-4BD6-B57E-03F3C3CD9064}" dt="2023-10-10T12:15:48.930" v="613" actId="1076"/>
          <ac:picMkLst>
            <pc:docMk/>
            <pc:sldMk cId="2157418114" sldId="276"/>
            <ac:picMk id="2050" creationId="{9D4C1F14-9D4C-CD13-4390-776A1A74FDB2}"/>
          </ac:picMkLst>
        </pc:picChg>
      </pc:sldChg>
      <pc:sldChg chg="addSp delSp modSp add mod">
        <pc:chgData name="Ryan Parker" userId="7ee766c9-27f8-4419-b20e-a9b26e408c04" providerId="ADAL" clId="{470678C0-E06A-4BD6-B57E-03F3C3CD9064}" dt="2023-10-10T12:20:37.977" v="684" actId="1076"/>
        <pc:sldMkLst>
          <pc:docMk/>
          <pc:sldMk cId="1460946552" sldId="277"/>
        </pc:sldMkLst>
        <pc:spChg chg="add del mod">
          <ac:chgData name="Ryan Parker" userId="7ee766c9-27f8-4419-b20e-a9b26e408c04" providerId="ADAL" clId="{470678C0-E06A-4BD6-B57E-03F3C3CD9064}" dt="2023-10-10T12:16:09.957" v="618" actId="478"/>
          <ac:spMkLst>
            <pc:docMk/>
            <pc:sldMk cId="1460946552" sldId="277"/>
            <ac:spMk id="2" creationId="{ECA2BEB2-234F-B14B-949B-512453787D7D}"/>
          </ac:spMkLst>
        </pc:spChg>
        <pc:spChg chg="add mod">
          <ac:chgData name="Ryan Parker" userId="7ee766c9-27f8-4419-b20e-a9b26e408c04" providerId="ADAL" clId="{470678C0-E06A-4BD6-B57E-03F3C3CD9064}" dt="2023-10-10T12:16:28.068" v="625" actId="1076"/>
          <ac:spMkLst>
            <pc:docMk/>
            <pc:sldMk cId="1460946552" sldId="277"/>
            <ac:spMk id="5" creationId="{A36523E4-F762-1108-CF00-02394C9D76BB}"/>
          </ac:spMkLst>
        </pc:spChg>
        <pc:spChg chg="add mod">
          <ac:chgData name="Ryan Parker" userId="7ee766c9-27f8-4419-b20e-a9b26e408c04" providerId="ADAL" clId="{470678C0-E06A-4BD6-B57E-03F3C3CD9064}" dt="2023-10-10T12:20:37.977" v="684" actId="1076"/>
          <ac:spMkLst>
            <pc:docMk/>
            <pc:sldMk cId="1460946552" sldId="277"/>
            <ac:spMk id="8" creationId="{7F2D4826-87F9-6FA7-3AF7-0736A25BA7F3}"/>
          </ac:spMkLst>
        </pc:spChg>
        <pc:picChg chg="add mod">
          <ac:chgData name="Ryan Parker" userId="7ee766c9-27f8-4419-b20e-a9b26e408c04" providerId="ADAL" clId="{470678C0-E06A-4BD6-B57E-03F3C3CD9064}" dt="2023-10-10T12:17:53.450" v="629" actId="1076"/>
          <ac:picMkLst>
            <pc:docMk/>
            <pc:sldMk cId="1460946552" sldId="277"/>
            <ac:picMk id="3074" creationId="{54B8EC66-E513-DB71-BB03-F8DCB15B14EA}"/>
          </ac:picMkLst>
        </pc:picChg>
      </pc:sldChg>
      <pc:sldChg chg="addSp delSp modSp add mod">
        <pc:chgData name="Ryan Parker" userId="7ee766c9-27f8-4419-b20e-a9b26e408c04" providerId="ADAL" clId="{470678C0-E06A-4BD6-B57E-03F3C3CD9064}" dt="2023-10-10T12:29:29.322" v="699" actId="1076"/>
        <pc:sldMkLst>
          <pc:docMk/>
          <pc:sldMk cId="1324041668" sldId="278"/>
        </pc:sldMkLst>
        <pc:spChg chg="add del mod">
          <ac:chgData name="Ryan Parker" userId="7ee766c9-27f8-4419-b20e-a9b26e408c04" providerId="ADAL" clId="{470678C0-E06A-4BD6-B57E-03F3C3CD9064}" dt="2023-10-10T12:20:50.505" v="687" actId="478"/>
          <ac:spMkLst>
            <pc:docMk/>
            <pc:sldMk cId="1324041668" sldId="278"/>
            <ac:spMk id="2" creationId="{81550DDA-7456-64A3-A72D-5B94E16D4D55}"/>
          </ac:spMkLst>
        </pc:spChg>
        <pc:spChg chg="add mod">
          <ac:chgData name="Ryan Parker" userId="7ee766c9-27f8-4419-b20e-a9b26e408c04" providerId="ADAL" clId="{470678C0-E06A-4BD6-B57E-03F3C3CD9064}" dt="2023-10-10T12:28:17.848" v="694" actId="14100"/>
          <ac:spMkLst>
            <pc:docMk/>
            <pc:sldMk cId="1324041668" sldId="278"/>
            <ac:spMk id="5" creationId="{0ECA67E6-7851-E340-5A5F-AEE85694A217}"/>
          </ac:spMkLst>
        </pc:spChg>
        <pc:picChg chg="add mod">
          <ac:chgData name="Ryan Parker" userId="7ee766c9-27f8-4419-b20e-a9b26e408c04" providerId="ADAL" clId="{470678C0-E06A-4BD6-B57E-03F3C3CD9064}" dt="2023-10-10T12:29:29.322" v="699" actId="1076"/>
          <ac:picMkLst>
            <pc:docMk/>
            <pc:sldMk cId="1324041668" sldId="278"/>
            <ac:picMk id="8" creationId="{0EB433F0-ED50-E085-4B80-D3FA2539DBD0}"/>
          </ac:picMkLst>
        </pc:picChg>
      </pc:sldChg>
      <pc:sldChg chg="addSp modSp add mod">
        <pc:chgData name="Ryan Parker" userId="7ee766c9-27f8-4419-b20e-a9b26e408c04" providerId="ADAL" clId="{470678C0-E06A-4BD6-B57E-03F3C3CD9064}" dt="2023-10-10T12:31:08.176" v="709" actId="1076"/>
        <pc:sldMkLst>
          <pc:docMk/>
          <pc:sldMk cId="3421920669" sldId="279"/>
        </pc:sldMkLst>
        <pc:spChg chg="add mod">
          <ac:chgData name="Ryan Parker" userId="7ee766c9-27f8-4419-b20e-a9b26e408c04" providerId="ADAL" clId="{470678C0-E06A-4BD6-B57E-03F3C3CD9064}" dt="2023-10-10T12:29:45.978" v="703" actId="14100"/>
          <ac:spMkLst>
            <pc:docMk/>
            <pc:sldMk cId="3421920669" sldId="279"/>
            <ac:spMk id="2" creationId="{FF885194-3FA3-8224-5C52-39901FDE263F}"/>
          </ac:spMkLst>
        </pc:spChg>
        <pc:picChg chg="add mod modCrop">
          <ac:chgData name="Ryan Parker" userId="7ee766c9-27f8-4419-b20e-a9b26e408c04" providerId="ADAL" clId="{470678C0-E06A-4BD6-B57E-03F3C3CD9064}" dt="2023-10-10T12:31:08.176" v="709" actId="1076"/>
          <ac:picMkLst>
            <pc:docMk/>
            <pc:sldMk cId="3421920669" sldId="279"/>
            <ac:picMk id="5" creationId="{CC0CD4EC-2029-18F8-C384-550C32282F9B}"/>
          </ac:picMkLst>
        </pc:picChg>
      </pc:sldChg>
      <pc:sldChg chg="addSp modSp add del">
        <pc:chgData name="Ryan Parker" userId="7ee766c9-27f8-4419-b20e-a9b26e408c04" providerId="ADAL" clId="{470678C0-E06A-4BD6-B57E-03F3C3CD9064}" dt="2023-10-10T12:20:57.777" v="690" actId="47"/>
        <pc:sldMkLst>
          <pc:docMk/>
          <pc:sldMk cId="3441967112" sldId="280"/>
        </pc:sldMkLst>
        <pc:spChg chg="add mod">
          <ac:chgData name="Ryan Parker" userId="7ee766c9-27f8-4419-b20e-a9b26e408c04" providerId="ADAL" clId="{470678C0-E06A-4BD6-B57E-03F3C3CD9064}" dt="2023-10-10T12:07:32.921" v="576"/>
          <ac:spMkLst>
            <pc:docMk/>
            <pc:sldMk cId="3441967112" sldId="280"/>
            <ac:spMk id="2" creationId="{E346405F-39C5-915D-361F-CD43E877133C}"/>
          </ac:spMkLst>
        </pc:spChg>
      </pc:sldChg>
      <pc:sldChg chg="addSp delSp modSp add mod delAnim modAnim">
        <pc:chgData name="Ryan Parker" userId="7ee766c9-27f8-4419-b20e-a9b26e408c04" providerId="ADAL" clId="{470678C0-E06A-4BD6-B57E-03F3C3CD9064}" dt="2023-10-10T12:37:24.279" v="823" actId="20577"/>
        <pc:sldMkLst>
          <pc:docMk/>
          <pc:sldMk cId="2003918801" sldId="281"/>
        </pc:sldMkLst>
        <pc:spChg chg="add mod">
          <ac:chgData name="Ryan Parker" userId="7ee766c9-27f8-4419-b20e-a9b26e408c04" providerId="ADAL" clId="{470678C0-E06A-4BD6-B57E-03F3C3CD9064}" dt="2023-10-10T12:37:24.279" v="823" actId="20577"/>
          <ac:spMkLst>
            <pc:docMk/>
            <pc:sldMk cId="2003918801" sldId="281"/>
            <ac:spMk id="4" creationId="{87B9F0E8-3186-9523-F720-22F3EBFEF0C9}"/>
          </ac:spMkLst>
        </pc:spChg>
        <pc:picChg chg="add del mod">
          <ac:chgData name="Ryan Parker" userId="7ee766c9-27f8-4419-b20e-a9b26e408c04" providerId="ADAL" clId="{470678C0-E06A-4BD6-B57E-03F3C3CD9064}" dt="2023-10-10T12:36:37.629" v="810" actId="21"/>
          <ac:picMkLst>
            <pc:docMk/>
            <pc:sldMk cId="2003918801" sldId="281"/>
            <ac:picMk id="5" creationId="{11188E82-FD74-8FD5-1349-90288B5529D6}"/>
          </ac:picMkLst>
        </pc:picChg>
      </pc:sldChg>
      <pc:sldChg chg="addSp modSp add mod modAnim">
        <pc:chgData name="Ryan Parker" userId="7ee766c9-27f8-4419-b20e-a9b26e408c04" providerId="ADAL" clId="{470678C0-E06A-4BD6-B57E-03F3C3CD9064}" dt="2023-10-10T12:36:53.507" v="813" actId="14100"/>
        <pc:sldMkLst>
          <pc:docMk/>
          <pc:sldMk cId="282393835" sldId="282"/>
        </pc:sldMkLst>
        <pc:picChg chg="add mod">
          <ac:chgData name="Ryan Parker" userId="7ee766c9-27f8-4419-b20e-a9b26e408c04" providerId="ADAL" clId="{470678C0-E06A-4BD6-B57E-03F3C3CD9064}" dt="2023-10-10T12:36:53.507" v="813" actId="14100"/>
          <ac:picMkLst>
            <pc:docMk/>
            <pc:sldMk cId="282393835" sldId="282"/>
            <ac:picMk id="2" creationId="{F80F0669-9B75-0168-5253-737692EBDE76}"/>
          </ac:picMkLst>
        </pc:picChg>
      </pc:sldChg>
      <pc:sldChg chg="addSp delSp modSp add mod delAnim">
        <pc:chgData name="Ryan Parker" userId="7ee766c9-27f8-4419-b20e-a9b26e408c04" providerId="ADAL" clId="{470678C0-E06A-4BD6-B57E-03F3C3CD9064}" dt="2023-10-10T12:39:09.786" v="851" actId="20577"/>
        <pc:sldMkLst>
          <pc:docMk/>
          <pc:sldMk cId="559980462" sldId="283"/>
        </pc:sldMkLst>
        <pc:spChg chg="add del mod">
          <ac:chgData name="Ryan Parker" userId="7ee766c9-27f8-4419-b20e-a9b26e408c04" providerId="ADAL" clId="{470678C0-E06A-4BD6-B57E-03F3C3CD9064}" dt="2023-10-10T12:37:57.232" v="830"/>
          <ac:spMkLst>
            <pc:docMk/>
            <pc:sldMk cId="559980462" sldId="283"/>
            <ac:spMk id="5" creationId="{259A0413-C353-4CE4-E5D5-0E1288AD033E}"/>
          </ac:spMkLst>
        </pc:spChg>
        <pc:spChg chg="add del">
          <ac:chgData name="Ryan Parker" userId="7ee766c9-27f8-4419-b20e-a9b26e408c04" providerId="ADAL" clId="{470678C0-E06A-4BD6-B57E-03F3C3CD9064}" dt="2023-10-10T12:37:59.052" v="832" actId="22"/>
          <ac:spMkLst>
            <pc:docMk/>
            <pc:sldMk cId="559980462" sldId="283"/>
            <ac:spMk id="8" creationId="{A99E926A-C8CA-A734-0FC7-005F19E2DCAB}"/>
          </ac:spMkLst>
        </pc:spChg>
        <pc:spChg chg="add mod">
          <ac:chgData name="Ryan Parker" userId="7ee766c9-27f8-4419-b20e-a9b26e408c04" providerId="ADAL" clId="{470678C0-E06A-4BD6-B57E-03F3C3CD9064}" dt="2023-10-10T12:39:09.786" v="851" actId="20577"/>
          <ac:spMkLst>
            <pc:docMk/>
            <pc:sldMk cId="559980462" sldId="283"/>
            <ac:spMk id="9" creationId="{6EC1B5E6-0030-E49E-9AFD-E363D84BC7B2}"/>
          </ac:spMkLst>
        </pc:spChg>
        <pc:picChg chg="del">
          <ac:chgData name="Ryan Parker" userId="7ee766c9-27f8-4419-b20e-a9b26e408c04" providerId="ADAL" clId="{470678C0-E06A-4BD6-B57E-03F3C3CD9064}" dt="2023-10-10T12:37:46.062" v="825" actId="478"/>
          <ac:picMkLst>
            <pc:docMk/>
            <pc:sldMk cId="559980462" sldId="283"/>
            <ac:picMk id="2" creationId="{F80F0669-9B75-0168-5253-737692EBDE76}"/>
          </ac:picMkLst>
        </pc:picChg>
      </pc:sldChg>
    </pc:docChg>
  </pc:docChgLst>
  <pc:docChgLst>
    <pc:chgData name="Hannah Puddefoot" userId="e428fa1b-cf7d-43f6-a9d0-3d1ff342a9eb" providerId="ADAL" clId="{34EB63F6-558A-439A-A1C4-589D8188D8A8}"/>
    <pc:docChg chg="modSld">
      <pc:chgData name="Hannah Puddefoot" userId="e428fa1b-cf7d-43f6-a9d0-3d1ff342a9eb" providerId="ADAL" clId="{34EB63F6-558A-439A-A1C4-589D8188D8A8}" dt="2023-10-23T14:50:05.321" v="6" actId="1076"/>
      <pc:docMkLst>
        <pc:docMk/>
      </pc:docMkLst>
      <pc:sldChg chg="addSp modSp mod modAnim">
        <pc:chgData name="Hannah Puddefoot" userId="e428fa1b-cf7d-43f6-a9d0-3d1ff342a9eb" providerId="ADAL" clId="{34EB63F6-558A-439A-A1C4-589D8188D8A8}" dt="2023-10-23T14:50:05.321" v="6" actId="1076"/>
        <pc:sldMkLst>
          <pc:docMk/>
          <pc:sldMk cId="1283454131" sldId="288"/>
        </pc:sldMkLst>
        <pc:picChg chg="add mod">
          <ac:chgData name="Hannah Puddefoot" userId="e428fa1b-cf7d-43f6-a9d0-3d1ff342a9eb" providerId="ADAL" clId="{34EB63F6-558A-439A-A1C4-589D8188D8A8}" dt="2023-10-23T14:50:05.321" v="6" actId="1076"/>
          <ac:picMkLst>
            <pc:docMk/>
            <pc:sldMk cId="1283454131" sldId="288"/>
            <ac:picMk id="4" creationId="{50E6D2E5-4984-7B9B-0CF0-73809DB3049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ED0ED-B9E2-4207-AC38-5694F1F7262C}" type="datetimeFigureOut">
              <a:rPr lang="en-GB" smtClean="0"/>
              <a:t>09/11/2023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05D4-EC69-4B73-A540-5042C098C1EF}" type="slidenum">
              <a:rPr lang="en-GB" smtClean="0"/>
              <a:t>‹#›</a:t>
            </a:fld>
            <a:endParaRPr lang="en-GB"/>
          </a:p>
        </p:txBody>
      </p:sp>
    </p:spTree>
    <p:extLst>
      <p:ext uri="{BB962C8B-B14F-4D97-AF65-F5344CB8AC3E}">
        <p14:creationId xmlns:p14="http://schemas.microsoft.com/office/powerpoint/2010/main" val="48228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highlight>
                <a:srgbClr val="FFFF00"/>
              </a:highlight>
            </a:endParaRPr>
          </a:p>
        </p:txBody>
      </p:sp>
      <p:sp>
        <p:nvSpPr>
          <p:cNvPr id="4" name="Slide Number Placeholder 3"/>
          <p:cNvSpPr>
            <a:spLocks noGrp="1"/>
          </p:cNvSpPr>
          <p:nvPr>
            <p:ph type="sldNum" sz="quarter" idx="5"/>
          </p:nvPr>
        </p:nvSpPr>
        <p:spPr/>
        <p:txBody>
          <a:bodyPr/>
          <a:lstStyle/>
          <a:p>
            <a:fld id="{505F5BB4-7056-4514-B0A4-2CD88F301D17}" type="slidenum">
              <a:rPr lang="en-GB" smtClean="0"/>
              <a:t>9</a:t>
            </a:fld>
            <a:endParaRPr lang="en-GB"/>
          </a:p>
        </p:txBody>
      </p:sp>
    </p:spTree>
    <p:extLst>
      <p:ext uri="{BB962C8B-B14F-4D97-AF65-F5344CB8AC3E}">
        <p14:creationId xmlns:p14="http://schemas.microsoft.com/office/powerpoint/2010/main" val="2940754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6B28-B6C7-4E7A-A459-E26D0C75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3F822-8D04-4A6D-832A-9F50CF9BA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D0AF5-8658-4CE7-AE9C-8037A6DBD542}"/>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5" name="Footer Placeholder 4">
            <a:extLst>
              <a:ext uri="{FF2B5EF4-FFF2-40B4-BE49-F238E27FC236}">
                <a16:creationId xmlns:a16="http://schemas.microsoft.com/office/drawing/2014/main" id="{76DD27CF-89A9-4FB7-8DA0-73BA10D29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8CCA9-C540-4E51-A34A-30B689ECD4C1}"/>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407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ACC2-2957-447B-A180-0E2747F283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A54907-5E4C-4BCC-A4E2-ADFDCFAAC7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901A4-F137-4E17-A439-BF5974F2B7B6}"/>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5" name="Footer Placeholder 4">
            <a:extLst>
              <a:ext uri="{FF2B5EF4-FFF2-40B4-BE49-F238E27FC236}">
                <a16:creationId xmlns:a16="http://schemas.microsoft.com/office/drawing/2014/main" id="{512BE28A-8D96-43E2-BB9C-F68E70E637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30A61-75AE-49A7-81B4-3CDC3963FDB7}"/>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6467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A32B1-32C7-4EA2-A82C-C863148A90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628F5-2FAD-4F29-A94B-8BD1D86EF1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C6DB7-A06C-4F55-ADB7-4D5EB925A2D0}"/>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5" name="Footer Placeholder 4">
            <a:extLst>
              <a:ext uri="{FF2B5EF4-FFF2-40B4-BE49-F238E27FC236}">
                <a16:creationId xmlns:a16="http://schemas.microsoft.com/office/drawing/2014/main" id="{BF7D36DE-A78E-4322-8F71-C497A4FE2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34FEC-5C2A-4B88-A152-9DFDE571CCF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8489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95C4-0A95-483D-B606-3C6F43A72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4E0E0E-99F3-480B-87CC-2B77BA782B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AF0D4-5701-4B8D-A5FB-D7CDA9561576}"/>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5" name="Footer Placeholder 4">
            <a:extLst>
              <a:ext uri="{FF2B5EF4-FFF2-40B4-BE49-F238E27FC236}">
                <a16:creationId xmlns:a16="http://schemas.microsoft.com/office/drawing/2014/main" id="{4CEB1FE5-C19C-4A5F-8B65-699DE1B82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EDFA3-23AB-45B6-8D57-78BB57E69564}"/>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4502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E46-5BE0-4247-916F-B85776A68B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80B42F-8D05-4ED2-81EB-6A1E4341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414AB-D7C9-4C32-9CAB-3F49C068466B}"/>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5" name="Footer Placeholder 4">
            <a:extLst>
              <a:ext uri="{FF2B5EF4-FFF2-40B4-BE49-F238E27FC236}">
                <a16:creationId xmlns:a16="http://schemas.microsoft.com/office/drawing/2014/main" id="{A77418A1-D81F-46D5-ADA4-F5C6E2C9C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6E26D7-770A-442D-A8AB-9956B42350B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0076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58BE-3A2F-4C6A-B268-545317A7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E4B331-F1D6-444B-8687-8F4319806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D6D38-0141-402E-99C5-F23F3D31B3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D140CB-F9CE-4354-9F3B-D3843733B60D}"/>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6" name="Footer Placeholder 5">
            <a:extLst>
              <a:ext uri="{FF2B5EF4-FFF2-40B4-BE49-F238E27FC236}">
                <a16:creationId xmlns:a16="http://schemas.microsoft.com/office/drawing/2014/main" id="{AD8AC31A-F40F-4D62-8311-9AFBCE873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6995B3-BF20-43F3-A8AC-6CF09CCB3D70}"/>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8995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724-ED02-4909-AB6C-43F77DD69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36B843-CC56-4B5A-BAC7-AED5FEACB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514CB-5D36-4776-99A2-0C102AAC56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BA0227-36AB-4A60-A619-51567A3B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89A5E8-1CAA-4CC2-8BBC-A676466AF2A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47C66-5205-4ACB-83D4-1FF88387D407}"/>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8" name="Footer Placeholder 7">
            <a:extLst>
              <a:ext uri="{FF2B5EF4-FFF2-40B4-BE49-F238E27FC236}">
                <a16:creationId xmlns:a16="http://schemas.microsoft.com/office/drawing/2014/main" id="{94C34E5E-7345-4149-8C32-3B93965DA7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7220E1-C05E-44BD-80D0-9A3E1C3F039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12696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223-68EC-417A-9669-450C7A66E5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42D40-7F6F-4B1C-B10E-807FDB099D58}"/>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4" name="Footer Placeholder 3">
            <a:extLst>
              <a:ext uri="{FF2B5EF4-FFF2-40B4-BE49-F238E27FC236}">
                <a16:creationId xmlns:a16="http://schemas.microsoft.com/office/drawing/2014/main" id="{7032358F-0CFA-4A53-9CFC-CBAF297855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5B4AFD-7E37-44FB-B918-09C7CA14B87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62408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8FA6E-9AEE-4E01-9085-A59DF3F09250}"/>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3" name="Footer Placeholder 2">
            <a:extLst>
              <a:ext uri="{FF2B5EF4-FFF2-40B4-BE49-F238E27FC236}">
                <a16:creationId xmlns:a16="http://schemas.microsoft.com/office/drawing/2014/main" id="{786B82B0-EBA8-4CCC-A15C-CEC1FCBAC3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2F7EC-3A16-4DA1-A193-3E2D05608406}"/>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284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922C6-EA7C-4283-A53D-6AEA99FA4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4D5B0E-0330-4777-A004-4467B0683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1F15-D6C2-4C22-8070-30D293D6D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EF9B4E-2CAB-4487-9314-741FEBD3C670}"/>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6" name="Footer Placeholder 5">
            <a:extLst>
              <a:ext uri="{FF2B5EF4-FFF2-40B4-BE49-F238E27FC236}">
                <a16:creationId xmlns:a16="http://schemas.microsoft.com/office/drawing/2014/main" id="{958E3F02-B3CB-4C4B-96E6-9484B5A329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B5F54-DB59-4270-AC6C-213713923025}"/>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25108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11B9-22B8-4CF5-8AB6-354E2EDD2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121A0-741B-4001-9EF8-D6876EA18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98943-B8CF-42F3-ACB5-398C64131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A98E7F-BC90-4B8E-9DDC-F3654F935819}"/>
              </a:ext>
            </a:extLst>
          </p:cNvPr>
          <p:cNvSpPr>
            <a:spLocks noGrp="1"/>
          </p:cNvSpPr>
          <p:nvPr>
            <p:ph type="dt" sz="half" idx="10"/>
          </p:nvPr>
        </p:nvSpPr>
        <p:spPr/>
        <p:txBody>
          <a:bodyPr/>
          <a:lstStyle/>
          <a:p>
            <a:fld id="{B4B854DE-B354-409A-A119-DECF38767995}" type="datetimeFigureOut">
              <a:rPr lang="en-GB" smtClean="0"/>
              <a:t>09/11/2023</a:t>
            </a:fld>
            <a:endParaRPr lang="en-GB"/>
          </a:p>
        </p:txBody>
      </p:sp>
      <p:sp>
        <p:nvSpPr>
          <p:cNvPr id="6" name="Footer Placeholder 5">
            <a:extLst>
              <a:ext uri="{FF2B5EF4-FFF2-40B4-BE49-F238E27FC236}">
                <a16:creationId xmlns:a16="http://schemas.microsoft.com/office/drawing/2014/main" id="{799E1A2F-9C60-4223-8502-07D272FA4A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1E07DB-1FD9-4E19-8D6E-1497D47D1BED}"/>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452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E063AB-56D5-424B-966F-29F207E71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B4366F-AC35-454A-B4FB-E21E35F6F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17EFD0-0D82-4BC2-9CBD-CEDF56423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54DE-B354-409A-A119-DECF38767995}" type="datetimeFigureOut">
              <a:rPr lang="en-GB" smtClean="0"/>
              <a:t>09/11/2023</a:t>
            </a:fld>
            <a:endParaRPr lang="en-GB"/>
          </a:p>
        </p:txBody>
      </p:sp>
      <p:sp>
        <p:nvSpPr>
          <p:cNvPr id="5" name="Footer Placeholder 4">
            <a:extLst>
              <a:ext uri="{FF2B5EF4-FFF2-40B4-BE49-F238E27FC236}">
                <a16:creationId xmlns:a16="http://schemas.microsoft.com/office/drawing/2014/main" id="{04EBCCA9-85A0-4094-9E48-C4F1F8CDD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DA6680-61B5-40C7-8651-74DAC0DB1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15BAA-40AE-485B-AB56-416E0F56A0D3}" type="slidenum">
              <a:rPr lang="en-GB" smtClean="0"/>
              <a:t>‹#›</a:t>
            </a:fld>
            <a:endParaRPr lang="en-GB"/>
          </a:p>
        </p:txBody>
      </p:sp>
    </p:spTree>
    <p:extLst>
      <p:ext uri="{BB962C8B-B14F-4D97-AF65-F5344CB8AC3E}">
        <p14:creationId xmlns:p14="http://schemas.microsoft.com/office/powerpoint/2010/main" val="16998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79455-E069-41BD-BD04-8433B8E56A16}"/>
              </a:ext>
            </a:extLst>
          </p:cNvPr>
          <p:cNvSpPr>
            <a:spLocks noGrp="1"/>
          </p:cNvSpPr>
          <p:nvPr>
            <p:ph type="ctrTitle"/>
          </p:nvPr>
        </p:nvSpPr>
        <p:spPr>
          <a:xfrm>
            <a:off x="844061" y="2842041"/>
            <a:ext cx="10503877" cy="2387600"/>
          </a:xfrm>
        </p:spPr>
        <p:txBody>
          <a:bodyPr>
            <a:normAutofit/>
          </a:bodyPr>
          <a:lstStyle/>
          <a:p>
            <a:r>
              <a:rPr lang="en-GB" sz="5400" dirty="0">
                <a:latin typeface="Gill Sans MT" panose="020B0502020104020203" pitchFamily="34" charset="0"/>
              </a:rPr>
              <a:t>Collective Worship - ‘Day 4’, Plan 2 </a:t>
            </a:r>
          </a:p>
        </p:txBody>
      </p:sp>
      <p:pic>
        <p:nvPicPr>
          <p:cNvPr id="4" name="Picture 3">
            <a:extLst>
              <a:ext uri="{FF2B5EF4-FFF2-40B4-BE49-F238E27FC236}">
                <a16:creationId xmlns:a16="http://schemas.microsoft.com/office/drawing/2014/main" id="{694BEB2F-42B5-4895-BB3C-CC85F9CAE9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6372" y="1122363"/>
            <a:ext cx="2839256" cy="2913478"/>
          </a:xfrm>
          <a:prstGeom prst="rect">
            <a:avLst/>
          </a:prstGeom>
          <a:noFill/>
          <a:ln>
            <a:noFill/>
          </a:ln>
        </p:spPr>
      </p:pic>
    </p:spTree>
    <p:extLst>
      <p:ext uri="{BB962C8B-B14F-4D97-AF65-F5344CB8AC3E}">
        <p14:creationId xmlns:p14="http://schemas.microsoft.com/office/powerpoint/2010/main" val="239747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207E9306-3F15-4714-8C0C-086AE84A92CA}"/>
              </a:ext>
            </a:extLst>
          </p:cNvPr>
          <p:cNvSpPr txBox="1"/>
          <p:nvPr/>
        </p:nvSpPr>
        <p:spPr>
          <a:xfrm>
            <a:off x="3879039" y="67924"/>
            <a:ext cx="1948214" cy="400110"/>
          </a:xfrm>
          <a:prstGeom prst="rect">
            <a:avLst/>
          </a:prstGeom>
          <a:noFill/>
        </p:spPr>
        <p:txBody>
          <a:bodyPr wrap="square" rtlCol="0">
            <a:spAutoFit/>
          </a:bodyPr>
          <a:lstStyle/>
          <a:p>
            <a:r>
              <a:rPr lang="en-GB" sz="2000" i="1" dirty="0">
                <a:solidFill>
                  <a:srgbClr val="79B45F"/>
                </a:solidFill>
                <a:latin typeface="Gill Sans MT" panose="020B0502020104020203" pitchFamily="34" charset="0"/>
              </a:rPr>
              <a:t>Recap</a:t>
            </a:r>
          </a:p>
        </p:txBody>
      </p:sp>
      <p:sp>
        <p:nvSpPr>
          <p:cNvPr id="8" name="TextBox 7">
            <a:extLst>
              <a:ext uri="{FF2B5EF4-FFF2-40B4-BE49-F238E27FC236}">
                <a16:creationId xmlns:a16="http://schemas.microsoft.com/office/drawing/2014/main" id="{6FF54C1F-F118-1A51-582A-4DE28DF31A51}"/>
              </a:ext>
            </a:extLst>
          </p:cNvPr>
          <p:cNvSpPr txBox="1"/>
          <p:nvPr/>
        </p:nvSpPr>
        <p:spPr>
          <a:xfrm>
            <a:off x="1696278" y="964387"/>
            <a:ext cx="9634331" cy="3850093"/>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In our last Heart for the Earth collective worship, we thought about how </a:t>
            </a: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amazing</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 the sun is. </a:t>
            </a: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Can anyone remember any of the facts we thought about? </a:t>
            </a: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427B95A1-A6BD-3220-AF5A-3A9B73C47ED3}"/>
              </a:ext>
            </a:extLst>
          </p:cNvPr>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369608" y="2372887"/>
            <a:ext cx="1452784" cy="1473556"/>
          </a:xfrm>
          <a:prstGeom prst="rect">
            <a:avLst/>
          </a:prstGeom>
          <a:noFill/>
          <a:ln>
            <a:noFill/>
          </a:ln>
        </p:spPr>
      </p:pic>
      <p:sp>
        <p:nvSpPr>
          <p:cNvPr id="5" name="TextBox 4">
            <a:extLst>
              <a:ext uri="{FF2B5EF4-FFF2-40B4-BE49-F238E27FC236}">
                <a16:creationId xmlns:a16="http://schemas.microsoft.com/office/drawing/2014/main" id="{E411B9EC-04D4-873B-9D6A-B0A1D9430D3B}"/>
              </a:ext>
            </a:extLst>
          </p:cNvPr>
          <p:cNvSpPr txBox="1"/>
          <p:nvPr/>
        </p:nvSpPr>
        <p:spPr>
          <a:xfrm>
            <a:off x="1696277" y="4382790"/>
            <a:ext cx="9534939" cy="2049022"/>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We thought about how the light and heat from the sun is essential for all life on earth and how it takes just </a:t>
            </a:r>
            <a:r>
              <a:rPr lang="en-GB" sz="2400" b="1" dirty="0">
                <a:effectLst/>
                <a:latin typeface="Gill Sans MT" panose="020B0502020104020203" pitchFamily="34" charset="0"/>
                <a:ea typeface="Calibri" panose="020F0502020204030204" pitchFamily="34" charset="0"/>
                <a:cs typeface="Times New Roman" panose="02020603050405020304" pitchFamily="18" charset="0"/>
              </a:rPr>
              <a:t>eight minutes </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for light from the sun to travel </a:t>
            </a:r>
            <a:r>
              <a:rPr lang="en-GB" sz="2400" b="1" dirty="0">
                <a:effectLst/>
                <a:latin typeface="Gill Sans MT" panose="020B0502020104020203" pitchFamily="34" charset="0"/>
                <a:ea typeface="Calibri" panose="020F0502020204030204" pitchFamily="34" charset="0"/>
                <a:cs typeface="Times New Roman" panose="02020603050405020304" pitchFamily="18" charset="0"/>
              </a:rPr>
              <a:t>93 million miles </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across space to reach us.  We also thought about how the earth is just the right distance away from the sun for life to flourish; it is not too hot nor too cold.</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566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3F98C450-1BCF-A0A1-9030-76A6A2356776}"/>
              </a:ext>
            </a:extLst>
          </p:cNvPr>
          <p:cNvSpPr txBox="1"/>
          <p:nvPr/>
        </p:nvSpPr>
        <p:spPr>
          <a:xfrm>
            <a:off x="1696278" y="849652"/>
            <a:ext cx="8640418" cy="400110"/>
          </a:xfrm>
          <a:prstGeom prst="rect">
            <a:avLst/>
          </a:prstGeom>
          <a:noFill/>
        </p:spPr>
        <p:txBody>
          <a:bodyPr wrap="square">
            <a:spAutoFit/>
          </a:bodyPr>
          <a:lstStyle/>
          <a:p>
            <a:r>
              <a:rPr lang="en-GB" sz="2000" dirty="0">
                <a:effectLst/>
                <a:latin typeface="Gill Sans MT" panose="020B0502020104020203" pitchFamily="34" charset="0"/>
                <a:ea typeface="Calibri" panose="020F0502020204030204" pitchFamily="34" charset="0"/>
                <a:cs typeface="Times New Roman" panose="02020603050405020304" pitchFamily="18" charset="0"/>
              </a:rPr>
              <a:t>Let’s think a little about what happens when the sun’s light reaches the earth. </a:t>
            </a:r>
            <a:endParaRPr lang="en-GB" sz="2000" dirty="0"/>
          </a:p>
        </p:txBody>
      </p:sp>
      <p:pic>
        <p:nvPicPr>
          <p:cNvPr id="6" name="Picture 5" descr="A black and white logo&#10;&#10;Description automatically generated">
            <a:extLst>
              <a:ext uri="{FF2B5EF4-FFF2-40B4-BE49-F238E27FC236}">
                <a16:creationId xmlns:a16="http://schemas.microsoft.com/office/drawing/2014/main" id="{2799CD54-6879-DE53-7463-5C38724A06D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3382" t="22978" r="22732" b="22733"/>
          <a:stretch/>
        </p:blipFill>
        <p:spPr bwMode="auto">
          <a:xfrm>
            <a:off x="1696278" y="1970956"/>
            <a:ext cx="2503833" cy="2521537"/>
          </a:xfrm>
          <a:prstGeom prst="rect">
            <a:avLst/>
          </a:prstGeom>
          <a:ln>
            <a:noFill/>
          </a:ln>
          <a:extLst>
            <a:ext uri="{53640926-AAD7-44D8-BBD7-CCE9431645EC}">
              <a14:shadowObscured xmlns:a14="http://schemas.microsoft.com/office/drawing/2010/main"/>
            </a:ext>
          </a:extLst>
        </p:spPr>
      </p:pic>
      <p:sp>
        <p:nvSpPr>
          <p:cNvPr id="9" name="TextBox 8">
            <a:extLst>
              <a:ext uri="{FF2B5EF4-FFF2-40B4-BE49-F238E27FC236}">
                <a16:creationId xmlns:a16="http://schemas.microsoft.com/office/drawing/2014/main" id="{2DB3478C-51C3-1F24-8B40-370E0AD77D64}"/>
              </a:ext>
            </a:extLst>
          </p:cNvPr>
          <p:cNvSpPr txBox="1"/>
          <p:nvPr/>
        </p:nvSpPr>
        <p:spPr>
          <a:xfrm>
            <a:off x="4827932" y="2043681"/>
            <a:ext cx="6097656" cy="3665875"/>
          </a:xfrm>
          <a:prstGeom prst="rect">
            <a:avLst/>
          </a:prstGeom>
          <a:noFill/>
        </p:spPr>
        <p:txBody>
          <a:bodyPr wrap="square">
            <a:spAutoFit/>
          </a:bodyPr>
          <a:lstStyle/>
          <a:p>
            <a:pPr marL="342900" lvl="0" indent="-342900">
              <a:lnSpc>
                <a:spcPct val="107000"/>
              </a:lnSpc>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When the sun’s rays reach the earth, they pass through a layer of gas that surrounds the Earth – </a:t>
            </a:r>
            <a:r>
              <a:rPr lang="en-GB" sz="2000" b="1" dirty="0">
                <a:effectLst/>
                <a:latin typeface="Gill Sans MT" panose="020B0502020104020203" pitchFamily="34" charset="0"/>
                <a:ea typeface="Calibri" panose="020F0502020204030204" pitchFamily="34" charset="0"/>
                <a:cs typeface="Times New Roman" panose="02020603050405020304" pitchFamily="18" charset="0"/>
              </a:rPr>
              <a:t>the atmosphere.</a:t>
            </a:r>
          </a:p>
          <a:p>
            <a:pPr lvl="0">
              <a:lnSpc>
                <a:spcPct val="107000"/>
              </a:lnSpc>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The atmosphere contains lots of gases. These gases let the sunlight in (oxygen and nitrogen) and holds some of the warmth of the sun’s rays (carbon dioxide); this is called the </a:t>
            </a:r>
            <a:r>
              <a:rPr lang="en-GB" sz="2000" b="1" dirty="0">
                <a:effectLst/>
                <a:latin typeface="Gill Sans MT" panose="020B0502020104020203" pitchFamily="34" charset="0"/>
                <a:ea typeface="Calibri" panose="020F0502020204030204" pitchFamily="34" charset="0"/>
                <a:cs typeface="Times New Roman" panose="02020603050405020304" pitchFamily="18" charset="0"/>
              </a:rPr>
              <a:t>greenhouse effect</a:t>
            </a:r>
            <a:r>
              <a:rPr lang="en-GB" sz="2000" dirty="0">
                <a:effectLst/>
                <a:latin typeface="Gill Sans MT" panose="020B0502020104020203" pitchFamily="34" charset="0"/>
                <a:ea typeface="Calibri" panose="020F0502020204030204" pitchFamily="34" charset="0"/>
                <a:cs typeface="Times New Roman" panose="02020603050405020304" pitchFamily="18" charset="0"/>
              </a:rPr>
              <a:t>. Most of the sun’s heat is reflected back into space.  Without these amazing gases, life on Earth would be very difficult (if not impossible!).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13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2" name="Picture 1" descr="A black and white icon of a planet&#10;&#10;Description automatically generated">
            <a:extLst>
              <a:ext uri="{FF2B5EF4-FFF2-40B4-BE49-F238E27FC236}">
                <a16:creationId xmlns:a16="http://schemas.microsoft.com/office/drawing/2014/main" id="{2B504CA1-3776-5D0A-522C-D6EDCB0279D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8141" t="18409" r="17088" b="14938"/>
          <a:stretch/>
        </p:blipFill>
        <p:spPr bwMode="auto">
          <a:xfrm>
            <a:off x="1696278" y="1414923"/>
            <a:ext cx="2189922" cy="2253621"/>
          </a:xfrm>
          <a:prstGeom prst="rect">
            <a:avLst/>
          </a:prstGeom>
          <a:ln>
            <a:noFill/>
          </a:ln>
          <a:extLst>
            <a:ext uri="{53640926-AAD7-44D8-BBD7-CCE9431645EC}">
              <a14:shadowObscured xmlns:a14="http://schemas.microsoft.com/office/drawing/2010/main"/>
            </a:ext>
          </a:extLst>
        </p:spPr>
      </p:pic>
      <p:sp>
        <p:nvSpPr>
          <p:cNvPr id="5" name="TextBox 4">
            <a:extLst>
              <a:ext uri="{FF2B5EF4-FFF2-40B4-BE49-F238E27FC236}">
                <a16:creationId xmlns:a16="http://schemas.microsoft.com/office/drawing/2014/main" id="{6C63A1F2-4B1D-092F-D722-B681DE286A77}"/>
              </a:ext>
            </a:extLst>
          </p:cNvPr>
          <p:cNvSpPr txBox="1"/>
          <p:nvPr/>
        </p:nvSpPr>
        <p:spPr>
          <a:xfrm>
            <a:off x="4499941" y="1414923"/>
            <a:ext cx="6097656" cy="4686796"/>
          </a:xfrm>
          <a:prstGeom prst="rect">
            <a:avLst/>
          </a:prstGeom>
          <a:noFill/>
        </p:spPr>
        <p:txBody>
          <a:bodyPr wrap="square">
            <a:spAutoFit/>
          </a:bodyPr>
          <a:lstStyle/>
          <a:p>
            <a:pPr marL="342900" lvl="0" indent="-342900">
              <a:lnSpc>
                <a:spcPct val="107000"/>
              </a:lnSpc>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However, over the last two hundred years, the amount of carbon dioxide in the atmosphere is increasing due to human activity.  This means that less heat from the sun is escaping into space; the Earth therefore gets warmer.</a:t>
            </a:r>
          </a:p>
          <a:p>
            <a:pPr lvl="0">
              <a:lnSpc>
                <a:spcPct val="107000"/>
              </a:lnSpc>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It’s a bit like a giant blanket or duvet.  As humans have not been so careful in the way they live, work and treat the world, the ‘atmospheric duvet’ is getting thicker and keeping the heat in.</a:t>
            </a:r>
          </a:p>
          <a:p>
            <a:pPr marL="342900" lvl="0" indent="-342900">
              <a:lnSpc>
                <a:spcPct val="107000"/>
              </a:lnSpc>
              <a:buFont typeface="Courier New" panose="02070309020205020404" pitchFamily="49" charset="0"/>
              <a:buChar char="o"/>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The average global temperature has increased </a:t>
            </a:r>
            <a:r>
              <a:rPr lang="en-GB" sz="2000" dirty="0">
                <a:solidFill>
                  <a:srgbClr val="000000"/>
                </a:solidFill>
                <a:effectLst/>
                <a:latin typeface="Gill Sans MT" panose="020B0502020104020203" pitchFamily="34" charset="0"/>
                <a:ea typeface="Calibri" panose="020F0502020204030204" pitchFamily="34" charset="0"/>
                <a:cs typeface="Times New Roman" panose="02020603050405020304" pitchFamily="18" charset="0"/>
              </a:rPr>
              <a:t>by </a:t>
            </a:r>
            <a:r>
              <a:rPr lang="en-GB" sz="2000" dirty="0">
                <a:solidFill>
                  <a:srgbClr val="000000"/>
                </a:solidFill>
                <a:effectLst/>
                <a:latin typeface="Gill Sans MT" panose="020B0502020104020203" pitchFamily="34" charset="0"/>
                <a:ea typeface="Calibri" panose="020F0502020204030204" pitchFamily="34" charset="0"/>
                <a:cs typeface="Arial" panose="020B0604020202020204" pitchFamily="34" charset="0"/>
              </a:rPr>
              <a:t>1°C since 1880.  The planet is getting warmer and warmer at a faster pace.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298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5" name="Picture 4" descr="A picture containing black, darkness&#10;&#10;Description automatically generated">
            <a:extLst>
              <a:ext uri="{FF2B5EF4-FFF2-40B4-BE49-F238E27FC236}">
                <a16:creationId xmlns:a16="http://schemas.microsoft.com/office/drawing/2014/main" id="{81E8C211-EA9E-9163-BA0A-B028CFDFE16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3516" r="22198"/>
          <a:stretch/>
        </p:blipFill>
        <p:spPr bwMode="auto">
          <a:xfrm>
            <a:off x="10331740" y="918714"/>
            <a:ext cx="580619" cy="1069588"/>
          </a:xfrm>
          <a:prstGeom prst="rect">
            <a:avLst/>
          </a:prstGeom>
          <a:noFill/>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9D84CA46-01A1-52D3-48AA-CF4608D4ECEA}"/>
              </a:ext>
            </a:extLst>
          </p:cNvPr>
          <p:cNvSpPr txBox="1"/>
          <p:nvPr/>
        </p:nvSpPr>
        <p:spPr>
          <a:xfrm>
            <a:off x="1696277" y="918714"/>
            <a:ext cx="8809383" cy="1069588"/>
          </a:xfrm>
          <a:prstGeom prst="rect">
            <a:avLst/>
          </a:prstGeom>
          <a:noFill/>
        </p:spPr>
        <p:txBody>
          <a:bodyPr wrap="square">
            <a:spAutoFit/>
          </a:bodyPr>
          <a:lstStyle/>
          <a:p>
            <a:pPr>
              <a:lnSpc>
                <a:spcPct val="107000"/>
              </a:lnSpc>
              <a:spcAft>
                <a:spcPts val="800"/>
              </a:spcAft>
            </a:pPr>
            <a:r>
              <a:rPr lang="en-GB" sz="1800" dirty="0">
                <a:effectLst/>
                <a:latin typeface="Gill Sans MT" panose="020B0502020104020203" pitchFamily="34" charset="0"/>
                <a:ea typeface="Calibri" panose="020F0502020204030204" pitchFamily="34" charset="0"/>
                <a:cs typeface="Times New Roman" panose="02020603050405020304" pitchFamily="18" charset="0"/>
              </a:rPr>
              <a:t>Scientists call the amount of carbon dioxide released into the atmosphere as a result of human activity our </a:t>
            </a:r>
            <a:r>
              <a:rPr lang="en-GB" sz="1800" b="1" dirty="0">
                <a:effectLst/>
                <a:latin typeface="Gill Sans MT" panose="020B0502020104020203" pitchFamily="34" charset="0"/>
                <a:ea typeface="Calibri" panose="020F0502020204030204" pitchFamily="34" charset="0"/>
                <a:cs typeface="Times New Roman" panose="02020603050405020304" pitchFamily="18" charset="0"/>
              </a:rPr>
              <a:t>carbon footprint</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Gill Sans MT" panose="020B0502020104020203" pitchFamily="34" charset="0"/>
                <a:ea typeface="Calibri" panose="020F0502020204030204" pitchFamily="34" charset="0"/>
                <a:cs typeface="Times New Roman" panose="02020603050405020304" pitchFamily="18" charset="0"/>
              </a:rPr>
              <a:t>Here are some of the main contributors: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4" name="Picture 13">
            <a:extLst>
              <a:ext uri="{FF2B5EF4-FFF2-40B4-BE49-F238E27FC236}">
                <a16:creationId xmlns:a16="http://schemas.microsoft.com/office/drawing/2014/main" id="{ECFD70D8-0358-4EDF-4C02-4BFEE7161F52}"/>
              </a:ext>
            </a:extLst>
          </p:cNvPr>
          <p:cNvPicPr>
            <a:picLocks noChangeAspect="1"/>
          </p:cNvPicPr>
          <p:nvPr/>
        </p:nvPicPr>
        <p:blipFill rotWithShape="1">
          <a:blip r:embed="rId3"/>
          <a:srcRect l="19807" t="19275" r="19613" b="18551"/>
          <a:stretch/>
        </p:blipFill>
        <p:spPr>
          <a:xfrm>
            <a:off x="1696277" y="2412101"/>
            <a:ext cx="1713653" cy="1758750"/>
          </a:xfrm>
          <a:prstGeom prst="rect">
            <a:avLst/>
          </a:prstGeom>
        </p:spPr>
      </p:pic>
      <p:pic>
        <p:nvPicPr>
          <p:cNvPr id="16" name="Picture 15">
            <a:extLst>
              <a:ext uri="{FF2B5EF4-FFF2-40B4-BE49-F238E27FC236}">
                <a16:creationId xmlns:a16="http://schemas.microsoft.com/office/drawing/2014/main" id="{B9879C35-B68B-F3D4-8E64-97EF585D0CC8}"/>
              </a:ext>
            </a:extLst>
          </p:cNvPr>
          <p:cNvPicPr>
            <a:picLocks noChangeAspect="1"/>
          </p:cNvPicPr>
          <p:nvPr/>
        </p:nvPicPr>
        <p:blipFill rotWithShape="1">
          <a:blip r:embed="rId4"/>
          <a:srcRect l="20821" t="20870" r="19469" b="21884"/>
          <a:stretch/>
        </p:blipFill>
        <p:spPr>
          <a:xfrm>
            <a:off x="3954135" y="2247373"/>
            <a:ext cx="2178077" cy="2088206"/>
          </a:xfrm>
          <a:prstGeom prst="rect">
            <a:avLst/>
          </a:prstGeom>
        </p:spPr>
      </p:pic>
      <p:pic>
        <p:nvPicPr>
          <p:cNvPr id="18" name="Picture 17">
            <a:extLst>
              <a:ext uri="{FF2B5EF4-FFF2-40B4-BE49-F238E27FC236}">
                <a16:creationId xmlns:a16="http://schemas.microsoft.com/office/drawing/2014/main" id="{3C528438-79BC-48F5-7FE4-A7686F0DA9B5}"/>
              </a:ext>
            </a:extLst>
          </p:cNvPr>
          <p:cNvPicPr>
            <a:picLocks noChangeAspect="1"/>
          </p:cNvPicPr>
          <p:nvPr/>
        </p:nvPicPr>
        <p:blipFill rotWithShape="1">
          <a:blip r:embed="rId5"/>
          <a:srcRect l="18358" t="19275" r="17584" b="17536"/>
          <a:stretch/>
        </p:blipFill>
        <p:spPr>
          <a:xfrm>
            <a:off x="6676418" y="2307837"/>
            <a:ext cx="1887165" cy="1861548"/>
          </a:xfrm>
          <a:prstGeom prst="rect">
            <a:avLst/>
          </a:prstGeom>
        </p:spPr>
      </p:pic>
      <p:pic>
        <p:nvPicPr>
          <p:cNvPr id="20" name="Picture 19">
            <a:extLst>
              <a:ext uri="{FF2B5EF4-FFF2-40B4-BE49-F238E27FC236}">
                <a16:creationId xmlns:a16="http://schemas.microsoft.com/office/drawing/2014/main" id="{4D912781-1A99-431F-FF89-6043A4C62B0D}"/>
              </a:ext>
            </a:extLst>
          </p:cNvPr>
          <p:cNvPicPr>
            <a:picLocks noChangeAspect="1"/>
          </p:cNvPicPr>
          <p:nvPr/>
        </p:nvPicPr>
        <p:blipFill rotWithShape="1">
          <a:blip r:embed="rId6"/>
          <a:srcRect l="21546" t="18551" r="22512" b="19130"/>
          <a:stretch/>
        </p:blipFill>
        <p:spPr>
          <a:xfrm>
            <a:off x="9107789" y="2496265"/>
            <a:ext cx="1501917" cy="1673120"/>
          </a:xfrm>
          <a:prstGeom prst="rect">
            <a:avLst/>
          </a:prstGeom>
        </p:spPr>
      </p:pic>
      <p:sp>
        <p:nvSpPr>
          <p:cNvPr id="21" name="TextBox 20">
            <a:extLst>
              <a:ext uri="{FF2B5EF4-FFF2-40B4-BE49-F238E27FC236}">
                <a16:creationId xmlns:a16="http://schemas.microsoft.com/office/drawing/2014/main" id="{C795C6F5-7766-778C-579B-C2E867CECF90}"/>
              </a:ext>
            </a:extLst>
          </p:cNvPr>
          <p:cNvSpPr txBox="1"/>
          <p:nvPr/>
        </p:nvSpPr>
        <p:spPr>
          <a:xfrm>
            <a:off x="1769236" y="4335579"/>
            <a:ext cx="9392407" cy="369332"/>
          </a:xfrm>
          <a:prstGeom prst="rect">
            <a:avLst/>
          </a:prstGeom>
          <a:noFill/>
        </p:spPr>
        <p:txBody>
          <a:bodyPr wrap="square" rtlCol="0">
            <a:spAutoFit/>
          </a:bodyPr>
          <a:lstStyle/>
          <a:p>
            <a:r>
              <a:rPr lang="en-GB" dirty="0"/>
              <a:t>Food production              Clothes production                       Fossil fuels                      Deforestation</a:t>
            </a:r>
          </a:p>
        </p:txBody>
      </p:sp>
      <p:sp>
        <p:nvSpPr>
          <p:cNvPr id="23" name="TextBox 22">
            <a:extLst>
              <a:ext uri="{FF2B5EF4-FFF2-40B4-BE49-F238E27FC236}">
                <a16:creationId xmlns:a16="http://schemas.microsoft.com/office/drawing/2014/main" id="{975802C5-AA13-007A-4825-FCCFD80B055E}"/>
              </a:ext>
            </a:extLst>
          </p:cNvPr>
          <p:cNvSpPr txBox="1"/>
          <p:nvPr/>
        </p:nvSpPr>
        <p:spPr>
          <a:xfrm>
            <a:off x="255932" y="4704911"/>
            <a:ext cx="6097656" cy="1970091"/>
          </a:xfrm>
          <a:prstGeom prst="rect">
            <a:avLst/>
          </a:prstGeom>
          <a:noFill/>
        </p:spPr>
        <p:txBody>
          <a:bodyPr wrap="square">
            <a:spAutoFit/>
          </a:bodyPr>
          <a:lstStyle/>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I wonder…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Are there any facts here that surprise you?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Which do you think are easier for us to reduce our carbon footprint?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Which ones need other people to make the changes?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Which ones are a bit of both?</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3258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6EA6AD25-7F16-149A-CA48-305041FDAE07}"/>
              </a:ext>
            </a:extLst>
          </p:cNvPr>
          <p:cNvSpPr/>
          <p:nvPr/>
        </p:nvSpPr>
        <p:spPr>
          <a:xfrm>
            <a:off x="2910922" y="2070573"/>
            <a:ext cx="6989693" cy="213691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494865B3-59F3-0FA7-61BA-5236D4317889}"/>
              </a:ext>
            </a:extLst>
          </p:cNvPr>
          <p:cNvSpPr txBox="1"/>
          <p:nvPr/>
        </p:nvSpPr>
        <p:spPr>
          <a:xfrm>
            <a:off x="3356941" y="2606897"/>
            <a:ext cx="6097656" cy="1064266"/>
          </a:xfrm>
          <a:prstGeom prst="rect">
            <a:avLst/>
          </a:prstGeom>
          <a:noFill/>
        </p:spPr>
        <p:txBody>
          <a:bodyPr wrap="square">
            <a:spAutoFit/>
          </a:bodyPr>
          <a:lstStyle/>
          <a:p>
            <a:pPr>
              <a:lnSpc>
                <a:spcPct val="107000"/>
              </a:lnSpc>
              <a:spcAft>
                <a:spcPts val="800"/>
              </a:spcAft>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The good news is that that so much is being done to help reduce carbon footprints. To prevent global temperature increase, many people are: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44195385-B027-C30C-345A-0BABA106EC9C}"/>
              </a:ext>
            </a:extLst>
          </p:cNvPr>
          <p:cNvSpPr txBox="1"/>
          <p:nvPr/>
        </p:nvSpPr>
        <p:spPr>
          <a:xfrm>
            <a:off x="9381295" y="660506"/>
            <a:ext cx="2149336" cy="374270"/>
          </a:xfrm>
          <a:prstGeom prst="rect">
            <a:avLst/>
          </a:prstGeom>
          <a:noFill/>
        </p:spPr>
        <p:txBody>
          <a:bodyPr wrap="square">
            <a:spAutoFit/>
          </a:bodyPr>
          <a:lstStyle/>
          <a:p>
            <a:pPr lvl="0">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P</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lanting more trees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94EEBD11-0B57-65AE-E721-FC072DF6432E}"/>
              </a:ext>
            </a:extLst>
          </p:cNvPr>
          <p:cNvSpPr txBox="1"/>
          <p:nvPr/>
        </p:nvSpPr>
        <p:spPr>
          <a:xfrm>
            <a:off x="9171331" y="3977137"/>
            <a:ext cx="2591629" cy="374270"/>
          </a:xfrm>
          <a:prstGeom prst="rect">
            <a:avLst/>
          </a:prstGeom>
          <a:noFill/>
        </p:spPr>
        <p:txBody>
          <a:bodyPr wrap="square">
            <a:spAutoFit/>
          </a:bodyPr>
          <a:lstStyle/>
          <a:p>
            <a:pPr lvl="0">
              <a:lnSpc>
                <a:spcPct val="107000"/>
              </a:lnSpc>
            </a:pPr>
            <a:r>
              <a:rPr lang="en-GB" sz="1800" dirty="0">
                <a:effectLst/>
                <a:latin typeface="Gill Sans MT" panose="020B0502020104020203" pitchFamily="34" charset="0"/>
                <a:ea typeface="Calibri" panose="020F0502020204030204" pitchFamily="34" charset="0"/>
                <a:cs typeface="Times New Roman" panose="02020603050405020304" pitchFamily="18" charset="0"/>
              </a:rPr>
              <a:t>Switching to electric cars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F4708DDB-3D76-C536-7C13-1FEBC9F5859F}"/>
              </a:ext>
            </a:extLst>
          </p:cNvPr>
          <p:cNvSpPr txBox="1"/>
          <p:nvPr/>
        </p:nvSpPr>
        <p:spPr>
          <a:xfrm>
            <a:off x="595664" y="1883438"/>
            <a:ext cx="3208538"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B</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uying more locally grown food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0EA72119-AFD6-5FD0-4E18-BAE028292A29}"/>
              </a:ext>
            </a:extLst>
          </p:cNvPr>
          <p:cNvSpPr txBox="1"/>
          <p:nvPr/>
        </p:nvSpPr>
        <p:spPr>
          <a:xfrm>
            <a:off x="1642442" y="872651"/>
            <a:ext cx="6097656"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A</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dopting a more planet friendly diet, such as eating less meat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934A503D-34EA-96D9-5962-8D4ECCEE401D}"/>
              </a:ext>
            </a:extLst>
          </p:cNvPr>
          <p:cNvSpPr txBox="1"/>
          <p:nvPr/>
        </p:nvSpPr>
        <p:spPr>
          <a:xfrm>
            <a:off x="7310229" y="1621967"/>
            <a:ext cx="6097656"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B</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uying second-hand/pre-loved clothes and toys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BBB4DD38-013C-C55D-4AE9-3336BAC473E5}"/>
              </a:ext>
            </a:extLst>
          </p:cNvPr>
          <p:cNvSpPr txBox="1"/>
          <p:nvPr/>
        </p:nvSpPr>
        <p:spPr>
          <a:xfrm>
            <a:off x="595664" y="4463422"/>
            <a:ext cx="6097656" cy="966996"/>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B</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uying clothes made of more planet friendly materials such as linen or organic cotton (two of the least planet friendly materials are non-organic cotton and denim)</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BCB821AA-421D-A0A7-7A8F-140BFF5DA0C3}"/>
              </a:ext>
            </a:extLst>
          </p:cNvPr>
          <p:cNvSpPr txBox="1"/>
          <p:nvPr/>
        </p:nvSpPr>
        <p:spPr>
          <a:xfrm>
            <a:off x="7310229" y="5099362"/>
            <a:ext cx="6291468"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L</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ooking after clothes and keeping for longer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5EC5DBF1-BBCE-09A1-35DC-C4964154FFA0}"/>
              </a:ext>
            </a:extLst>
          </p:cNvPr>
          <p:cNvSpPr txBox="1"/>
          <p:nvPr/>
        </p:nvSpPr>
        <p:spPr>
          <a:xfrm>
            <a:off x="1642442" y="5843056"/>
            <a:ext cx="6291468" cy="670633"/>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W</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alking or cycling when able instead of using other means of transport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821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3" grpId="0"/>
      <p:bldP spid="15" grpId="0"/>
      <p:bldP spid="17" grpId="0"/>
      <p:bldP spid="19" grpId="0"/>
      <p:bldP spid="21"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69BEFFCF-C27A-E9CF-A57F-C820B733EECC}"/>
              </a:ext>
            </a:extLst>
          </p:cNvPr>
          <p:cNvSpPr txBox="1"/>
          <p:nvPr/>
        </p:nvSpPr>
        <p:spPr>
          <a:xfrm>
            <a:off x="1881808" y="1076252"/>
            <a:ext cx="8428382" cy="4983159"/>
          </a:xfrm>
          <a:prstGeom prst="rect">
            <a:avLst/>
          </a:prstGeom>
          <a:noFill/>
        </p:spPr>
        <p:txBody>
          <a:bodyPr wrap="square">
            <a:spAutoFit/>
          </a:bodyPr>
          <a:lstStyle/>
          <a:p>
            <a:pPr algn="ctr">
              <a:lnSpc>
                <a:spcPct val="107000"/>
              </a:lnSpc>
              <a:spcAft>
                <a:spcPts val="800"/>
              </a:spcAft>
            </a:pPr>
            <a:r>
              <a:rPr lang="en-GB" sz="2200" i="1" dirty="0">
                <a:effectLst/>
                <a:latin typeface="Gill Sans MT" panose="020B0502020104020203" pitchFamily="34" charset="0"/>
                <a:ea typeface="Calibri" panose="020F0502020204030204" pitchFamily="34" charset="0"/>
                <a:cs typeface="Times New Roman" panose="02020603050405020304" pitchFamily="18" charset="0"/>
              </a:rPr>
              <a:t>‘Every choice we make is a vote for a world we want to live in’</a:t>
            </a:r>
          </a:p>
          <a:p>
            <a:pPr>
              <a:lnSpc>
                <a:spcPct val="107000"/>
              </a:lnSpc>
              <a:spcAft>
                <a:spcPts val="800"/>
              </a:spcAft>
            </a:pPr>
            <a:endParaRPr lang="en-GB" sz="22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200" dirty="0">
                <a:effectLst/>
                <a:latin typeface="Gill Sans MT" panose="020B0502020104020203" pitchFamily="34" charset="0"/>
                <a:ea typeface="Calibri" panose="020F0502020204030204" pitchFamily="34" charset="0"/>
                <a:cs typeface="Times New Roman" panose="02020603050405020304" pitchFamily="18" charset="0"/>
              </a:rPr>
              <a:t>I invite you to think of </a:t>
            </a:r>
            <a:r>
              <a:rPr lang="en-GB" sz="2200" dirty="0">
                <a:latin typeface="Gill Sans MT" panose="020B0502020104020203" pitchFamily="34" charset="0"/>
                <a:ea typeface="Calibri" panose="020F0502020204030204" pitchFamily="34" charset="0"/>
                <a:cs typeface="Times New Roman" panose="02020603050405020304" pitchFamily="18" charset="0"/>
              </a:rPr>
              <a:t>your</a:t>
            </a:r>
            <a:r>
              <a:rPr lang="en-GB" sz="2200" dirty="0">
                <a:effectLst/>
                <a:latin typeface="Gill Sans MT" panose="020B0502020104020203" pitchFamily="34" charset="0"/>
                <a:ea typeface="Calibri" panose="020F0502020204030204" pitchFamily="34" charset="0"/>
                <a:cs typeface="Times New Roman" panose="02020603050405020304" pitchFamily="18" charset="0"/>
              </a:rPr>
              <a:t> own ‘I wish’ and ‘I wonder’ on the subject of carbon footprints.</a:t>
            </a:r>
          </a:p>
          <a:p>
            <a:pPr>
              <a:lnSpc>
                <a:spcPct val="107000"/>
              </a:lnSpc>
              <a:spcAft>
                <a:spcPts val="800"/>
              </a:spcAft>
            </a:pPr>
            <a:endParaRPr lang="en-GB" sz="22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200" dirty="0">
                <a:latin typeface="Gill Sans MT" panose="020B0502020104020203" pitchFamily="34" charset="0"/>
                <a:ea typeface="Calibri" panose="020F0502020204030204" pitchFamily="34" charset="0"/>
                <a:cs typeface="Times New Roman" panose="02020603050405020304" pitchFamily="18" charset="0"/>
              </a:rPr>
              <a:t>	‘I wonder…</a:t>
            </a:r>
            <a:r>
              <a:rPr lang="en-GB" sz="22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2200" dirty="0">
                <a:latin typeface="Calibri" panose="020F0502020204030204" pitchFamily="34" charset="0"/>
                <a:ea typeface="Calibri" panose="020F0502020204030204" pitchFamily="34" charset="0"/>
                <a:cs typeface="Times New Roman" panose="02020603050405020304" pitchFamily="18" charset="0"/>
              </a:rPr>
              <a:t>	‘I wish…’</a:t>
            </a:r>
            <a:endParaRPr lang="en-GB" sz="2200" dirty="0">
              <a:latin typeface="Gill Sans MT" panose="020B0502020104020203" pitchFamily="34" charset="0"/>
              <a:ea typeface="Calibri" panose="020F0502020204030204" pitchFamily="34" charset="0"/>
              <a:cs typeface="Times New Roman" panose="02020603050405020304" pitchFamily="18" charset="0"/>
            </a:endParaRPr>
          </a:p>
        </p:txBody>
      </p:sp>
      <p:pic>
        <p:nvPicPr>
          <p:cNvPr id="5" name="Picture 4" descr="A picture containing black, darkness&#10;&#10;Description automatically generated">
            <a:extLst>
              <a:ext uri="{FF2B5EF4-FFF2-40B4-BE49-F238E27FC236}">
                <a16:creationId xmlns:a16="http://schemas.microsoft.com/office/drawing/2014/main" id="{F10BC0F4-BA39-3C3F-1D80-446AA623657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3516" r="22198"/>
          <a:stretch/>
        </p:blipFill>
        <p:spPr bwMode="auto">
          <a:xfrm>
            <a:off x="5717684" y="1941458"/>
            <a:ext cx="756632" cy="139455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80305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C8C1EE41-E33C-4CCD-D11B-72B1B34CDDBF}"/>
              </a:ext>
            </a:extLst>
          </p:cNvPr>
          <p:cNvSpPr txBox="1"/>
          <p:nvPr/>
        </p:nvSpPr>
        <p:spPr>
          <a:xfrm>
            <a:off x="1696278" y="1788666"/>
            <a:ext cx="6097656" cy="3609514"/>
          </a:xfrm>
          <a:prstGeom prst="rect">
            <a:avLst/>
          </a:prstGeom>
          <a:noFill/>
        </p:spPr>
        <p:txBody>
          <a:bodyPr wrap="square">
            <a:spAutoFit/>
          </a:bodyPr>
          <a:lstStyle/>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God</a:t>
            </a:r>
          </a:p>
          <a:p>
            <a:pPr>
              <a:lnSpc>
                <a:spcPct val="107000"/>
              </a:lnSpc>
              <a:spcAft>
                <a:spcPts val="80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I wonder…</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a:effectLst/>
                <a:latin typeface="Gill Sans MT" panose="020B0502020104020203" pitchFamily="34" charset="0"/>
                <a:ea typeface="Calibri" panose="020F0502020204030204" pitchFamily="34" charset="0"/>
                <a:cs typeface="Times New Roman" panose="02020603050405020304" pitchFamily="18" charset="0"/>
              </a:rPr>
              <a:t>I wish…</a:t>
            </a:r>
            <a:endParaRPr lang="en-GB" sz="32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Amen</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1972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4392A-6F00-424C-998F-D1DF9A1E589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6BECC8C1-C007-4F24-8F8E-BE5D1A26468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2B069975-0D39-7423-5882-5E519E5E1FB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98117" y="884335"/>
            <a:ext cx="2195765" cy="2197887"/>
          </a:xfrm>
          <a:prstGeom prst="rect">
            <a:avLst/>
          </a:prstGeom>
          <a:noFill/>
          <a:ln>
            <a:noFill/>
          </a:ln>
        </p:spPr>
      </p:pic>
      <p:sp>
        <p:nvSpPr>
          <p:cNvPr id="3" name="TextBox 2">
            <a:extLst>
              <a:ext uri="{FF2B5EF4-FFF2-40B4-BE49-F238E27FC236}">
                <a16:creationId xmlns:a16="http://schemas.microsoft.com/office/drawing/2014/main" id="{EB0F1443-8796-2197-80FA-6C91390840E7}"/>
              </a:ext>
            </a:extLst>
          </p:cNvPr>
          <p:cNvSpPr txBox="1"/>
          <p:nvPr/>
        </p:nvSpPr>
        <p:spPr>
          <a:xfrm>
            <a:off x="1696278" y="3382639"/>
            <a:ext cx="9385852" cy="2119170"/>
          </a:xfrm>
          <a:prstGeom prst="rect">
            <a:avLst/>
          </a:prstGeom>
          <a:noFill/>
        </p:spPr>
        <p:txBody>
          <a:bodyPr wrap="square">
            <a:spAutoFit/>
          </a:bodyPr>
          <a:lstStyle/>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Together, we can all make a big difference. </a:t>
            </a:r>
          </a:p>
          <a:p>
            <a:pPr>
              <a:lnSpc>
                <a:spcPct val="107000"/>
              </a:lnSpc>
              <a:spcAft>
                <a:spcPts val="80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I wonder how you and those you know might show a heart for the earth through reducing your carbon footprint?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descr="A picture containing black, darkness&#10;&#10;Description automatically generated">
            <a:extLst>
              <a:ext uri="{FF2B5EF4-FFF2-40B4-BE49-F238E27FC236}">
                <a16:creationId xmlns:a16="http://schemas.microsoft.com/office/drawing/2014/main" id="{1B1469A6-B3BA-FE09-B873-56EB05C563A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3516" r="22198"/>
          <a:stretch/>
        </p:blipFill>
        <p:spPr bwMode="auto">
          <a:xfrm>
            <a:off x="11082130" y="4586697"/>
            <a:ext cx="517150" cy="95266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18413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3c0c2a5cfb6e25ef74b0ea25915224c1">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73ebeff32c7dcb758c227393f56f5ef4"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E86CE99-63A3-45D0-860D-014BBDA78B91}">
  <ds:schemaRefs>
    <ds:schemaRef ds:uri="http://schemas.microsoft.com/sharepoint/v3/contenttype/forms"/>
  </ds:schemaRefs>
</ds:datastoreItem>
</file>

<file path=customXml/itemProps2.xml><?xml version="1.0" encoding="utf-8"?>
<ds:datastoreItem xmlns:ds="http://schemas.openxmlformats.org/officeDocument/2006/customXml" ds:itemID="{2536D028-BC66-4ED3-B5E4-D960F0F55B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DF06BA-1CB0-4B06-B440-EFFCFC119162}">
  <ds:schemaRefs>
    <ds:schemaRef ds:uri="http://schemas.microsoft.com/office/2006/documentManagement/types"/>
    <ds:schemaRef ds:uri="9f06da45-68d2-458d-b3d3-8060d8b51a1e"/>
    <ds:schemaRef ds:uri="http://schemas.microsoft.com/office/2006/metadata/properties"/>
    <ds:schemaRef ds:uri="http://www.w3.org/XML/1998/namespace"/>
    <ds:schemaRef ds:uri="http://purl.org/dc/dcmitype/"/>
    <ds:schemaRef ds:uri="http://purl.org/dc/elements/1.1/"/>
    <ds:schemaRef ds:uri="http://schemas.openxmlformats.org/package/2006/metadata/core-properties"/>
    <ds:schemaRef ds:uri="f3a3f4af-9df9-4e1d-8c69-a33c6e733a58"/>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480</TotalTime>
  <Words>603</Words>
  <Application>Microsoft Office PowerPoint</Application>
  <PresentationFormat>Widescreen</PresentationFormat>
  <Paragraphs>54</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Courier New</vt:lpstr>
      <vt:lpstr>Gill Sans MT</vt:lpstr>
      <vt:lpstr>Office Theme</vt:lpstr>
      <vt:lpstr>Collective Worship - ‘Day 4’, Plan 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Worship - ‘Day 1’, Plan 1 </dc:title>
  <dc:creator>Ryan Parker</dc:creator>
  <cp:lastModifiedBy>Hannah Puddefoot</cp:lastModifiedBy>
  <cp:revision>6</cp:revision>
  <dcterms:created xsi:type="dcterms:W3CDTF">2022-09-08T10:58:12Z</dcterms:created>
  <dcterms:modified xsi:type="dcterms:W3CDTF">2023-11-09T14:24:59Z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