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72" r:id="rId5"/>
    <p:sldId id="273" r:id="rId6"/>
    <p:sldId id="274" r:id="rId7"/>
    <p:sldId id="275" r:id="rId8"/>
    <p:sldId id="265" r:id="rId9"/>
    <p:sldId id="267" r:id="rId10"/>
    <p:sldId id="269" r:id="rId11"/>
    <p:sldId id="268" r:id="rId12"/>
    <p:sldId id="270" r:id="rId13"/>
    <p:sldId id="277" r:id="rId14"/>
    <p:sldId id="27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9FC05A-1A05-47C6-B703-9DABF0DFCF31}" v="7" dt="2024-11-15T14:16:38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ker" userId="7ee766c9-27f8-4419-b20e-a9b26e408c04" providerId="ADAL" clId="{B1AD51EA-8678-447C-93E4-43E77428BBDC}"/>
    <pc:docChg chg="undo redo custSel addSld delSld modSld sldOrd delMainMaster">
      <pc:chgData name="Ryan Parker" userId="7ee766c9-27f8-4419-b20e-a9b26e408c04" providerId="ADAL" clId="{B1AD51EA-8678-447C-93E4-43E77428BBDC}" dt="2024-07-29T09:00:07.981" v="446" actId="14100"/>
      <pc:docMkLst>
        <pc:docMk/>
      </pc:docMkLst>
      <pc:sldChg chg="addSp delSp modSp new del mod">
        <pc:chgData name="Ryan Parker" userId="7ee766c9-27f8-4419-b20e-a9b26e408c04" providerId="ADAL" clId="{B1AD51EA-8678-447C-93E4-43E77428BBDC}" dt="2024-07-29T08:45:47.712" v="265" actId="47"/>
        <pc:sldMkLst>
          <pc:docMk/>
          <pc:sldMk cId="3255764366" sldId="256"/>
        </pc:sldMkLst>
        <pc:spChg chg="add del mod">
          <ac:chgData name="Ryan Parker" userId="7ee766c9-27f8-4419-b20e-a9b26e408c04" providerId="ADAL" clId="{B1AD51EA-8678-447C-93E4-43E77428BBDC}" dt="2024-07-29T08:45:14.255" v="255" actId="21"/>
          <ac:spMkLst>
            <pc:docMk/>
            <pc:sldMk cId="3255764366" sldId="256"/>
            <ac:spMk id="2" creationId="{D08E6C7A-FE4A-5A18-73B3-96D6347E4855}"/>
          </ac:spMkLst>
        </pc:spChg>
        <pc:spChg chg="del mod">
          <ac:chgData name="Ryan Parker" userId="7ee766c9-27f8-4419-b20e-a9b26e408c04" providerId="ADAL" clId="{B1AD51EA-8678-447C-93E4-43E77428BBDC}" dt="2024-07-29T08:44:28.327" v="229" actId="21"/>
          <ac:spMkLst>
            <pc:docMk/>
            <pc:sldMk cId="3255764366" sldId="256"/>
            <ac:spMk id="3" creationId="{9F0A4388-A36D-1947-830B-69C9BAF61312}"/>
          </ac:spMkLst>
        </pc:spChg>
        <pc:spChg chg="add mod">
          <ac:chgData name="Ryan Parker" userId="7ee766c9-27f8-4419-b20e-a9b26e408c04" providerId="ADAL" clId="{B1AD51EA-8678-447C-93E4-43E77428BBDC}" dt="2024-07-29T08:44:28.327" v="229" actId="21"/>
          <ac:spMkLst>
            <pc:docMk/>
            <pc:sldMk cId="3255764366" sldId="256"/>
            <ac:spMk id="5" creationId="{AF8D7BD7-DEFB-1BF3-CCFC-17328362E66C}"/>
          </ac:spMkLst>
        </pc:spChg>
        <pc:spChg chg="add mod">
          <ac:chgData name="Ryan Parker" userId="7ee766c9-27f8-4419-b20e-a9b26e408c04" providerId="ADAL" clId="{B1AD51EA-8678-447C-93E4-43E77428BBDC}" dt="2024-07-29T08:45:14.255" v="255" actId="21"/>
          <ac:spMkLst>
            <pc:docMk/>
            <pc:sldMk cId="3255764366" sldId="256"/>
            <ac:spMk id="7" creationId="{29450422-4424-9166-CD54-879CE84DCE93}"/>
          </ac:spMkLst>
        </pc:spChg>
      </pc:sldChg>
      <pc:sldChg chg="addSp delSp modSp new del mod">
        <pc:chgData name="Ryan Parker" userId="7ee766c9-27f8-4419-b20e-a9b26e408c04" providerId="ADAL" clId="{B1AD51EA-8678-447C-93E4-43E77428BBDC}" dt="2024-07-29T08:45:58.461" v="268" actId="47"/>
        <pc:sldMkLst>
          <pc:docMk/>
          <pc:sldMk cId="1006489509" sldId="257"/>
        </pc:sldMkLst>
        <pc:spChg chg="del mod">
          <ac:chgData name="Ryan Parker" userId="7ee766c9-27f8-4419-b20e-a9b26e408c04" providerId="ADAL" clId="{B1AD51EA-8678-447C-93E4-43E77428BBDC}" dt="2024-07-29T08:45:52.383" v="266" actId="21"/>
          <ac:spMkLst>
            <pc:docMk/>
            <pc:sldMk cId="1006489509" sldId="257"/>
            <ac:spMk id="3" creationId="{95178171-F7C0-871E-1263-F380283837CF}"/>
          </ac:spMkLst>
        </pc:spChg>
        <pc:spChg chg="add mod">
          <ac:chgData name="Ryan Parker" userId="7ee766c9-27f8-4419-b20e-a9b26e408c04" providerId="ADAL" clId="{B1AD51EA-8678-447C-93E4-43E77428BBDC}" dt="2024-07-29T08:45:52.383" v="266" actId="21"/>
          <ac:spMkLst>
            <pc:docMk/>
            <pc:sldMk cId="1006489509" sldId="257"/>
            <ac:spMk id="5" creationId="{BADB6ECD-BDC1-6D23-5B9D-D109B1AB53D0}"/>
          </ac:spMkLst>
        </pc:spChg>
      </pc:sldChg>
      <pc:sldChg chg="modSp new del mod">
        <pc:chgData name="Ryan Parker" userId="7ee766c9-27f8-4419-b20e-a9b26e408c04" providerId="ADAL" clId="{B1AD51EA-8678-447C-93E4-43E77428BBDC}" dt="2024-07-29T08:47:47.797" v="280" actId="47"/>
        <pc:sldMkLst>
          <pc:docMk/>
          <pc:sldMk cId="3884089680" sldId="258"/>
        </pc:sldMkLst>
        <pc:spChg chg="mod">
          <ac:chgData name="Ryan Parker" userId="7ee766c9-27f8-4419-b20e-a9b26e408c04" providerId="ADAL" clId="{B1AD51EA-8678-447C-93E4-43E77428BBDC}" dt="2024-07-29T08:18:37.302" v="94" actId="13926"/>
          <ac:spMkLst>
            <pc:docMk/>
            <pc:sldMk cId="3884089680" sldId="258"/>
            <ac:spMk id="3" creationId="{0EA350A2-EED7-7FCE-2B4F-C212ACDF4CB7}"/>
          </ac:spMkLst>
        </pc:spChg>
      </pc:sldChg>
      <pc:sldChg chg="addSp delSp modSp new del mod">
        <pc:chgData name="Ryan Parker" userId="7ee766c9-27f8-4419-b20e-a9b26e408c04" providerId="ADAL" clId="{B1AD51EA-8678-447C-93E4-43E77428BBDC}" dt="2024-07-29T08:49:57.675" v="338" actId="47"/>
        <pc:sldMkLst>
          <pc:docMk/>
          <pc:sldMk cId="1221438901" sldId="259"/>
        </pc:sldMkLst>
        <pc:spChg chg="del">
          <ac:chgData name="Ryan Parker" userId="7ee766c9-27f8-4419-b20e-a9b26e408c04" providerId="ADAL" clId="{B1AD51EA-8678-447C-93E4-43E77428BBDC}" dt="2024-07-29T08:48:01.445" v="284" actId="478"/>
          <ac:spMkLst>
            <pc:docMk/>
            <pc:sldMk cId="1221438901" sldId="259"/>
            <ac:spMk id="2" creationId="{08DDA0BB-B49A-76B4-F6BE-6A3240DADBC3}"/>
          </ac:spMkLst>
        </pc:spChg>
        <pc:spChg chg="del mod">
          <ac:chgData name="Ryan Parker" userId="7ee766c9-27f8-4419-b20e-a9b26e408c04" providerId="ADAL" clId="{B1AD51EA-8678-447C-93E4-43E77428BBDC}" dt="2024-07-29T08:47:55.375" v="282" actId="478"/>
          <ac:spMkLst>
            <pc:docMk/>
            <pc:sldMk cId="1221438901" sldId="259"/>
            <ac:spMk id="3" creationId="{BBED2F40-DB1D-EC8D-500B-F25FB206409E}"/>
          </ac:spMkLst>
        </pc:spChg>
        <pc:spChg chg="add del mod">
          <ac:chgData name="Ryan Parker" userId="7ee766c9-27f8-4419-b20e-a9b26e408c04" providerId="ADAL" clId="{B1AD51EA-8678-447C-93E4-43E77428BBDC}" dt="2024-07-29T08:47:59.669" v="283" actId="478"/>
          <ac:spMkLst>
            <pc:docMk/>
            <pc:sldMk cId="1221438901" sldId="259"/>
            <ac:spMk id="11" creationId="{4DD6BEFB-47F2-3E08-F19C-F656B79A3A09}"/>
          </ac:spMkLst>
        </pc:spChg>
        <pc:grpChg chg="add del mod">
          <ac:chgData name="Ryan Parker" userId="7ee766c9-27f8-4419-b20e-a9b26e408c04" providerId="ADAL" clId="{B1AD51EA-8678-447C-93E4-43E77428BBDC}" dt="2024-07-29T08:48:10.053" v="286" actId="21"/>
          <ac:grpSpMkLst>
            <pc:docMk/>
            <pc:sldMk cId="1221438901" sldId="259"/>
            <ac:grpSpMk id="12" creationId="{3BB728AE-6CFF-0D14-D794-110A35B1468A}"/>
          </ac:grpSpMkLst>
        </pc:grpChg>
        <pc:picChg chg="add mod">
          <ac:chgData name="Ryan Parker" userId="7ee766c9-27f8-4419-b20e-a9b26e408c04" providerId="ADAL" clId="{B1AD51EA-8678-447C-93E4-43E77428BBDC}" dt="2024-07-29T08:48:08.781" v="285" actId="164"/>
          <ac:picMkLst>
            <pc:docMk/>
            <pc:sldMk cId="1221438901" sldId="259"/>
            <ac:picMk id="5" creationId="{EF8CEB66-D5A8-8A88-089E-EDBD7BFD0C14}"/>
          </ac:picMkLst>
        </pc:picChg>
        <pc:picChg chg="add del mod modCrop">
          <ac:chgData name="Ryan Parker" userId="7ee766c9-27f8-4419-b20e-a9b26e408c04" providerId="ADAL" clId="{B1AD51EA-8678-447C-93E4-43E77428BBDC}" dt="2024-07-29T08:37:35.802" v="228" actId="21"/>
          <ac:picMkLst>
            <pc:docMk/>
            <pc:sldMk cId="1221438901" sldId="259"/>
            <ac:picMk id="7" creationId="{F589515E-F07D-F74B-4EB1-55F22B3537A1}"/>
          </ac:picMkLst>
        </pc:picChg>
        <pc:picChg chg="add mod">
          <ac:chgData name="Ryan Parker" userId="7ee766c9-27f8-4419-b20e-a9b26e408c04" providerId="ADAL" clId="{B1AD51EA-8678-447C-93E4-43E77428BBDC}" dt="2024-07-29T08:48:08.781" v="285" actId="164"/>
          <ac:picMkLst>
            <pc:docMk/>
            <pc:sldMk cId="1221438901" sldId="259"/>
            <ac:picMk id="9" creationId="{60D26A76-7AAF-FF3C-08E6-74E84E036B60}"/>
          </ac:picMkLst>
        </pc:picChg>
      </pc:sldChg>
      <pc:sldChg chg="modSp new del mod">
        <pc:chgData name="Ryan Parker" userId="7ee766c9-27f8-4419-b20e-a9b26e408c04" providerId="ADAL" clId="{B1AD51EA-8678-447C-93E4-43E77428BBDC}" dt="2024-07-29T08:56:25.048" v="390" actId="47"/>
        <pc:sldMkLst>
          <pc:docMk/>
          <pc:sldMk cId="1376191815" sldId="260"/>
        </pc:sldMkLst>
        <pc:spChg chg="mod">
          <ac:chgData name="Ryan Parker" userId="7ee766c9-27f8-4419-b20e-a9b26e408c04" providerId="ADAL" clId="{B1AD51EA-8678-447C-93E4-43E77428BBDC}" dt="2024-07-29T08:19:42.798" v="188" actId="13926"/>
          <ac:spMkLst>
            <pc:docMk/>
            <pc:sldMk cId="1376191815" sldId="260"/>
            <ac:spMk id="3" creationId="{7446F69E-FB31-CE35-79F8-FF7D1FD9423A}"/>
          </ac:spMkLst>
        </pc:spChg>
      </pc:sldChg>
      <pc:sldChg chg="add del">
        <pc:chgData name="Ryan Parker" userId="7ee766c9-27f8-4419-b20e-a9b26e408c04" providerId="ADAL" clId="{B1AD51EA-8678-447C-93E4-43E77428BBDC}" dt="2024-07-29T08:22:30.840" v="191"/>
        <pc:sldMkLst>
          <pc:docMk/>
          <pc:sldMk cId="2850490962" sldId="265"/>
        </pc:sldMkLst>
      </pc:sldChg>
      <pc:sldChg chg="add del">
        <pc:chgData name="Ryan Parker" userId="7ee766c9-27f8-4419-b20e-a9b26e408c04" providerId="ADAL" clId="{B1AD51EA-8678-447C-93E4-43E77428BBDC}" dt="2024-07-29T08:22:30.840" v="191"/>
        <pc:sldMkLst>
          <pc:docMk/>
          <pc:sldMk cId="1874603749" sldId="267"/>
        </pc:sldMkLst>
      </pc:sldChg>
      <pc:sldChg chg="add del">
        <pc:chgData name="Ryan Parker" userId="7ee766c9-27f8-4419-b20e-a9b26e408c04" providerId="ADAL" clId="{B1AD51EA-8678-447C-93E4-43E77428BBDC}" dt="2024-07-29T08:22:30.840" v="191"/>
        <pc:sldMkLst>
          <pc:docMk/>
          <pc:sldMk cId="3725273154" sldId="268"/>
        </pc:sldMkLst>
      </pc:sldChg>
      <pc:sldChg chg="add del">
        <pc:chgData name="Ryan Parker" userId="7ee766c9-27f8-4419-b20e-a9b26e408c04" providerId="ADAL" clId="{B1AD51EA-8678-447C-93E4-43E77428BBDC}" dt="2024-07-29T08:22:30.840" v="191"/>
        <pc:sldMkLst>
          <pc:docMk/>
          <pc:sldMk cId="3477783019" sldId="269"/>
        </pc:sldMkLst>
      </pc:sldChg>
      <pc:sldChg chg="add del">
        <pc:chgData name="Ryan Parker" userId="7ee766c9-27f8-4419-b20e-a9b26e408c04" providerId="ADAL" clId="{B1AD51EA-8678-447C-93E4-43E77428BBDC}" dt="2024-07-29T08:22:30.840" v="191"/>
        <pc:sldMkLst>
          <pc:docMk/>
          <pc:sldMk cId="3749480342" sldId="270"/>
        </pc:sldMkLst>
      </pc:sldChg>
      <pc:sldChg chg="addSp delSp modSp add del mod">
        <pc:chgData name="Ryan Parker" userId="7ee766c9-27f8-4419-b20e-a9b26e408c04" providerId="ADAL" clId="{B1AD51EA-8678-447C-93E4-43E77428BBDC}" dt="2024-07-29T08:56:10.196" v="389" actId="1076"/>
        <pc:sldMkLst>
          <pc:docMk/>
          <pc:sldMk cId="3095947003" sldId="271"/>
        </pc:sldMkLst>
        <pc:spChg chg="del mod">
          <ac:chgData name="Ryan Parker" userId="7ee766c9-27f8-4419-b20e-a9b26e408c04" providerId="ADAL" clId="{B1AD51EA-8678-447C-93E4-43E77428BBDC}" dt="2024-07-29T08:50:08.326" v="339" actId="478"/>
          <ac:spMkLst>
            <pc:docMk/>
            <pc:sldMk cId="3095947003" sldId="271"/>
            <ac:spMk id="2" creationId="{92138376-73F3-4366-84A8-6F8B339056FB}"/>
          </ac:spMkLst>
        </pc:spChg>
        <pc:spChg chg="add mod">
          <ac:chgData name="Ryan Parker" userId="7ee766c9-27f8-4419-b20e-a9b26e408c04" providerId="ADAL" clId="{B1AD51EA-8678-447C-93E4-43E77428BBDC}" dt="2024-07-29T08:56:10.196" v="389" actId="1076"/>
          <ac:spMkLst>
            <pc:docMk/>
            <pc:sldMk cId="3095947003" sldId="271"/>
            <ac:spMk id="4" creationId="{45D3D938-5348-FC36-C3D9-12EAEB51414D}"/>
          </ac:spMkLst>
        </pc:spChg>
      </pc:sldChg>
      <pc:sldChg chg="addSp delSp modSp add mod ord">
        <pc:chgData name="Ryan Parker" userId="7ee766c9-27f8-4419-b20e-a9b26e408c04" providerId="ADAL" clId="{B1AD51EA-8678-447C-93E4-43E77428BBDC}" dt="2024-07-29T08:45:42.827" v="264" actId="14100"/>
        <pc:sldMkLst>
          <pc:docMk/>
          <pc:sldMk cId="2215929184" sldId="272"/>
        </pc:sldMkLst>
        <pc:spChg chg="add del mod">
          <ac:chgData name="Ryan Parker" userId="7ee766c9-27f8-4419-b20e-a9b26e408c04" providerId="ADAL" clId="{B1AD51EA-8678-447C-93E4-43E77428BBDC}" dt="2024-07-29T08:44:58.214" v="235" actId="47"/>
          <ac:spMkLst>
            <pc:docMk/>
            <pc:sldMk cId="2215929184" sldId="272"/>
            <ac:spMk id="2" creationId="{788D61C0-E508-DE6C-B52E-FFE8737FF7B4}"/>
          </ac:spMkLst>
        </pc:spChg>
        <pc:spChg chg="add mod">
          <ac:chgData name="Ryan Parker" userId="7ee766c9-27f8-4419-b20e-a9b26e408c04" providerId="ADAL" clId="{B1AD51EA-8678-447C-93E4-43E77428BBDC}" dt="2024-07-29T08:45:42.827" v="264" actId="14100"/>
          <ac:spMkLst>
            <pc:docMk/>
            <pc:sldMk cId="2215929184" sldId="272"/>
            <ac:spMk id="3" creationId="{9F0A4388-A36D-1947-830B-69C9BAF61312}"/>
          </ac:spMkLst>
        </pc:spChg>
        <pc:spChg chg="add mod">
          <ac:chgData name="Ryan Parker" userId="7ee766c9-27f8-4419-b20e-a9b26e408c04" providerId="ADAL" clId="{B1AD51EA-8678-447C-93E4-43E77428BBDC}" dt="2024-07-29T08:45:29.041" v="259" actId="1076"/>
          <ac:spMkLst>
            <pc:docMk/>
            <pc:sldMk cId="2215929184" sldId="272"/>
            <ac:spMk id="5" creationId="{D08E6C7A-FE4A-5A18-73B3-96D6347E4855}"/>
          </ac:spMkLst>
        </pc:spChg>
        <pc:picChg chg="del">
          <ac:chgData name="Ryan Parker" userId="7ee766c9-27f8-4419-b20e-a9b26e408c04" providerId="ADAL" clId="{B1AD51EA-8678-447C-93E4-43E77428BBDC}" dt="2024-07-29T08:22:39.389" v="193" actId="478"/>
          <ac:picMkLst>
            <pc:docMk/>
            <pc:sldMk cId="2215929184" sldId="272"/>
            <ac:picMk id="4" creationId="{BEBFA511-76DB-45B2-A699-043B0AC1ACA0}"/>
          </ac:picMkLst>
        </pc:picChg>
      </pc:sldChg>
      <pc:sldChg chg="addSp modSp add">
        <pc:chgData name="Ryan Parker" userId="7ee766c9-27f8-4419-b20e-a9b26e408c04" providerId="ADAL" clId="{B1AD51EA-8678-447C-93E4-43E77428BBDC}" dt="2024-07-29T08:45:53.749" v="267"/>
        <pc:sldMkLst>
          <pc:docMk/>
          <pc:sldMk cId="1734981978" sldId="273"/>
        </pc:sldMkLst>
        <pc:spChg chg="add mod">
          <ac:chgData name="Ryan Parker" userId="7ee766c9-27f8-4419-b20e-a9b26e408c04" providerId="ADAL" clId="{B1AD51EA-8678-447C-93E4-43E77428BBDC}" dt="2024-07-29T08:45:53.749" v="267"/>
          <ac:spMkLst>
            <pc:docMk/>
            <pc:sldMk cId="1734981978" sldId="273"/>
            <ac:spMk id="3" creationId="{95178171-F7C0-871E-1263-F380283837CF}"/>
          </ac:spMkLst>
        </pc:spChg>
      </pc:sldChg>
      <pc:sldChg chg="addSp modSp add mod">
        <pc:chgData name="Ryan Parker" userId="7ee766c9-27f8-4419-b20e-a9b26e408c04" providerId="ADAL" clId="{B1AD51EA-8678-447C-93E4-43E77428BBDC}" dt="2024-07-29T08:47:21.337" v="279" actId="1076"/>
        <pc:sldMkLst>
          <pc:docMk/>
          <pc:sldMk cId="1183708085" sldId="274"/>
        </pc:sldMkLst>
        <pc:picChg chg="add mod modCrop">
          <ac:chgData name="Ryan Parker" userId="7ee766c9-27f8-4419-b20e-a9b26e408c04" providerId="ADAL" clId="{B1AD51EA-8678-447C-93E4-43E77428BBDC}" dt="2024-07-29T08:47:21.337" v="279" actId="1076"/>
          <ac:picMkLst>
            <pc:docMk/>
            <pc:sldMk cId="1183708085" sldId="274"/>
            <ac:picMk id="2" creationId="{21CE3810-D468-24A6-5CC3-B193ABF374E5}"/>
          </ac:picMkLst>
        </pc:picChg>
      </pc:sldChg>
      <pc:sldChg chg="addSp modSp add mod">
        <pc:chgData name="Ryan Parker" userId="7ee766c9-27f8-4419-b20e-a9b26e408c04" providerId="ADAL" clId="{B1AD51EA-8678-447C-93E4-43E77428BBDC}" dt="2024-07-29T08:49:08.573" v="337" actId="1076"/>
        <pc:sldMkLst>
          <pc:docMk/>
          <pc:sldMk cId="2661087067" sldId="275"/>
        </pc:sldMkLst>
        <pc:spChg chg="add mod">
          <ac:chgData name="Ryan Parker" userId="7ee766c9-27f8-4419-b20e-a9b26e408c04" providerId="ADAL" clId="{B1AD51EA-8678-447C-93E4-43E77428BBDC}" dt="2024-07-29T08:49:05.379" v="336" actId="1076"/>
          <ac:spMkLst>
            <pc:docMk/>
            <pc:sldMk cId="2661087067" sldId="275"/>
            <ac:spMk id="2" creationId="{81D770E7-277B-3846-CE5E-BEC0F141F468}"/>
          </ac:spMkLst>
        </pc:spChg>
        <pc:grpChg chg="add mod">
          <ac:chgData name="Ryan Parker" userId="7ee766c9-27f8-4419-b20e-a9b26e408c04" providerId="ADAL" clId="{B1AD51EA-8678-447C-93E4-43E77428BBDC}" dt="2024-07-29T08:49:08.573" v="337" actId="1076"/>
          <ac:grpSpMkLst>
            <pc:docMk/>
            <pc:sldMk cId="2661087067" sldId="275"/>
            <ac:grpSpMk id="12" creationId="{3BB728AE-6CFF-0D14-D794-110A35B1468A}"/>
          </ac:grpSpMkLst>
        </pc:grpChg>
        <pc:picChg chg="mod">
          <ac:chgData name="Ryan Parker" userId="7ee766c9-27f8-4419-b20e-a9b26e408c04" providerId="ADAL" clId="{B1AD51EA-8678-447C-93E4-43E77428BBDC}" dt="2024-07-29T08:48:11.776" v="287"/>
          <ac:picMkLst>
            <pc:docMk/>
            <pc:sldMk cId="2661087067" sldId="275"/>
            <ac:picMk id="5" creationId="{EF8CEB66-D5A8-8A88-089E-EDBD7BFD0C14}"/>
          </ac:picMkLst>
        </pc:picChg>
        <pc:picChg chg="mod">
          <ac:chgData name="Ryan Parker" userId="7ee766c9-27f8-4419-b20e-a9b26e408c04" providerId="ADAL" clId="{B1AD51EA-8678-447C-93E4-43E77428BBDC}" dt="2024-07-29T08:48:11.776" v="287"/>
          <ac:picMkLst>
            <pc:docMk/>
            <pc:sldMk cId="2661087067" sldId="275"/>
            <ac:picMk id="9" creationId="{60D26A76-7AAF-FF3C-08E6-74E84E036B60}"/>
          </ac:picMkLst>
        </pc:picChg>
      </pc:sldChg>
      <pc:sldChg chg="addSp modSp add mod setBg">
        <pc:chgData name="Ryan Parker" userId="7ee766c9-27f8-4419-b20e-a9b26e408c04" providerId="ADAL" clId="{B1AD51EA-8678-447C-93E4-43E77428BBDC}" dt="2024-07-29T09:00:07.981" v="446" actId="14100"/>
        <pc:sldMkLst>
          <pc:docMk/>
          <pc:sldMk cId="1002446193" sldId="276"/>
        </pc:sldMkLst>
        <pc:spChg chg="add mod ord">
          <ac:chgData name="Ryan Parker" userId="7ee766c9-27f8-4419-b20e-a9b26e408c04" providerId="ADAL" clId="{B1AD51EA-8678-447C-93E4-43E77428BBDC}" dt="2024-07-29T09:00:07.981" v="446" actId="14100"/>
          <ac:spMkLst>
            <pc:docMk/>
            <pc:sldMk cId="1002446193" sldId="276"/>
            <ac:spMk id="3" creationId="{6615FD1E-6042-62B2-1326-CC299F05B535}"/>
          </ac:spMkLst>
        </pc:spChg>
        <pc:picChg chg="add mod modCrop">
          <ac:chgData name="Ryan Parker" userId="7ee766c9-27f8-4419-b20e-a9b26e408c04" providerId="ADAL" clId="{B1AD51EA-8678-447C-93E4-43E77428BBDC}" dt="2024-07-29T08:59:25.533" v="424" actId="1076"/>
          <ac:picMkLst>
            <pc:docMk/>
            <pc:sldMk cId="1002446193" sldId="276"/>
            <ac:picMk id="5" creationId="{6DAC9F14-C9F1-B71A-6F3C-41FAD53EC0E6}"/>
          </ac:picMkLst>
        </pc:picChg>
      </pc:sldChg>
      <pc:sldChg chg="addSp modSp add mod ord modAnim">
        <pc:chgData name="Ryan Parker" userId="7ee766c9-27f8-4419-b20e-a9b26e408c04" providerId="ADAL" clId="{B1AD51EA-8678-447C-93E4-43E77428BBDC}" dt="2024-07-29T08:55:10.501" v="379"/>
        <pc:sldMkLst>
          <pc:docMk/>
          <pc:sldMk cId="3730426464" sldId="277"/>
        </pc:sldMkLst>
        <pc:spChg chg="add mod">
          <ac:chgData name="Ryan Parker" userId="7ee766c9-27f8-4419-b20e-a9b26e408c04" providerId="ADAL" clId="{B1AD51EA-8678-447C-93E4-43E77428BBDC}" dt="2024-07-29T08:54:59.979" v="376" actId="20577"/>
          <ac:spMkLst>
            <pc:docMk/>
            <pc:sldMk cId="3730426464" sldId="277"/>
            <ac:spMk id="2" creationId="{BD843775-844E-F832-5ED0-C9EF8E6E7FC7}"/>
          </ac:spMkLst>
        </pc:spChg>
      </pc:sldChg>
      <pc:sldMasterChg chg="del delSldLayout">
        <pc:chgData name="Ryan Parker" userId="7ee766c9-27f8-4419-b20e-a9b26e408c04" providerId="ADAL" clId="{B1AD51EA-8678-447C-93E4-43E77428BBDC}" dt="2024-07-29T08:56:25.048" v="390" actId="47"/>
        <pc:sldMasterMkLst>
          <pc:docMk/>
          <pc:sldMasterMk cId="2475995769" sldId="2147483648"/>
        </pc:sldMasterMkLst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3772920636" sldId="2147483649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3250645037" sldId="2147483650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3148640100" sldId="2147483651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544074718" sldId="2147483652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1329584722" sldId="2147483653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1323794615" sldId="2147483654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3655358957" sldId="2147483655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2991557933" sldId="2147483656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2135816382" sldId="2147483657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1202848069" sldId="2147483658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3998688783" sldId="2147483659"/>
          </pc:sldLayoutMkLst>
        </pc:sldLayoutChg>
      </pc:sldMasterChg>
    </pc:docChg>
  </pc:docChgLst>
  <pc:docChgLst>
    <pc:chgData name="Hannah Puddefoot" userId="e428fa1b-cf7d-43f6-a9d0-3d1ff342a9eb" providerId="ADAL" clId="{7C9FC05A-1A05-47C6-B703-9DABF0DFCF31}"/>
    <pc:docChg chg="undo custSel modSld modMainMaster">
      <pc:chgData name="Hannah Puddefoot" userId="e428fa1b-cf7d-43f6-a9d0-3d1ff342a9eb" providerId="ADAL" clId="{7C9FC05A-1A05-47C6-B703-9DABF0DFCF31}" dt="2024-11-15T14:16:38.533" v="15"/>
      <pc:docMkLst>
        <pc:docMk/>
      </pc:docMkLst>
      <pc:sldChg chg="addSp delSp modSp mod setBg">
        <pc:chgData name="Hannah Puddefoot" userId="e428fa1b-cf7d-43f6-a9d0-3d1ff342a9eb" providerId="ADAL" clId="{7C9FC05A-1A05-47C6-B703-9DABF0DFCF31}" dt="2024-11-15T14:16:38.533" v="15"/>
        <pc:sldMkLst>
          <pc:docMk/>
          <pc:sldMk cId="2215929184" sldId="272"/>
        </pc:sldMkLst>
        <pc:spChg chg="add del">
          <ac:chgData name="Hannah Puddefoot" userId="e428fa1b-cf7d-43f6-a9d0-3d1ff342a9eb" providerId="ADAL" clId="{7C9FC05A-1A05-47C6-B703-9DABF0DFCF31}" dt="2024-11-15T14:15:11.462" v="2" actId="22"/>
          <ac:spMkLst>
            <pc:docMk/>
            <pc:sldMk cId="2215929184" sldId="272"/>
            <ac:spMk id="4" creationId="{B51B16A0-5A2B-979E-5B75-06E8EE1ECF67}"/>
          </ac:spMkLst>
        </pc:spChg>
        <pc:spChg chg="mod">
          <ac:chgData name="Hannah Puddefoot" userId="e428fa1b-cf7d-43f6-a9d0-3d1ff342a9eb" providerId="ADAL" clId="{7C9FC05A-1A05-47C6-B703-9DABF0DFCF31}" dt="2024-11-15T14:16:08.240" v="11" actId="207"/>
          <ac:spMkLst>
            <pc:docMk/>
            <pc:sldMk cId="2215929184" sldId="272"/>
            <ac:spMk id="5" creationId="{D08E6C7A-FE4A-5A18-73B3-96D6347E4855}"/>
          </ac:spMkLst>
        </pc:spChg>
        <pc:picChg chg="add mod">
          <ac:chgData name="Hannah Puddefoot" userId="e428fa1b-cf7d-43f6-a9d0-3d1ff342a9eb" providerId="ADAL" clId="{7C9FC05A-1A05-47C6-B703-9DABF0DFCF31}" dt="2024-11-15T14:15:38.493" v="9" actId="1076"/>
          <ac:picMkLst>
            <pc:docMk/>
            <pc:sldMk cId="2215929184" sldId="272"/>
            <ac:picMk id="6" creationId="{1557DD1C-B780-CB16-7100-1CDD047E6E34}"/>
          </ac:picMkLst>
        </pc:picChg>
        <pc:picChg chg="del mod">
          <ac:chgData name="Hannah Puddefoot" userId="e428fa1b-cf7d-43f6-a9d0-3d1ff342a9eb" providerId="ADAL" clId="{7C9FC05A-1A05-47C6-B703-9DABF0DFCF31}" dt="2024-11-15T14:15:33.402" v="8" actId="478"/>
          <ac:picMkLst>
            <pc:docMk/>
            <pc:sldMk cId="2215929184" sldId="272"/>
            <ac:picMk id="7" creationId="{54226323-E9A4-5C32-C813-A45A9F7BF841}"/>
          </ac:picMkLst>
        </pc:picChg>
      </pc:sldChg>
      <pc:sldChg chg="addSp delSp modSp mod modAnim">
        <pc:chgData name="Hannah Puddefoot" userId="e428fa1b-cf7d-43f6-a9d0-3d1ff342a9eb" providerId="ADAL" clId="{7C9FC05A-1A05-47C6-B703-9DABF0DFCF31}" dt="2024-11-15T14:16:33.158" v="14" actId="1076"/>
        <pc:sldMkLst>
          <pc:docMk/>
          <pc:sldMk cId="1734981978" sldId="273"/>
        </pc:sldMkLst>
        <pc:spChg chg="del mod">
          <ac:chgData name="Hannah Puddefoot" userId="e428fa1b-cf7d-43f6-a9d0-3d1ff342a9eb" providerId="ADAL" clId="{7C9FC05A-1A05-47C6-B703-9DABF0DFCF31}" dt="2024-11-15T14:16:28.748" v="13"/>
          <ac:spMkLst>
            <pc:docMk/>
            <pc:sldMk cId="1734981978" sldId="273"/>
            <ac:spMk id="3" creationId="{95178171-F7C0-871E-1263-F380283837CF}"/>
          </ac:spMkLst>
        </pc:spChg>
        <pc:picChg chg="add mod">
          <ac:chgData name="Hannah Puddefoot" userId="e428fa1b-cf7d-43f6-a9d0-3d1ff342a9eb" providerId="ADAL" clId="{7C9FC05A-1A05-47C6-B703-9DABF0DFCF31}" dt="2024-11-15T14:16:33.158" v="14" actId="1076"/>
          <ac:picMkLst>
            <pc:docMk/>
            <pc:sldMk cId="1734981978" sldId="273"/>
            <ac:picMk id="2" creationId="{46F4ADBE-20A5-945A-0615-398332254461}"/>
          </ac:picMkLst>
        </pc:picChg>
      </pc:sldChg>
      <pc:sldMasterChg chg="setBg modSldLayout">
        <pc:chgData name="Hannah Puddefoot" userId="e428fa1b-cf7d-43f6-a9d0-3d1ff342a9eb" providerId="ADAL" clId="{7C9FC05A-1A05-47C6-B703-9DABF0DFCF31}" dt="2024-11-15T14:16:38.533" v="15"/>
        <pc:sldMasterMkLst>
          <pc:docMk/>
          <pc:sldMasterMk cId="3166864533" sldId="2147483672"/>
        </pc:sldMasterMkLst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1480455172" sldId="2147483673"/>
          </pc:sldLayoutMkLst>
        </pc:sldLayoutChg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1539082653" sldId="2147483674"/>
          </pc:sldLayoutMkLst>
        </pc:sldLayoutChg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3587644973" sldId="2147483675"/>
          </pc:sldLayoutMkLst>
        </pc:sldLayoutChg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3582602785" sldId="2147483676"/>
          </pc:sldLayoutMkLst>
        </pc:sldLayoutChg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2299791074" sldId="2147483677"/>
          </pc:sldLayoutMkLst>
        </pc:sldLayoutChg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3365785903" sldId="2147483678"/>
          </pc:sldLayoutMkLst>
        </pc:sldLayoutChg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3620278521" sldId="2147483679"/>
          </pc:sldLayoutMkLst>
        </pc:sldLayoutChg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3587077206" sldId="2147483680"/>
          </pc:sldLayoutMkLst>
        </pc:sldLayoutChg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574783474" sldId="2147483681"/>
          </pc:sldLayoutMkLst>
        </pc:sldLayoutChg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3001303736" sldId="2147483682"/>
          </pc:sldLayoutMkLst>
        </pc:sldLayoutChg>
        <pc:sldLayoutChg chg="setBg">
          <pc:chgData name="Hannah Puddefoot" userId="e428fa1b-cf7d-43f6-a9d0-3d1ff342a9eb" providerId="ADAL" clId="{7C9FC05A-1A05-47C6-B703-9DABF0DFCF31}" dt="2024-11-15T14:16:38.533" v="15"/>
          <pc:sldLayoutMkLst>
            <pc:docMk/>
            <pc:sldMasterMk cId="3166864533" sldId="2147483672"/>
            <pc:sldLayoutMk cId="1436798402" sldId="2147483683"/>
          </pc:sldLayoutMkLst>
        </pc:sldLayoutChg>
      </pc:sldMasterChg>
    </pc:docChg>
  </pc:docChgLst>
  <pc:docChgLst>
    <pc:chgData name="Ryan Parker" userId="7ee766c9-27f8-4419-b20e-a9b26e408c04" providerId="ADAL" clId="{22222089-8B10-4DD1-BB3B-C8CE677A54F8}"/>
    <pc:docChg chg="modSld">
      <pc:chgData name="Ryan Parker" userId="7ee766c9-27f8-4419-b20e-a9b26e408c04" providerId="ADAL" clId="{22222089-8B10-4DD1-BB3B-C8CE677A54F8}" dt="2024-10-21T12:55:46.882" v="7" actId="1076"/>
      <pc:docMkLst>
        <pc:docMk/>
      </pc:docMkLst>
      <pc:sldChg chg="addSp modSp mod">
        <pc:chgData name="Ryan Parker" userId="7ee766c9-27f8-4419-b20e-a9b26e408c04" providerId="ADAL" clId="{22222089-8B10-4DD1-BB3B-C8CE677A54F8}" dt="2024-10-21T12:55:46.882" v="7" actId="1076"/>
        <pc:sldMkLst>
          <pc:docMk/>
          <pc:sldMk cId="2215929184" sldId="272"/>
        </pc:sldMkLst>
        <pc:graphicFrameChg chg="mod">
          <ac:chgData name="Ryan Parker" userId="7ee766c9-27f8-4419-b20e-a9b26e408c04" providerId="ADAL" clId="{22222089-8B10-4DD1-BB3B-C8CE677A54F8}" dt="2024-10-21T12:55:24.585" v="0"/>
          <ac:graphicFrameMkLst>
            <pc:docMk/>
            <pc:sldMk cId="2215929184" sldId="272"/>
            <ac:graphicFrameMk id="2" creationId="{9310785C-5901-141F-463F-04A69593F8A1}"/>
          </ac:graphicFrameMkLst>
        </pc:graphicFrameChg>
        <pc:graphicFrameChg chg="add mod">
          <ac:chgData name="Ryan Parker" userId="7ee766c9-27f8-4419-b20e-a9b26e408c04" providerId="ADAL" clId="{22222089-8B10-4DD1-BB3B-C8CE677A54F8}" dt="2024-10-21T12:55:34.355" v="2"/>
          <ac:graphicFrameMkLst>
            <pc:docMk/>
            <pc:sldMk cId="2215929184" sldId="272"/>
            <ac:graphicFrameMk id="4" creationId="{4DAA4FD3-1906-4886-85EB-9C663D8C7258}"/>
          </ac:graphicFrameMkLst>
        </pc:graphicFrameChg>
        <pc:picChg chg="add mod">
          <ac:chgData name="Ryan Parker" userId="7ee766c9-27f8-4419-b20e-a9b26e408c04" providerId="ADAL" clId="{22222089-8B10-4DD1-BB3B-C8CE677A54F8}" dt="2024-10-21T12:55:46.882" v="7" actId="1076"/>
          <ac:picMkLst>
            <pc:docMk/>
            <pc:sldMk cId="2215929184" sldId="272"/>
            <ac:picMk id="7" creationId="{54226323-E9A4-5C32-C813-A45A9F7BF8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B437-D510-49F6-A48B-FCFEAD14EA0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B4580-2A78-45B6-8387-391D23F4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7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5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0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9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8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4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6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9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78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7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07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8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6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zJXsokga20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0A4388-A36D-1947-830B-69C9BAF61312}"/>
              </a:ext>
            </a:extLst>
          </p:cNvPr>
          <p:cNvSpPr txBox="1">
            <a:spLocks/>
          </p:cNvSpPr>
          <p:nvPr/>
        </p:nvSpPr>
        <p:spPr>
          <a:xfrm>
            <a:off x="4644272" y="1546994"/>
            <a:ext cx="2444685" cy="41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GB" dirty="0">
                <a:highlight>
                  <a:srgbClr val="FFFF00"/>
                </a:highlight>
              </a:rPr>
              <a:t>Add new branding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8E6C7A-FE4A-5A18-73B3-96D6347E4855}"/>
              </a:ext>
            </a:extLst>
          </p:cNvPr>
          <p:cNvSpPr txBox="1">
            <a:spLocks/>
          </p:cNvSpPr>
          <p:nvPr/>
        </p:nvSpPr>
        <p:spPr>
          <a:xfrm>
            <a:off x="3586899" y="4895154"/>
            <a:ext cx="5018202" cy="725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D66969"/>
                </a:solidFill>
              </a:rPr>
              <a:t>Week One, Plan One</a:t>
            </a:r>
          </a:p>
        </p:txBody>
      </p:sp>
      <p:pic>
        <p:nvPicPr>
          <p:cNvPr id="6" name="Picture 5" descr="A pink background with a ladder and text&#10;&#10;Description automatically generated">
            <a:extLst>
              <a:ext uri="{FF2B5EF4-FFF2-40B4-BE49-F238E27FC236}">
                <a16:creationId xmlns:a16="http://schemas.microsoft.com/office/drawing/2014/main" id="{1557DD1C-B780-CB16-7100-1CDD047E6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44" y="1120054"/>
            <a:ext cx="3372251" cy="3372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92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43775-844E-F832-5ED0-C9EF8E6E7FC7}"/>
              </a:ext>
            </a:extLst>
          </p:cNvPr>
          <p:cNvSpPr txBox="1"/>
          <p:nvPr/>
        </p:nvSpPr>
        <p:spPr>
          <a:xfrm>
            <a:off x="2130458" y="1159497"/>
            <a:ext cx="79090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Our school vision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how God is with us in this place</a:t>
            </a:r>
            <a:r>
              <a: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4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3D938-5348-FC36-C3D9-12EAEB51414D}"/>
              </a:ext>
            </a:extLst>
          </p:cNvPr>
          <p:cNvSpPr txBox="1"/>
          <p:nvPr/>
        </p:nvSpPr>
        <p:spPr>
          <a:xfrm>
            <a:off x="520830" y="508713"/>
            <a:ext cx="10027763" cy="5840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Lord, we thank you that you are in this place.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relationships…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learning…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banter…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happy times…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lowest…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 support each other…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in school…and out…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who we aspire to be…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we aspire to do…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we aspire to change…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shared life together…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each other to flourish…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pray that over the next six weeks you can help us to learn more about ourselves and you as we explore the story of Jacob’s dream together.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pray for other schools in our diocesan family also, that they may grow in understanding alongside us.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4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15FD1E-6042-62B2-1326-CC299F05B535}"/>
              </a:ext>
            </a:extLst>
          </p:cNvPr>
          <p:cNvSpPr txBox="1"/>
          <p:nvPr/>
        </p:nvSpPr>
        <p:spPr>
          <a:xfrm>
            <a:off x="5528821" y="1752835"/>
            <a:ext cx="5509967" cy="335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about to go on a spiritual journey.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you prepare?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you ready yourself for deep, spiritual reflection?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AC9F14-C9F1-B71A-6F3C-41FAD53EC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9" b="19588"/>
          <a:stretch/>
        </p:blipFill>
        <p:spPr>
          <a:xfrm>
            <a:off x="941896" y="2014757"/>
            <a:ext cx="4003352" cy="28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4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VLOG - Week 1: Introduction">
            <a:hlinkClick r:id="" action="ppaction://media"/>
            <a:extLst>
              <a:ext uri="{FF2B5EF4-FFF2-40B4-BE49-F238E27FC236}">
                <a16:creationId xmlns:a16="http://schemas.microsoft.com/office/drawing/2014/main" id="{46F4ADBE-20A5-945A-0615-3983322544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8" y="1253331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CE3810-D468-24A6-5CC3-B193ABF37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8" t="12385" r="14005" b="4918"/>
          <a:stretch/>
        </p:blipFill>
        <p:spPr bwMode="auto">
          <a:xfrm>
            <a:off x="3358967" y="331471"/>
            <a:ext cx="5474066" cy="6195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370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B728AE-6CFF-0D14-D794-110A35B1468A}"/>
              </a:ext>
            </a:extLst>
          </p:cNvPr>
          <p:cNvGrpSpPr/>
          <p:nvPr/>
        </p:nvGrpSpPr>
        <p:grpSpPr>
          <a:xfrm>
            <a:off x="4190133" y="1460828"/>
            <a:ext cx="3811734" cy="2818941"/>
            <a:chOff x="7031611" y="1705925"/>
            <a:chExt cx="3262000" cy="2441869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F8CEB66-D5A8-8A88-089E-EDBD7BFD0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742" y="1705925"/>
              <a:ext cx="2441869" cy="2441869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0D26A76-7AAF-FF3C-08E6-74E84E036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611" y="3091206"/>
              <a:ext cx="1056588" cy="10565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D770E7-277B-3846-CE5E-BEC0F141F468}"/>
              </a:ext>
            </a:extLst>
          </p:cNvPr>
          <p:cNvSpPr txBox="1"/>
          <p:nvPr/>
        </p:nvSpPr>
        <p:spPr>
          <a:xfrm>
            <a:off x="3503629" y="4628561"/>
            <a:ext cx="518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ill Sans MT" panose="020B0502020104020203" pitchFamily="34" charset="0"/>
              </a:rPr>
              <a:t>Jacob’s Ladder (Genesis 28: 10-22)</a:t>
            </a:r>
          </a:p>
        </p:txBody>
      </p:sp>
    </p:spTree>
    <p:extLst>
      <p:ext uri="{BB962C8B-B14F-4D97-AF65-F5344CB8AC3E}">
        <p14:creationId xmlns:p14="http://schemas.microsoft.com/office/powerpoint/2010/main" val="266108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FA511-76DB-45B2-A699-043B0AC1A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6" y="736846"/>
            <a:ext cx="10990554" cy="54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4E1CD-ACCF-4DD5-A02D-8827D8A6C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665825"/>
            <a:ext cx="11063056" cy="55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0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6D67D6-EDAB-4AAC-8F19-2D6A9CCD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" y="664644"/>
            <a:ext cx="11057426" cy="55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8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2C558-CCDD-4FD8-A63A-A40AE0D8A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" y="661920"/>
            <a:ext cx="11068320" cy="5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941545-09FC-4138-8EF5-9FD336BF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3" y="682066"/>
            <a:ext cx="10987734" cy="54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8034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a3f4af-9df9-4e1d-8c69-a33c6e733a58" xsi:nil="true"/>
    <lcf76f155ced4ddcb4097134ff3c332f xmlns="9f06da45-68d2-458d-b3d3-8060d8b51a1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8540B5BF282488ECC8CD3C4966458" ma:contentTypeVersion="18" ma:contentTypeDescription="Create a new document." ma:contentTypeScope="" ma:versionID="a6172e6f790fbbe5a33d5a9dd9f1140e">
  <xsd:schema xmlns:xsd="http://www.w3.org/2001/XMLSchema" xmlns:xs="http://www.w3.org/2001/XMLSchema" xmlns:p="http://schemas.microsoft.com/office/2006/metadata/properties" xmlns:ns2="f3a3f4af-9df9-4e1d-8c69-a33c6e733a58" xmlns:ns3="9f06da45-68d2-458d-b3d3-8060d8b51a1e" targetNamespace="http://schemas.microsoft.com/office/2006/metadata/properties" ma:root="true" ma:fieldsID="8229545c610568fd97ee1f1ae68a76c3" ns2:_="" ns3:_="">
    <xsd:import namespace="f3a3f4af-9df9-4e1d-8c69-a33c6e733a58"/>
    <xsd:import namespace="9f06da45-68d2-458d-b3d3-8060d8b51a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3f4af-9df9-4e1d-8c69-a33c6e733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411e86-ed25-4156-8ce4-853208e0deec}" ma:internalName="TaxCatchAll" ma:showField="CatchAllData" ma:web="f3a3f4af-9df9-4e1d-8c69-a33c6e733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6da45-68d2-458d-b3d3-8060d8b51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e3ca5f-0498-4fb9-8f73-f4904194c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49A8DF-2121-4A8C-9FB0-13147C421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87FAE-D119-4E6A-9E17-5C86ADF7C396}">
  <ds:schemaRefs>
    <ds:schemaRef ds:uri="http://schemas.microsoft.com/office/2006/metadata/properties"/>
    <ds:schemaRef ds:uri="http://schemas.microsoft.com/office/infopath/2007/PartnerControls"/>
    <ds:schemaRef ds:uri="f3a3f4af-9df9-4e1d-8c69-a33c6e733a58"/>
    <ds:schemaRef ds:uri="9f06da45-68d2-458d-b3d3-8060d8b51a1e"/>
  </ds:schemaRefs>
</ds:datastoreItem>
</file>

<file path=customXml/itemProps3.xml><?xml version="1.0" encoding="utf-8"?>
<ds:datastoreItem xmlns:ds="http://schemas.openxmlformats.org/officeDocument/2006/customXml" ds:itemID="{BEE75984-4BEC-47AB-98E1-C74A2825F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3f4af-9df9-4e1d-8c69-a33c6e733a58"/>
    <ds:schemaRef ds:uri="9f06da45-68d2-458d-b3d3-8060d8b51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40</TotalTime>
  <Words>187</Words>
  <Application>Microsoft Office PowerPoint</Application>
  <PresentationFormat>Widescreen</PresentationFormat>
  <Paragraphs>32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Calibri</vt:lpstr>
      <vt:lpstr>Corbel</vt:lpstr>
      <vt:lpstr>Gill Sans MT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St Albans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Parker</dc:creator>
  <cp:lastModifiedBy>Hannah Puddefoot</cp:lastModifiedBy>
  <cp:revision>1</cp:revision>
  <dcterms:created xsi:type="dcterms:W3CDTF">2024-07-29T08:09:23Z</dcterms:created>
  <dcterms:modified xsi:type="dcterms:W3CDTF">2024-11-15T14:16:41Z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0x010100FCD8540B5BF282488ECC8CD3C4966458</vt:lpwstr>
  </property>
  <property fmtid="{D5CDD505-2E9C-101B-9397-08002B2CF9AE}" pid="3" name="MediaServiceImageTags">
    <vt:lpwstr/>
  </property>
</Properties>
</file>