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72" r:id="rId6"/>
    <p:sldId id="273" r:id="rId7"/>
    <p:sldId id="274"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6969"/>
    <a:srgbClr val="F8F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1BB919-8978-428C-96C8-5F096199105D}" v="4" dt="2024-11-15T14:17:53.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C028229F-CD58-40BF-92FC-964E2A11CB0D}"/>
    <pc:docChg chg="modSld">
      <pc:chgData name="Ryan Parker" userId="7ee766c9-27f8-4419-b20e-a9b26e408c04" providerId="ADAL" clId="{C028229F-CD58-40BF-92FC-964E2A11CB0D}" dt="2024-10-21T12:56:04.052" v="0"/>
      <pc:docMkLst>
        <pc:docMk/>
      </pc:docMkLst>
      <pc:sldChg chg="addSp modSp">
        <pc:chgData name="Ryan Parker" userId="7ee766c9-27f8-4419-b20e-a9b26e408c04" providerId="ADAL" clId="{C028229F-CD58-40BF-92FC-964E2A11CB0D}" dt="2024-10-21T12:56:04.052" v="0"/>
        <pc:sldMkLst>
          <pc:docMk/>
          <pc:sldMk cId="2215929184" sldId="272"/>
        </pc:sldMkLst>
        <pc:picChg chg="add mod">
          <ac:chgData name="Ryan Parker" userId="7ee766c9-27f8-4419-b20e-a9b26e408c04" providerId="ADAL" clId="{C028229F-CD58-40BF-92FC-964E2A11CB0D}" dt="2024-10-21T12:56:04.052" v="0"/>
          <ac:picMkLst>
            <pc:docMk/>
            <pc:sldMk cId="2215929184" sldId="272"/>
            <ac:picMk id="2" creationId="{843A6103-9EAA-55A1-F1D5-CB5C93B1E758}"/>
          </ac:picMkLst>
        </pc:picChg>
      </pc:sldChg>
    </pc:docChg>
  </pc:docChgLst>
  <pc:docChgLst>
    <pc:chgData name="Ryan Parker" userId="7ee766c9-27f8-4419-b20e-a9b26e408c04" providerId="ADAL" clId="{BA37C6A7-BE78-4BBA-815B-E09E77FF5CDF}"/>
    <pc:docChg chg="undo custSel addSld delSld modSld">
      <pc:chgData name="Ryan Parker" userId="7ee766c9-27f8-4419-b20e-a9b26e408c04" providerId="ADAL" clId="{BA37C6A7-BE78-4BBA-815B-E09E77FF5CDF}" dt="2024-07-29T10:22:05.349" v="115" actId="20577"/>
      <pc:docMkLst>
        <pc:docMk/>
      </pc:docMkLst>
      <pc:sldChg chg="modSp add del mod">
        <pc:chgData name="Ryan Parker" userId="7ee766c9-27f8-4419-b20e-a9b26e408c04" providerId="ADAL" clId="{BA37C6A7-BE78-4BBA-815B-E09E77FF5CDF}" dt="2024-07-29T10:17:31.697" v="10" actId="20577"/>
        <pc:sldMkLst>
          <pc:docMk/>
          <pc:sldMk cId="2215929184" sldId="272"/>
        </pc:sldMkLst>
        <pc:spChg chg="mod">
          <ac:chgData name="Ryan Parker" userId="7ee766c9-27f8-4419-b20e-a9b26e408c04" providerId="ADAL" clId="{BA37C6A7-BE78-4BBA-815B-E09E77FF5CDF}" dt="2024-07-29T10:17:31.697" v="10" actId="20577"/>
          <ac:spMkLst>
            <pc:docMk/>
            <pc:sldMk cId="2215929184" sldId="272"/>
            <ac:spMk id="5" creationId="{D08E6C7A-FE4A-5A18-73B3-96D6347E4855}"/>
          </ac:spMkLst>
        </pc:spChg>
      </pc:sldChg>
      <pc:sldChg chg="addSp delSp modSp add mod">
        <pc:chgData name="Ryan Parker" userId="7ee766c9-27f8-4419-b20e-a9b26e408c04" providerId="ADAL" clId="{BA37C6A7-BE78-4BBA-815B-E09E77FF5CDF}" dt="2024-07-29T10:19:49.073" v="58" actId="1076"/>
        <pc:sldMkLst>
          <pc:docMk/>
          <pc:sldMk cId="3408933380" sldId="273"/>
        </pc:sldMkLst>
        <pc:spChg chg="add mod">
          <ac:chgData name="Ryan Parker" userId="7ee766c9-27f8-4419-b20e-a9b26e408c04" providerId="ADAL" clId="{BA37C6A7-BE78-4BBA-815B-E09E77FF5CDF}" dt="2024-07-29T10:19:49.073" v="58" actId="1076"/>
          <ac:spMkLst>
            <pc:docMk/>
            <pc:sldMk cId="3408933380" sldId="273"/>
            <ac:spMk id="2" creationId="{6F9C375F-F8D2-D0C0-C0FA-64505B140C6A}"/>
          </ac:spMkLst>
        </pc:spChg>
        <pc:spChg chg="del">
          <ac:chgData name="Ryan Parker" userId="7ee766c9-27f8-4419-b20e-a9b26e408c04" providerId="ADAL" clId="{BA37C6A7-BE78-4BBA-815B-E09E77FF5CDF}" dt="2024-07-29T10:17:27.321" v="4" actId="478"/>
          <ac:spMkLst>
            <pc:docMk/>
            <pc:sldMk cId="3408933380" sldId="273"/>
            <ac:spMk id="3" creationId="{9F0A4388-A36D-1947-830B-69C9BAF61312}"/>
          </ac:spMkLst>
        </pc:spChg>
        <pc:spChg chg="del">
          <ac:chgData name="Ryan Parker" userId="7ee766c9-27f8-4419-b20e-a9b26e408c04" providerId="ADAL" clId="{BA37C6A7-BE78-4BBA-815B-E09E77FF5CDF}" dt="2024-07-29T10:17:27.321" v="4" actId="478"/>
          <ac:spMkLst>
            <pc:docMk/>
            <pc:sldMk cId="3408933380" sldId="273"/>
            <ac:spMk id="5" creationId="{D08E6C7A-FE4A-5A18-73B3-96D6347E4855}"/>
          </ac:spMkLst>
        </pc:spChg>
      </pc:sldChg>
      <pc:sldChg chg="addSp modSp add mod modAnim">
        <pc:chgData name="Ryan Parker" userId="7ee766c9-27f8-4419-b20e-a9b26e408c04" providerId="ADAL" clId="{BA37C6A7-BE78-4BBA-815B-E09E77FF5CDF}" dt="2024-07-29T10:20:47.311" v="91"/>
        <pc:sldMkLst>
          <pc:docMk/>
          <pc:sldMk cId="1692334872" sldId="274"/>
        </pc:sldMkLst>
        <pc:spChg chg="add mod">
          <ac:chgData name="Ryan Parker" userId="7ee766c9-27f8-4419-b20e-a9b26e408c04" providerId="ADAL" clId="{BA37C6A7-BE78-4BBA-815B-E09E77FF5CDF}" dt="2024-07-29T10:20:36.941" v="89" actId="14100"/>
          <ac:spMkLst>
            <pc:docMk/>
            <pc:sldMk cId="1692334872" sldId="274"/>
            <ac:spMk id="3" creationId="{98047A54-D1D6-EAA8-C58B-FC03F0CC32D0}"/>
          </ac:spMkLst>
        </pc:spChg>
      </pc:sldChg>
      <pc:sldChg chg="addSp modSp add mod">
        <pc:chgData name="Ryan Parker" userId="7ee766c9-27f8-4419-b20e-a9b26e408c04" providerId="ADAL" clId="{BA37C6A7-BE78-4BBA-815B-E09E77FF5CDF}" dt="2024-07-29T10:21:30.662" v="104" actId="1076"/>
        <pc:sldMkLst>
          <pc:docMk/>
          <pc:sldMk cId="909311835" sldId="275"/>
        </pc:sldMkLst>
        <pc:spChg chg="add mod">
          <ac:chgData name="Ryan Parker" userId="7ee766c9-27f8-4419-b20e-a9b26e408c04" providerId="ADAL" clId="{BA37C6A7-BE78-4BBA-815B-E09E77FF5CDF}" dt="2024-07-29T10:21:30.662" v="104" actId="1076"/>
          <ac:spMkLst>
            <pc:docMk/>
            <pc:sldMk cId="909311835" sldId="275"/>
            <ac:spMk id="3" creationId="{EADBF6B1-8CB4-D8C8-32D2-BC7C6C21BCD5}"/>
          </ac:spMkLst>
        </pc:spChg>
      </pc:sldChg>
      <pc:sldChg chg="addSp modSp add mod">
        <pc:chgData name="Ryan Parker" userId="7ee766c9-27f8-4419-b20e-a9b26e408c04" providerId="ADAL" clId="{BA37C6A7-BE78-4BBA-815B-E09E77FF5CDF}" dt="2024-07-29T10:22:05.349" v="115" actId="20577"/>
        <pc:sldMkLst>
          <pc:docMk/>
          <pc:sldMk cId="2447156904" sldId="276"/>
        </pc:sldMkLst>
        <pc:spChg chg="add mod">
          <ac:chgData name="Ryan Parker" userId="7ee766c9-27f8-4419-b20e-a9b26e408c04" providerId="ADAL" clId="{BA37C6A7-BE78-4BBA-815B-E09E77FF5CDF}" dt="2024-07-29T10:22:05.349" v="115" actId="20577"/>
          <ac:spMkLst>
            <pc:docMk/>
            <pc:sldMk cId="2447156904" sldId="276"/>
            <ac:spMk id="3" creationId="{E9B39D2D-F2E4-B408-EC89-0264A7A259BD}"/>
          </ac:spMkLst>
        </pc:spChg>
      </pc:sldChg>
    </pc:docChg>
  </pc:docChgLst>
  <pc:docChgLst>
    <pc:chgData name="Ryan Parker" userId="7ee766c9-27f8-4419-b20e-a9b26e408c04" providerId="ADAL" clId="{A4CCD22D-4BC5-401F-843A-CB8D001DE707}"/>
    <pc:docChg chg="delSld modSld">
      <pc:chgData name="Ryan Parker" userId="7ee766c9-27f8-4419-b20e-a9b26e408c04" providerId="ADAL" clId="{A4CCD22D-4BC5-401F-843A-CB8D001DE707}" dt="2024-07-29T12:07:39.946" v="32" actId="47"/>
      <pc:docMkLst>
        <pc:docMk/>
      </pc:docMkLst>
      <pc:sldChg chg="modSp modAnim">
        <pc:chgData name="Ryan Parker" userId="7ee766c9-27f8-4419-b20e-a9b26e408c04" providerId="ADAL" clId="{A4CCD22D-4BC5-401F-843A-CB8D001DE707}" dt="2024-07-29T12:07:33.982" v="31" actId="5793"/>
        <pc:sldMkLst>
          <pc:docMk/>
          <pc:sldMk cId="1692334872" sldId="274"/>
        </pc:sldMkLst>
        <pc:spChg chg="mod">
          <ac:chgData name="Ryan Parker" userId="7ee766c9-27f8-4419-b20e-a9b26e408c04" providerId="ADAL" clId="{A4CCD22D-4BC5-401F-843A-CB8D001DE707}" dt="2024-07-29T12:07:33.982" v="31" actId="5793"/>
          <ac:spMkLst>
            <pc:docMk/>
            <pc:sldMk cId="1692334872" sldId="274"/>
            <ac:spMk id="3" creationId="{98047A54-D1D6-EAA8-C58B-FC03F0CC32D0}"/>
          </ac:spMkLst>
        </pc:spChg>
      </pc:sldChg>
      <pc:sldChg chg="del">
        <pc:chgData name="Ryan Parker" userId="7ee766c9-27f8-4419-b20e-a9b26e408c04" providerId="ADAL" clId="{A4CCD22D-4BC5-401F-843A-CB8D001DE707}" dt="2024-07-29T12:07:39.946" v="32" actId="47"/>
        <pc:sldMkLst>
          <pc:docMk/>
          <pc:sldMk cId="909311835" sldId="275"/>
        </pc:sldMkLst>
      </pc:sldChg>
    </pc:docChg>
  </pc:docChgLst>
  <pc:docChgLst>
    <pc:chgData name="Hannah Puddefoot" userId="e428fa1b-cf7d-43f6-a9d0-3d1ff342a9eb" providerId="ADAL" clId="{0D1BB919-8978-428C-96C8-5F096199105D}"/>
    <pc:docChg chg="custSel modSld modMainMaster">
      <pc:chgData name="Hannah Puddefoot" userId="e428fa1b-cf7d-43f6-a9d0-3d1ff342a9eb" providerId="ADAL" clId="{0D1BB919-8978-428C-96C8-5F096199105D}" dt="2024-11-15T14:17:53.847" v="10"/>
      <pc:docMkLst>
        <pc:docMk/>
      </pc:docMkLst>
      <pc:sldChg chg="addSp delSp modSp mod setBg">
        <pc:chgData name="Hannah Puddefoot" userId="e428fa1b-cf7d-43f6-a9d0-3d1ff342a9eb" providerId="ADAL" clId="{0D1BB919-8978-428C-96C8-5F096199105D}" dt="2024-11-15T14:17:53.847" v="10"/>
        <pc:sldMkLst>
          <pc:docMk/>
          <pc:sldMk cId="2215929184" sldId="272"/>
        </pc:sldMkLst>
        <pc:spChg chg="mod">
          <ac:chgData name="Hannah Puddefoot" userId="e428fa1b-cf7d-43f6-a9d0-3d1ff342a9eb" providerId="ADAL" clId="{0D1BB919-8978-428C-96C8-5F096199105D}" dt="2024-11-15T14:17:46.181" v="8" actId="207"/>
          <ac:spMkLst>
            <pc:docMk/>
            <pc:sldMk cId="2215929184" sldId="272"/>
            <ac:spMk id="5" creationId="{D08E6C7A-FE4A-5A18-73B3-96D6347E4855}"/>
          </ac:spMkLst>
        </pc:spChg>
        <pc:picChg chg="del">
          <ac:chgData name="Hannah Puddefoot" userId="e428fa1b-cf7d-43f6-a9d0-3d1ff342a9eb" providerId="ADAL" clId="{0D1BB919-8978-428C-96C8-5F096199105D}" dt="2024-11-15T14:17:35.222" v="6" actId="478"/>
          <ac:picMkLst>
            <pc:docMk/>
            <pc:sldMk cId="2215929184" sldId="272"/>
            <ac:picMk id="2" creationId="{843A6103-9EAA-55A1-F1D5-CB5C93B1E758}"/>
          </ac:picMkLst>
        </pc:picChg>
        <pc:picChg chg="add mod">
          <ac:chgData name="Hannah Puddefoot" userId="e428fa1b-cf7d-43f6-a9d0-3d1ff342a9eb" providerId="ADAL" clId="{0D1BB919-8978-428C-96C8-5F096199105D}" dt="2024-11-15T14:17:36.746" v="7" actId="1076"/>
          <ac:picMkLst>
            <pc:docMk/>
            <pc:sldMk cId="2215929184" sldId="272"/>
            <ac:picMk id="4" creationId="{1F5E6453-6DC4-3474-91BD-9AD8C01E7F6D}"/>
          </ac:picMkLst>
        </pc:picChg>
      </pc:sldChg>
      <pc:sldMasterChg chg="setBg modSldLayout">
        <pc:chgData name="Hannah Puddefoot" userId="e428fa1b-cf7d-43f6-a9d0-3d1ff342a9eb" providerId="ADAL" clId="{0D1BB919-8978-428C-96C8-5F096199105D}" dt="2024-11-15T14:17:53.847" v="10"/>
        <pc:sldMasterMkLst>
          <pc:docMk/>
          <pc:sldMasterMk cId="4192203274" sldId="2147483648"/>
        </pc:sldMasterMkLst>
        <pc:sldLayoutChg chg="setBg">
          <pc:chgData name="Hannah Puddefoot" userId="e428fa1b-cf7d-43f6-a9d0-3d1ff342a9eb" providerId="ADAL" clId="{0D1BB919-8978-428C-96C8-5F096199105D}" dt="2024-11-15T14:17:53.847" v="10"/>
          <pc:sldLayoutMkLst>
            <pc:docMk/>
            <pc:sldMasterMk cId="4192203274" sldId="2147483648"/>
            <pc:sldLayoutMk cId="1952480189" sldId="2147483649"/>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2572094969" sldId="2147483650"/>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2536938499" sldId="2147483651"/>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1641295413" sldId="2147483652"/>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1010057025" sldId="2147483653"/>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1899618125" sldId="2147483654"/>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1179480006" sldId="2147483655"/>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3483968932" sldId="2147483656"/>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3723446529" sldId="2147483657"/>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3217955455" sldId="2147483658"/>
          </pc:sldLayoutMkLst>
        </pc:sldLayoutChg>
        <pc:sldLayoutChg chg="setBg">
          <pc:chgData name="Hannah Puddefoot" userId="e428fa1b-cf7d-43f6-a9d0-3d1ff342a9eb" providerId="ADAL" clId="{0D1BB919-8978-428C-96C8-5F096199105D}" dt="2024-11-15T14:17:53.847" v="10"/>
          <pc:sldLayoutMkLst>
            <pc:docMk/>
            <pc:sldMasterMk cId="4192203274" sldId="2147483648"/>
            <pc:sldLayoutMk cId="736803419" sldId="2147483659"/>
          </pc:sldLayoutMkLst>
        </pc:sldLayoutChg>
      </pc:sldMasterChg>
      <pc:sldMasterChg chg="setBg modSldLayout">
        <pc:chgData name="Hannah Puddefoot" userId="e428fa1b-cf7d-43f6-a9d0-3d1ff342a9eb" providerId="ADAL" clId="{0D1BB919-8978-428C-96C8-5F096199105D}" dt="2024-11-15T14:17:53.847" v="10"/>
        <pc:sldMasterMkLst>
          <pc:docMk/>
          <pc:sldMasterMk cId="1341916158" sldId="2147483660"/>
        </pc:sldMasterMkLst>
        <pc:sldLayoutChg chg="setBg">
          <pc:chgData name="Hannah Puddefoot" userId="e428fa1b-cf7d-43f6-a9d0-3d1ff342a9eb" providerId="ADAL" clId="{0D1BB919-8978-428C-96C8-5F096199105D}" dt="2024-11-15T14:17:53.847" v="10"/>
          <pc:sldLayoutMkLst>
            <pc:docMk/>
            <pc:sldMasterMk cId="1341916158" sldId="2147483660"/>
            <pc:sldLayoutMk cId="843359758" sldId="2147483661"/>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2597303243" sldId="2147483662"/>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773671023" sldId="2147483663"/>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129590026" sldId="2147483664"/>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2288990694" sldId="2147483665"/>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870350511" sldId="2147483666"/>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745029431" sldId="2147483667"/>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3298033839" sldId="2147483668"/>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648894079" sldId="2147483669"/>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608107013" sldId="2147483670"/>
          </pc:sldLayoutMkLst>
        </pc:sldLayoutChg>
        <pc:sldLayoutChg chg="setBg">
          <pc:chgData name="Hannah Puddefoot" userId="e428fa1b-cf7d-43f6-a9d0-3d1ff342a9eb" providerId="ADAL" clId="{0D1BB919-8978-428C-96C8-5F096199105D}" dt="2024-11-15T14:17:53.847" v="10"/>
          <pc:sldLayoutMkLst>
            <pc:docMk/>
            <pc:sldMasterMk cId="1341916158" sldId="2147483660"/>
            <pc:sldLayoutMk cId="1689001641" sldId="214748367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D967-FC94-1F5B-0278-04C15F57488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F670F51-1B46-FAE6-689F-013D2BAAE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6788B40-03D0-CD7F-3234-2259D5AF63EA}"/>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9FAC1D15-742A-883F-8C1B-C76CC6AA7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22DF0E-3E47-3B7F-F635-8EBC55F7127C}"/>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952480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590D-275F-089A-5910-E92824FF4CA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DEB8386-501E-8BC4-B653-E759CD4AE9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7295FB-A716-90C4-8DD9-193DFFEC6533}"/>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29492B21-AA9A-83D5-B656-9103FD1752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0DCE0C-4871-1021-9671-F7FFC376A387}"/>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21795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CB6668-0E7F-4891-1937-51B3EAABE42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AED4CDD-DBEB-A1A8-A512-09972EED8DA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C419C96-3390-6A2D-5149-314CE11EADD5}"/>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4C8EEBB0-74D4-156F-E5D6-E88BEF0D9A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812168-2293-6CDC-5213-5E0C05B236A5}"/>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736803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15/11/2024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359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597303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15/11/2024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671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15/11/2024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129590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15/11/2024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288990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15/11/2024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03505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15/11/2024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745029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15/11/2024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298033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2FC48-5290-A81B-8742-CAF40FE6B5F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AB8AA98-6B37-A560-8231-6568765E09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FC7DCA-B181-C5AA-B77D-A9E2FC51BDFA}"/>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B5E4DA9C-A2AF-3E52-72BD-6FD2C7B1B0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3FA528-A1BC-91D9-0253-CAE355CF63A8}"/>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2572094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15/11/2024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488940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08107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8900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E1381-5B0D-626E-9810-3FE3D17373B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6427033-29BE-BFAC-D3DB-15D263BD05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99D0107-1C42-CC2C-4655-CB644D23EC58}"/>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41160324-8CC6-DE07-F0A4-8FEED7DA50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88F126-F0AA-8005-CD07-3021B5C5DC94}"/>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2536938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17D94-A776-C278-1B9C-ECF94757454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CD3CBD0-553C-602C-1773-15A8FF46AEB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82CAC60-377C-20DE-EE85-5CA88C5B92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BC850E5-9036-78E5-15D0-BBEC1C1694C5}"/>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6" name="Footer Placeholder 5">
            <a:extLst>
              <a:ext uri="{FF2B5EF4-FFF2-40B4-BE49-F238E27FC236}">
                <a16:creationId xmlns:a16="http://schemas.microsoft.com/office/drawing/2014/main" id="{CA3073F6-7860-E503-AF4B-928282A8E5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94A048-B0AF-CF8C-AB83-F3468BC9477B}"/>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641295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E6F64-82CA-8F65-B947-B528721A470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406654B-94E6-A09D-490D-9E238C0B8B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6065864-8DED-5E02-FEB1-B67E45EBD3C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4D75DE6-C0E6-F6D8-4BCC-D0ABC023B2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EFF48DC-5330-D655-156B-688AFC72ECA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835AB6C-D13F-F518-B311-65771A61EB43}"/>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8" name="Footer Placeholder 7">
            <a:extLst>
              <a:ext uri="{FF2B5EF4-FFF2-40B4-BE49-F238E27FC236}">
                <a16:creationId xmlns:a16="http://schemas.microsoft.com/office/drawing/2014/main" id="{C4EFABD2-B529-D1BB-318D-3499B0F38A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9A3A8CF-6CBC-A531-7B88-F8FCBA9345B0}"/>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01005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34F4-4D3E-53A4-37BA-836A97C4FB9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B94E1AC-6880-073D-496B-7CFE3FF9B1F0}"/>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4" name="Footer Placeholder 3">
            <a:extLst>
              <a:ext uri="{FF2B5EF4-FFF2-40B4-BE49-F238E27FC236}">
                <a16:creationId xmlns:a16="http://schemas.microsoft.com/office/drawing/2014/main" id="{2537F00B-A3E1-6246-DB51-A8751B3D4A1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F128E5-BB16-CCC1-C6E4-625E648701BD}"/>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899618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4C1B51-2A97-CCAC-684F-0F1458415CF5}"/>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3" name="Footer Placeholder 2">
            <a:extLst>
              <a:ext uri="{FF2B5EF4-FFF2-40B4-BE49-F238E27FC236}">
                <a16:creationId xmlns:a16="http://schemas.microsoft.com/office/drawing/2014/main" id="{A16C6941-D6ED-EBC7-176D-FA7A0C2E782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F7B4924-1430-40B3-1083-4391E5E23CC1}"/>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117948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9EEAB-2077-30EB-D7D5-879C17B8F6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F750E6B-D476-1FE2-A7E6-337FF7D1B5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4839E02-BF9F-1366-0E3D-BD6790470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F856A4C-86D4-B615-0563-E68BBBE758EE}"/>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6" name="Footer Placeholder 5">
            <a:extLst>
              <a:ext uri="{FF2B5EF4-FFF2-40B4-BE49-F238E27FC236}">
                <a16:creationId xmlns:a16="http://schemas.microsoft.com/office/drawing/2014/main" id="{1A71F66A-85E1-B1CE-6F2D-F1D4DCB3DE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86A999-BB1F-8D9E-7EC0-A4CED74C5C3A}"/>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48396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EC3A2-12F6-9BE9-7E6B-C1FA4DA3B0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1533E06-6077-250B-89B3-086B450F14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7542DE-2223-B526-01B0-1B271A402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5CEEF7A-8725-4DBC-475B-2F2B9385F240}"/>
              </a:ext>
            </a:extLst>
          </p:cNvPr>
          <p:cNvSpPr>
            <a:spLocks noGrp="1"/>
          </p:cNvSpPr>
          <p:nvPr>
            <p:ph type="dt" sz="half" idx="10"/>
          </p:nvPr>
        </p:nvSpPr>
        <p:spPr/>
        <p:txBody>
          <a:bodyPr/>
          <a:lstStyle/>
          <a:p>
            <a:fld id="{DDEFE3DF-8F52-4442-9F8A-500BFECE77EB}" type="datetimeFigureOut">
              <a:rPr lang="en-GB" smtClean="0"/>
              <a:t>15/11/2024</a:t>
            </a:fld>
            <a:endParaRPr lang="en-GB"/>
          </a:p>
        </p:txBody>
      </p:sp>
      <p:sp>
        <p:nvSpPr>
          <p:cNvPr id="6" name="Footer Placeholder 5">
            <a:extLst>
              <a:ext uri="{FF2B5EF4-FFF2-40B4-BE49-F238E27FC236}">
                <a16:creationId xmlns:a16="http://schemas.microsoft.com/office/drawing/2014/main" id="{ABF8C166-B4FC-2CD5-2179-7E8C56443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E15686-CC32-F34E-A525-67AEC8BD6BA2}"/>
              </a:ext>
            </a:extLst>
          </p:cNvPr>
          <p:cNvSpPr>
            <a:spLocks noGrp="1"/>
          </p:cNvSpPr>
          <p:nvPr>
            <p:ph type="sldNum" sz="quarter" idx="12"/>
          </p:nvPr>
        </p:nvSpPr>
        <p:spPr/>
        <p:txBody>
          <a:bodyPr/>
          <a:lstStyle/>
          <a:p>
            <a:fld id="{2E34CF0A-9FEE-45B1-B413-1E9827C86149}" type="slidenum">
              <a:rPr lang="en-GB" smtClean="0"/>
              <a:t>‹#›</a:t>
            </a:fld>
            <a:endParaRPr lang="en-GB"/>
          </a:p>
        </p:txBody>
      </p:sp>
    </p:spTree>
    <p:extLst>
      <p:ext uri="{BB962C8B-B14F-4D97-AF65-F5344CB8AC3E}">
        <p14:creationId xmlns:p14="http://schemas.microsoft.com/office/powerpoint/2010/main" val="372344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6696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1AEAB3-9DB1-086E-D66A-7BB9812F2B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C240170-D77C-A44A-DAEA-8059317443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91430C8-DFBE-4B92-C96E-9DFD820F2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EFE3DF-8F52-4442-9F8A-500BFECE77EB}" type="datetimeFigureOut">
              <a:rPr lang="en-GB" smtClean="0"/>
              <a:t>15/11/2024</a:t>
            </a:fld>
            <a:endParaRPr lang="en-GB"/>
          </a:p>
        </p:txBody>
      </p:sp>
      <p:sp>
        <p:nvSpPr>
          <p:cNvPr id="5" name="Footer Placeholder 4">
            <a:extLst>
              <a:ext uri="{FF2B5EF4-FFF2-40B4-BE49-F238E27FC236}">
                <a16:creationId xmlns:a16="http://schemas.microsoft.com/office/drawing/2014/main" id="{33600B6B-1577-715C-EEC3-DAADDFB323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7B89614-8C4E-3688-61CE-8FD53B1E86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34CF0A-9FEE-45B1-B413-1E9827C86149}" type="slidenum">
              <a:rPr lang="en-GB" smtClean="0"/>
              <a:t>‹#›</a:t>
            </a:fld>
            <a:endParaRPr lang="en-GB"/>
          </a:p>
        </p:txBody>
      </p:sp>
    </p:spTree>
    <p:extLst>
      <p:ext uri="{BB962C8B-B14F-4D97-AF65-F5344CB8AC3E}">
        <p14:creationId xmlns:p14="http://schemas.microsoft.com/office/powerpoint/2010/main" val="4192203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66969"/>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15/11/2024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1341916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0A4388-A36D-1947-830B-69C9BAF61312}"/>
              </a:ext>
            </a:extLst>
          </p:cNvPr>
          <p:cNvSpPr txBox="1">
            <a:spLocks/>
          </p:cNvSpPr>
          <p:nvPr/>
        </p:nvSpPr>
        <p:spPr>
          <a:xfrm>
            <a:off x="4644272" y="1546994"/>
            <a:ext cx="2444685" cy="4158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marR="0" lvl="0" indent="0" algn="l" defTabSz="914400" rtl="0" eaLnBrk="1" fontAlgn="auto" latinLnBrk="0" hangingPunct="1">
              <a:lnSpc>
                <a:spcPct val="90000"/>
              </a:lnSpc>
              <a:spcBef>
                <a:spcPts val="1400"/>
              </a:spcBef>
              <a:spcAft>
                <a:spcPts val="0"/>
              </a:spcAft>
              <a:buClr>
                <a:srgbClr val="94B6D2"/>
              </a:buClr>
              <a:buSzPct val="80000"/>
              <a:buFont typeface="Corbel" pitchFamily="34" charset="0"/>
              <a:buNone/>
              <a:tabLst/>
              <a:defRPr/>
            </a:pPr>
            <a:r>
              <a:rPr kumimoji="0" lang="en-GB" sz="2200" b="0" i="0" u="none" strike="noStrike" kern="1200" cap="none" spc="0" normalizeH="0" baseline="0" noProof="0" dirty="0">
                <a:ln>
                  <a:noFill/>
                </a:ln>
                <a:solidFill>
                  <a:srgbClr val="94B6D2"/>
                </a:solidFill>
                <a:effectLst/>
                <a:highlight>
                  <a:srgbClr val="FFFF00"/>
                </a:highlight>
                <a:uLnTx/>
                <a:uFillTx/>
                <a:latin typeface="Corbel" panose="020B0503020204020204"/>
                <a:ea typeface="+mn-ea"/>
                <a:cs typeface="+mn-cs"/>
              </a:rPr>
              <a:t>Add new branding</a:t>
            </a:r>
          </a:p>
        </p:txBody>
      </p:sp>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D66969"/>
                </a:solidFill>
                <a:effectLst/>
                <a:uLnTx/>
                <a:uFillTx/>
                <a:latin typeface="Corbel" panose="020B0503020204020204"/>
                <a:ea typeface="+mj-ea"/>
                <a:cs typeface="+mj-cs"/>
              </a:rPr>
              <a:t>Week One, Plan </a:t>
            </a:r>
            <a:r>
              <a:rPr lang="en-GB" dirty="0">
                <a:solidFill>
                  <a:srgbClr val="D66969"/>
                </a:solidFill>
                <a:latin typeface="Corbel" panose="020B0503020204020204"/>
              </a:rPr>
              <a:t>Two</a:t>
            </a:r>
            <a:endParaRPr kumimoji="0" lang="en-GB" sz="4400" b="0" i="0" u="none" strike="noStrike" kern="1200" cap="none" spc="0" normalizeH="0" baseline="0" noProof="0" dirty="0">
              <a:ln>
                <a:noFill/>
              </a:ln>
              <a:solidFill>
                <a:srgbClr val="D66969"/>
              </a:solidFill>
              <a:effectLst/>
              <a:uLnTx/>
              <a:uFillTx/>
              <a:latin typeface="Corbel" panose="020B0503020204020204"/>
              <a:ea typeface="+mj-ea"/>
              <a:cs typeface="+mj-cs"/>
            </a:endParaRPr>
          </a:p>
        </p:txBody>
      </p:sp>
      <p:pic>
        <p:nvPicPr>
          <p:cNvPr id="4" name="Picture 3" descr="A pink background with a ladder and text&#10;&#10;Description automatically generated">
            <a:extLst>
              <a:ext uri="{FF2B5EF4-FFF2-40B4-BE49-F238E27FC236}">
                <a16:creationId xmlns:a16="http://schemas.microsoft.com/office/drawing/2014/main" id="{1F5E6453-6DC4-3474-91BD-9AD8C01E7F6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09045" y="1150781"/>
            <a:ext cx="3373910" cy="3373910"/>
          </a:xfrm>
          <a:prstGeom prst="rect">
            <a:avLst/>
          </a:prstGeom>
          <a:noFill/>
          <a:ln>
            <a:noFill/>
          </a:ln>
        </p:spPr>
      </p:pic>
    </p:spTree>
    <p:extLst>
      <p:ext uri="{BB962C8B-B14F-4D97-AF65-F5344CB8AC3E}">
        <p14:creationId xmlns:p14="http://schemas.microsoft.com/office/powerpoint/2010/main" val="221592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9C375F-F8D2-D0C0-C0FA-64505B140C6A}"/>
              </a:ext>
            </a:extLst>
          </p:cNvPr>
          <p:cNvSpPr txBox="1"/>
          <p:nvPr/>
        </p:nvSpPr>
        <p:spPr>
          <a:xfrm>
            <a:off x="3381866" y="1847653"/>
            <a:ext cx="5428268" cy="646331"/>
          </a:xfrm>
          <a:prstGeom prst="rect">
            <a:avLst/>
          </a:prstGeom>
          <a:noFill/>
        </p:spPr>
        <p:txBody>
          <a:bodyPr wrap="square" rtlCol="0">
            <a:spAutoFit/>
          </a:bodyPr>
          <a:lstStyle/>
          <a:p>
            <a:r>
              <a:rPr lang="en-GB" sz="3600" dirty="0"/>
              <a:t>The story of Jacob and Esau</a:t>
            </a:r>
          </a:p>
        </p:txBody>
      </p:sp>
    </p:spTree>
    <p:extLst>
      <p:ext uri="{BB962C8B-B14F-4D97-AF65-F5344CB8AC3E}">
        <p14:creationId xmlns:p14="http://schemas.microsoft.com/office/powerpoint/2010/main" val="340893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047A54-D1D6-EAA8-C58B-FC03F0CC32D0}"/>
              </a:ext>
            </a:extLst>
          </p:cNvPr>
          <p:cNvSpPr txBox="1"/>
          <p:nvPr/>
        </p:nvSpPr>
        <p:spPr>
          <a:xfrm>
            <a:off x="782425" y="1207326"/>
            <a:ext cx="10501460" cy="4893647"/>
          </a:xfrm>
          <a:prstGeom prst="rect">
            <a:avLst/>
          </a:prstGeom>
          <a:noFill/>
        </p:spPr>
        <p:txBody>
          <a:bodyPr wrap="square">
            <a:spAutoFit/>
          </a:bodyPr>
          <a:lstStyle/>
          <a:p>
            <a:pPr marL="342900" lvl="0" indent="-342900">
              <a:buFont typeface="Courier New" panose="02070309020205020404" pitchFamily="49" charset="0"/>
              <a:buChar char="o"/>
            </a:pPr>
            <a:r>
              <a:rPr lang="en-GB" sz="2400" dirty="0">
                <a:highlight>
                  <a:srgbClr val="FFFFFF"/>
                </a:highlight>
                <a:latin typeface="Gill Sans MT" panose="020B0502020104020203" pitchFamily="34" charset="0"/>
              </a:rPr>
              <a:t>How do you see selfishness in the world today?</a:t>
            </a:r>
          </a:p>
          <a:p>
            <a:pPr lvl="0"/>
            <a:endParaRPr lang="en-GB" sz="2400" dirty="0">
              <a:highlight>
                <a:srgbClr val="FFFFFF"/>
              </a:highlight>
              <a:latin typeface="Gill Sans MT" panose="020B0502020104020203" pitchFamily="34" charset="0"/>
            </a:endParaRPr>
          </a:p>
          <a:p>
            <a:pPr marL="342900" lvl="0" indent="-342900">
              <a:buFont typeface="Courier New" panose="02070309020205020404" pitchFamily="49" charset="0"/>
              <a:buChar char="o"/>
            </a:pPr>
            <a:r>
              <a:rPr lang="en-GB" sz="2400" dirty="0">
                <a:highlight>
                  <a:srgbClr val="FFFFFF"/>
                </a:highlight>
                <a:latin typeface="Gill Sans MT" panose="020B0502020104020203" pitchFamily="34" charset="0"/>
              </a:rPr>
              <a:t>Have you ever desired to be seen as ‘greater’ or ‘better’ than someone else? </a:t>
            </a:r>
          </a:p>
          <a:p>
            <a:pPr lvl="0"/>
            <a:endParaRPr lang="en-GB" sz="2400" dirty="0">
              <a:highlight>
                <a:srgbClr val="FFFFFF"/>
              </a:highlight>
              <a:latin typeface="Gill Sans MT" panose="020B0502020104020203" pitchFamily="34" charset="0"/>
            </a:endParaRPr>
          </a:p>
          <a:p>
            <a:pPr marL="342900" lvl="0" indent="-342900">
              <a:buFont typeface="Courier New" panose="02070309020205020404" pitchFamily="49" charset="0"/>
              <a:buChar char="o"/>
            </a:pPr>
            <a:r>
              <a:rPr lang="en-GB" sz="2400" dirty="0">
                <a:highlight>
                  <a:srgbClr val="FFFFFF"/>
                </a:highlight>
                <a:latin typeface="Gill Sans MT" panose="020B0502020104020203" pitchFamily="34" charset="0"/>
              </a:rPr>
              <a:t>I wonder whether you have ever deceived someone for your own gain? How did you feel after?</a:t>
            </a:r>
          </a:p>
          <a:p>
            <a:pPr lvl="0"/>
            <a:endParaRPr lang="en-GB" sz="2400" dirty="0">
              <a:highlight>
                <a:srgbClr val="FFFFFF"/>
              </a:highlight>
              <a:latin typeface="Gill Sans MT" panose="020B0502020104020203" pitchFamily="34" charset="0"/>
            </a:endParaRPr>
          </a:p>
          <a:p>
            <a:pPr marL="342900" lvl="0" indent="-342900">
              <a:buFont typeface="Courier New" panose="02070309020205020404" pitchFamily="49" charset="0"/>
              <a:buChar char="o"/>
            </a:pPr>
            <a:r>
              <a:rPr lang="en-GB" sz="2400" dirty="0">
                <a:highlight>
                  <a:srgbClr val="FFFFFF"/>
                </a:highlight>
                <a:latin typeface="Gill Sans MT" panose="020B0502020104020203" pitchFamily="34" charset="0"/>
              </a:rPr>
              <a:t>Augustine/Martin Luther – ‘sin is man curved in on himself’.  Agree? Disagree? Bit of both?</a:t>
            </a:r>
          </a:p>
          <a:p>
            <a:pPr lvl="0"/>
            <a:endParaRPr lang="en-GB" sz="2400" dirty="0">
              <a:highlight>
                <a:srgbClr val="FFFFFF"/>
              </a:highlight>
              <a:latin typeface="Gill Sans MT" panose="020B0502020104020203" pitchFamily="34" charset="0"/>
            </a:endParaRPr>
          </a:p>
          <a:p>
            <a:r>
              <a:rPr lang="en-GB" sz="2400" dirty="0">
                <a:highlight>
                  <a:srgbClr val="FFFFFF"/>
                </a:highlight>
                <a:latin typeface="Gill Sans MT" panose="020B0502020104020203" pitchFamily="34" charset="0"/>
              </a:rPr>
              <a:t>We will look at what happens next in Jacob’s story next week. Jacob wrestled with selfishness and failure in his journey, but Jacob came to understand that God was with him at every stage of life and loved him unconditionally.</a:t>
            </a:r>
          </a:p>
        </p:txBody>
      </p:sp>
    </p:spTree>
    <p:extLst>
      <p:ext uri="{BB962C8B-B14F-4D97-AF65-F5344CB8AC3E}">
        <p14:creationId xmlns:p14="http://schemas.microsoft.com/office/powerpoint/2010/main" val="169233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B39D2D-F2E4-B408-EC89-0264A7A259BD}"/>
              </a:ext>
            </a:extLst>
          </p:cNvPr>
          <p:cNvSpPr txBox="1"/>
          <p:nvPr/>
        </p:nvSpPr>
        <p:spPr>
          <a:xfrm>
            <a:off x="939538" y="1103984"/>
            <a:ext cx="10312923" cy="2912849"/>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Let’s just hold a moment of silence:</a:t>
            </a:r>
          </a:p>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what today’s worship has made you think about? I wonder how it has made you feel?</a:t>
            </a:r>
          </a:p>
          <a:p>
            <a:pPr lvl="0">
              <a:lnSpc>
                <a:spcPct val="107000"/>
              </a:lnSpc>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If you’d like to, offer your thoughts and feelings to God now. Know that God knows the things on your mind and heart at this time.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7156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4B98FD-E9C6-4CFA-A395-CF2D301640FF}">
  <ds:schemaRefs>
    <ds:schemaRef ds:uri="http://schemas.microsoft.com/sharepoint/v3/contenttype/forms"/>
  </ds:schemaRefs>
</ds:datastoreItem>
</file>

<file path=customXml/itemProps2.xml><?xml version="1.0" encoding="utf-8"?>
<ds:datastoreItem xmlns:ds="http://schemas.openxmlformats.org/officeDocument/2006/customXml" ds:itemID="{87B62A0D-1184-4BAB-9C14-5491D3022F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EDEE10-E7F7-4429-8F67-A1E2A9EC7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docProps/app.xml><?xml version="1.0" encoding="utf-8"?>
<Properties xmlns="http://schemas.openxmlformats.org/officeDocument/2006/extended-properties" xmlns:vt="http://schemas.openxmlformats.org/officeDocument/2006/docPropsVTypes">
  <TotalTime>25</TotalTime>
  <Words>184</Words>
  <Application>Microsoft Office PowerPoint</Application>
  <PresentationFormat>Widescreen</PresentationFormat>
  <Paragraphs>17</Paragraphs>
  <Slides>4</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vt:i4>
      </vt:variant>
    </vt:vector>
  </HeadingPairs>
  <TitlesOfParts>
    <vt:vector size="13" baseType="lpstr">
      <vt:lpstr>Aptos</vt:lpstr>
      <vt:lpstr>Aptos Display</vt:lpstr>
      <vt:lpstr>Arial</vt:lpstr>
      <vt:lpstr>Calibri</vt:lpstr>
      <vt:lpstr>Corbel</vt:lpstr>
      <vt:lpstr>Courier New</vt:lpstr>
      <vt:lpstr>Gill Sans MT</vt:lpstr>
      <vt:lpstr>Office Theme</vt:lpstr>
      <vt:lpstr>Basis</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2024-07-29T10:17:11Z</dcterms:created>
  <dcterms:modified xsi:type="dcterms:W3CDTF">2024-11-15T14:17:56Z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