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sldIdLst>
    <p:sldId id="272" r:id="rId6"/>
    <p:sldId id="273" r:id="rId7"/>
    <p:sldId id="274" r:id="rId8"/>
    <p:sldId id="275" r:id="rId9"/>
    <p:sldId id="27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6696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8469C7C-943F-48F8-84B5-2539CFFE2C73}" v="4" dt="2024-11-12T11:18:22.76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4" d="100"/>
          <a:sy n="104" d="100"/>
        </p:scale>
        <p:origin x="114"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2.xml"/><Relationship Id="rId15" Type="http://schemas.microsoft.com/office/2016/11/relationships/changesInfo" Target="changesInfos/changesInfo1.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yan Parker" userId="7ee766c9-27f8-4419-b20e-a9b26e408c04" providerId="ADAL" clId="{BA37C6A7-BE78-4BBA-815B-E09E77FF5CDF}"/>
    <pc:docChg chg="undo custSel addSld delSld modSld">
      <pc:chgData name="Ryan Parker" userId="7ee766c9-27f8-4419-b20e-a9b26e408c04" providerId="ADAL" clId="{BA37C6A7-BE78-4BBA-815B-E09E77FF5CDF}" dt="2024-07-29T10:22:05.349" v="115" actId="20577"/>
      <pc:docMkLst>
        <pc:docMk/>
      </pc:docMkLst>
      <pc:sldChg chg="modSp add del mod">
        <pc:chgData name="Ryan Parker" userId="7ee766c9-27f8-4419-b20e-a9b26e408c04" providerId="ADAL" clId="{BA37C6A7-BE78-4BBA-815B-E09E77FF5CDF}" dt="2024-07-29T10:17:31.697" v="10" actId="20577"/>
        <pc:sldMkLst>
          <pc:docMk/>
          <pc:sldMk cId="2215929184" sldId="272"/>
        </pc:sldMkLst>
        <pc:spChg chg="mod">
          <ac:chgData name="Ryan Parker" userId="7ee766c9-27f8-4419-b20e-a9b26e408c04" providerId="ADAL" clId="{BA37C6A7-BE78-4BBA-815B-E09E77FF5CDF}" dt="2024-07-29T10:17:31.697" v="10" actId="20577"/>
          <ac:spMkLst>
            <pc:docMk/>
            <pc:sldMk cId="2215929184" sldId="272"/>
            <ac:spMk id="5" creationId="{D08E6C7A-FE4A-5A18-73B3-96D6347E4855}"/>
          </ac:spMkLst>
        </pc:spChg>
      </pc:sldChg>
      <pc:sldChg chg="addSp delSp modSp add mod">
        <pc:chgData name="Ryan Parker" userId="7ee766c9-27f8-4419-b20e-a9b26e408c04" providerId="ADAL" clId="{BA37C6A7-BE78-4BBA-815B-E09E77FF5CDF}" dt="2024-07-29T10:19:49.073" v="58" actId="1076"/>
        <pc:sldMkLst>
          <pc:docMk/>
          <pc:sldMk cId="3408933380" sldId="273"/>
        </pc:sldMkLst>
        <pc:spChg chg="add mod">
          <ac:chgData name="Ryan Parker" userId="7ee766c9-27f8-4419-b20e-a9b26e408c04" providerId="ADAL" clId="{BA37C6A7-BE78-4BBA-815B-E09E77FF5CDF}" dt="2024-07-29T10:19:49.073" v="58" actId="1076"/>
          <ac:spMkLst>
            <pc:docMk/>
            <pc:sldMk cId="3408933380" sldId="273"/>
            <ac:spMk id="2" creationId="{6F9C375F-F8D2-D0C0-C0FA-64505B140C6A}"/>
          </ac:spMkLst>
        </pc:spChg>
        <pc:spChg chg="del">
          <ac:chgData name="Ryan Parker" userId="7ee766c9-27f8-4419-b20e-a9b26e408c04" providerId="ADAL" clId="{BA37C6A7-BE78-4BBA-815B-E09E77FF5CDF}" dt="2024-07-29T10:17:27.321" v="4" actId="478"/>
          <ac:spMkLst>
            <pc:docMk/>
            <pc:sldMk cId="3408933380" sldId="273"/>
            <ac:spMk id="3" creationId="{9F0A4388-A36D-1947-830B-69C9BAF61312}"/>
          </ac:spMkLst>
        </pc:spChg>
        <pc:spChg chg="del">
          <ac:chgData name="Ryan Parker" userId="7ee766c9-27f8-4419-b20e-a9b26e408c04" providerId="ADAL" clId="{BA37C6A7-BE78-4BBA-815B-E09E77FF5CDF}" dt="2024-07-29T10:17:27.321" v="4" actId="478"/>
          <ac:spMkLst>
            <pc:docMk/>
            <pc:sldMk cId="3408933380" sldId="273"/>
            <ac:spMk id="5" creationId="{D08E6C7A-FE4A-5A18-73B3-96D6347E4855}"/>
          </ac:spMkLst>
        </pc:spChg>
      </pc:sldChg>
      <pc:sldChg chg="addSp modSp add mod modAnim">
        <pc:chgData name="Ryan Parker" userId="7ee766c9-27f8-4419-b20e-a9b26e408c04" providerId="ADAL" clId="{BA37C6A7-BE78-4BBA-815B-E09E77FF5CDF}" dt="2024-07-29T10:20:47.311" v="91"/>
        <pc:sldMkLst>
          <pc:docMk/>
          <pc:sldMk cId="1692334872" sldId="274"/>
        </pc:sldMkLst>
        <pc:spChg chg="add mod">
          <ac:chgData name="Ryan Parker" userId="7ee766c9-27f8-4419-b20e-a9b26e408c04" providerId="ADAL" clId="{BA37C6A7-BE78-4BBA-815B-E09E77FF5CDF}" dt="2024-07-29T10:20:36.941" v="89" actId="14100"/>
          <ac:spMkLst>
            <pc:docMk/>
            <pc:sldMk cId="1692334872" sldId="274"/>
            <ac:spMk id="3" creationId="{98047A54-D1D6-EAA8-C58B-FC03F0CC32D0}"/>
          </ac:spMkLst>
        </pc:spChg>
      </pc:sldChg>
      <pc:sldChg chg="addSp modSp add mod">
        <pc:chgData name="Ryan Parker" userId="7ee766c9-27f8-4419-b20e-a9b26e408c04" providerId="ADAL" clId="{BA37C6A7-BE78-4BBA-815B-E09E77FF5CDF}" dt="2024-07-29T10:21:30.662" v="104" actId="1076"/>
        <pc:sldMkLst>
          <pc:docMk/>
          <pc:sldMk cId="909311835" sldId="275"/>
        </pc:sldMkLst>
        <pc:spChg chg="add mod">
          <ac:chgData name="Ryan Parker" userId="7ee766c9-27f8-4419-b20e-a9b26e408c04" providerId="ADAL" clId="{BA37C6A7-BE78-4BBA-815B-E09E77FF5CDF}" dt="2024-07-29T10:21:30.662" v="104" actId="1076"/>
          <ac:spMkLst>
            <pc:docMk/>
            <pc:sldMk cId="909311835" sldId="275"/>
            <ac:spMk id="3" creationId="{EADBF6B1-8CB4-D8C8-32D2-BC7C6C21BCD5}"/>
          </ac:spMkLst>
        </pc:spChg>
      </pc:sldChg>
      <pc:sldChg chg="addSp modSp add mod">
        <pc:chgData name="Ryan Parker" userId="7ee766c9-27f8-4419-b20e-a9b26e408c04" providerId="ADAL" clId="{BA37C6A7-BE78-4BBA-815B-E09E77FF5CDF}" dt="2024-07-29T10:22:05.349" v="115" actId="20577"/>
        <pc:sldMkLst>
          <pc:docMk/>
          <pc:sldMk cId="2447156904" sldId="276"/>
        </pc:sldMkLst>
        <pc:spChg chg="add mod">
          <ac:chgData name="Ryan Parker" userId="7ee766c9-27f8-4419-b20e-a9b26e408c04" providerId="ADAL" clId="{BA37C6A7-BE78-4BBA-815B-E09E77FF5CDF}" dt="2024-07-29T10:22:05.349" v="115" actId="20577"/>
          <ac:spMkLst>
            <pc:docMk/>
            <pc:sldMk cId="2447156904" sldId="276"/>
            <ac:spMk id="3" creationId="{E9B39D2D-F2E4-B408-EC89-0264A7A259BD}"/>
          </ac:spMkLst>
        </pc:spChg>
      </pc:sldChg>
    </pc:docChg>
  </pc:docChgLst>
  <pc:docChgLst>
    <pc:chgData name="Hannah Puddefoot" userId="e428fa1b-cf7d-43f6-a9d0-3d1ff342a9eb" providerId="ADAL" clId="{68469C7C-943F-48F8-84B5-2539CFFE2C73}"/>
    <pc:docChg chg="custSel modSld modMainMaster">
      <pc:chgData name="Hannah Puddefoot" userId="e428fa1b-cf7d-43f6-a9d0-3d1ff342a9eb" providerId="ADAL" clId="{68469C7C-943F-48F8-84B5-2539CFFE2C73}" dt="2024-11-12T11:18:22.760" v="13"/>
      <pc:docMkLst>
        <pc:docMk/>
      </pc:docMkLst>
      <pc:sldChg chg="addSp delSp modSp mod setBg">
        <pc:chgData name="Hannah Puddefoot" userId="e428fa1b-cf7d-43f6-a9d0-3d1ff342a9eb" providerId="ADAL" clId="{68469C7C-943F-48F8-84B5-2539CFFE2C73}" dt="2024-11-12T11:18:22.760" v="13"/>
        <pc:sldMkLst>
          <pc:docMk/>
          <pc:sldMk cId="2215929184" sldId="272"/>
        </pc:sldMkLst>
        <pc:spChg chg="mod">
          <ac:chgData name="Hannah Puddefoot" userId="e428fa1b-cf7d-43f6-a9d0-3d1ff342a9eb" providerId="ADAL" clId="{68469C7C-943F-48F8-84B5-2539CFFE2C73}" dt="2024-11-12T11:18:10.365" v="11" actId="207"/>
          <ac:spMkLst>
            <pc:docMk/>
            <pc:sldMk cId="2215929184" sldId="272"/>
            <ac:spMk id="5" creationId="{D08E6C7A-FE4A-5A18-73B3-96D6347E4855}"/>
          </ac:spMkLst>
        </pc:spChg>
        <pc:spChg chg="add del mod">
          <ac:chgData name="Hannah Puddefoot" userId="e428fa1b-cf7d-43f6-a9d0-3d1ff342a9eb" providerId="ADAL" clId="{68469C7C-943F-48F8-84B5-2539CFFE2C73}" dt="2024-11-12T11:17:38.346" v="3" actId="478"/>
          <ac:spMkLst>
            <pc:docMk/>
            <pc:sldMk cId="2215929184" sldId="272"/>
            <ac:spMk id="6" creationId="{299A0DE0-E9E0-59F3-FB1E-CF08AFD11331}"/>
          </ac:spMkLst>
        </pc:spChg>
        <pc:picChg chg="del">
          <ac:chgData name="Hannah Puddefoot" userId="e428fa1b-cf7d-43f6-a9d0-3d1ff342a9eb" providerId="ADAL" clId="{68469C7C-943F-48F8-84B5-2539CFFE2C73}" dt="2024-11-12T11:17:32.936" v="0" actId="478"/>
          <ac:picMkLst>
            <pc:docMk/>
            <pc:sldMk cId="2215929184" sldId="272"/>
            <ac:picMk id="2" creationId="{053B450F-EAB4-467E-3722-FCE816B18503}"/>
          </ac:picMkLst>
        </pc:picChg>
        <pc:picChg chg="add del mod">
          <ac:chgData name="Hannah Puddefoot" userId="e428fa1b-cf7d-43f6-a9d0-3d1ff342a9eb" providerId="ADAL" clId="{68469C7C-943F-48F8-84B5-2539CFFE2C73}" dt="2024-11-12T11:17:52.354" v="9" actId="478"/>
          <ac:picMkLst>
            <pc:docMk/>
            <pc:sldMk cId="2215929184" sldId="272"/>
            <ac:picMk id="8" creationId="{A88E79DF-859C-19E2-0FE7-7FC30F767EFB}"/>
          </ac:picMkLst>
        </pc:picChg>
        <pc:picChg chg="add mod">
          <ac:chgData name="Hannah Puddefoot" userId="e428fa1b-cf7d-43f6-a9d0-3d1ff342a9eb" providerId="ADAL" clId="{68469C7C-943F-48F8-84B5-2539CFFE2C73}" dt="2024-11-12T11:18:03.143" v="10"/>
          <ac:picMkLst>
            <pc:docMk/>
            <pc:sldMk cId="2215929184" sldId="272"/>
            <ac:picMk id="9" creationId="{EA5C0A59-06E8-4679-B638-A140C9AE8648}"/>
          </ac:picMkLst>
        </pc:picChg>
      </pc:sldChg>
      <pc:sldMasterChg chg="setBg modSldLayout">
        <pc:chgData name="Hannah Puddefoot" userId="e428fa1b-cf7d-43f6-a9d0-3d1ff342a9eb" providerId="ADAL" clId="{68469C7C-943F-48F8-84B5-2539CFFE2C73}" dt="2024-11-12T11:18:22.760" v="13"/>
        <pc:sldMasterMkLst>
          <pc:docMk/>
          <pc:sldMasterMk cId="4192203274" sldId="2147483648"/>
        </pc:sldMasterMkLst>
        <pc:sldLayoutChg chg="setBg">
          <pc:chgData name="Hannah Puddefoot" userId="e428fa1b-cf7d-43f6-a9d0-3d1ff342a9eb" providerId="ADAL" clId="{68469C7C-943F-48F8-84B5-2539CFFE2C73}" dt="2024-11-12T11:18:22.760" v="13"/>
          <pc:sldLayoutMkLst>
            <pc:docMk/>
            <pc:sldMasterMk cId="4192203274" sldId="2147483648"/>
            <pc:sldLayoutMk cId="1952480189" sldId="2147483649"/>
          </pc:sldLayoutMkLst>
        </pc:sldLayoutChg>
        <pc:sldLayoutChg chg="setBg">
          <pc:chgData name="Hannah Puddefoot" userId="e428fa1b-cf7d-43f6-a9d0-3d1ff342a9eb" providerId="ADAL" clId="{68469C7C-943F-48F8-84B5-2539CFFE2C73}" dt="2024-11-12T11:18:22.760" v="13"/>
          <pc:sldLayoutMkLst>
            <pc:docMk/>
            <pc:sldMasterMk cId="4192203274" sldId="2147483648"/>
            <pc:sldLayoutMk cId="2572094969" sldId="2147483650"/>
          </pc:sldLayoutMkLst>
        </pc:sldLayoutChg>
        <pc:sldLayoutChg chg="setBg">
          <pc:chgData name="Hannah Puddefoot" userId="e428fa1b-cf7d-43f6-a9d0-3d1ff342a9eb" providerId="ADAL" clId="{68469C7C-943F-48F8-84B5-2539CFFE2C73}" dt="2024-11-12T11:18:22.760" v="13"/>
          <pc:sldLayoutMkLst>
            <pc:docMk/>
            <pc:sldMasterMk cId="4192203274" sldId="2147483648"/>
            <pc:sldLayoutMk cId="2536938499" sldId="2147483651"/>
          </pc:sldLayoutMkLst>
        </pc:sldLayoutChg>
        <pc:sldLayoutChg chg="setBg">
          <pc:chgData name="Hannah Puddefoot" userId="e428fa1b-cf7d-43f6-a9d0-3d1ff342a9eb" providerId="ADAL" clId="{68469C7C-943F-48F8-84B5-2539CFFE2C73}" dt="2024-11-12T11:18:22.760" v="13"/>
          <pc:sldLayoutMkLst>
            <pc:docMk/>
            <pc:sldMasterMk cId="4192203274" sldId="2147483648"/>
            <pc:sldLayoutMk cId="1641295413" sldId="2147483652"/>
          </pc:sldLayoutMkLst>
        </pc:sldLayoutChg>
        <pc:sldLayoutChg chg="setBg">
          <pc:chgData name="Hannah Puddefoot" userId="e428fa1b-cf7d-43f6-a9d0-3d1ff342a9eb" providerId="ADAL" clId="{68469C7C-943F-48F8-84B5-2539CFFE2C73}" dt="2024-11-12T11:18:22.760" v="13"/>
          <pc:sldLayoutMkLst>
            <pc:docMk/>
            <pc:sldMasterMk cId="4192203274" sldId="2147483648"/>
            <pc:sldLayoutMk cId="1010057025" sldId="2147483653"/>
          </pc:sldLayoutMkLst>
        </pc:sldLayoutChg>
        <pc:sldLayoutChg chg="setBg">
          <pc:chgData name="Hannah Puddefoot" userId="e428fa1b-cf7d-43f6-a9d0-3d1ff342a9eb" providerId="ADAL" clId="{68469C7C-943F-48F8-84B5-2539CFFE2C73}" dt="2024-11-12T11:18:22.760" v="13"/>
          <pc:sldLayoutMkLst>
            <pc:docMk/>
            <pc:sldMasterMk cId="4192203274" sldId="2147483648"/>
            <pc:sldLayoutMk cId="1899618125" sldId="2147483654"/>
          </pc:sldLayoutMkLst>
        </pc:sldLayoutChg>
        <pc:sldLayoutChg chg="setBg">
          <pc:chgData name="Hannah Puddefoot" userId="e428fa1b-cf7d-43f6-a9d0-3d1ff342a9eb" providerId="ADAL" clId="{68469C7C-943F-48F8-84B5-2539CFFE2C73}" dt="2024-11-12T11:18:22.760" v="13"/>
          <pc:sldLayoutMkLst>
            <pc:docMk/>
            <pc:sldMasterMk cId="4192203274" sldId="2147483648"/>
            <pc:sldLayoutMk cId="1179480006" sldId="2147483655"/>
          </pc:sldLayoutMkLst>
        </pc:sldLayoutChg>
        <pc:sldLayoutChg chg="setBg">
          <pc:chgData name="Hannah Puddefoot" userId="e428fa1b-cf7d-43f6-a9d0-3d1ff342a9eb" providerId="ADAL" clId="{68469C7C-943F-48F8-84B5-2539CFFE2C73}" dt="2024-11-12T11:18:22.760" v="13"/>
          <pc:sldLayoutMkLst>
            <pc:docMk/>
            <pc:sldMasterMk cId="4192203274" sldId="2147483648"/>
            <pc:sldLayoutMk cId="3483968932" sldId="2147483656"/>
          </pc:sldLayoutMkLst>
        </pc:sldLayoutChg>
        <pc:sldLayoutChg chg="setBg">
          <pc:chgData name="Hannah Puddefoot" userId="e428fa1b-cf7d-43f6-a9d0-3d1ff342a9eb" providerId="ADAL" clId="{68469C7C-943F-48F8-84B5-2539CFFE2C73}" dt="2024-11-12T11:18:22.760" v="13"/>
          <pc:sldLayoutMkLst>
            <pc:docMk/>
            <pc:sldMasterMk cId="4192203274" sldId="2147483648"/>
            <pc:sldLayoutMk cId="3723446529" sldId="2147483657"/>
          </pc:sldLayoutMkLst>
        </pc:sldLayoutChg>
        <pc:sldLayoutChg chg="setBg">
          <pc:chgData name="Hannah Puddefoot" userId="e428fa1b-cf7d-43f6-a9d0-3d1ff342a9eb" providerId="ADAL" clId="{68469C7C-943F-48F8-84B5-2539CFFE2C73}" dt="2024-11-12T11:18:22.760" v="13"/>
          <pc:sldLayoutMkLst>
            <pc:docMk/>
            <pc:sldMasterMk cId="4192203274" sldId="2147483648"/>
            <pc:sldLayoutMk cId="3217955455" sldId="2147483658"/>
          </pc:sldLayoutMkLst>
        </pc:sldLayoutChg>
        <pc:sldLayoutChg chg="setBg">
          <pc:chgData name="Hannah Puddefoot" userId="e428fa1b-cf7d-43f6-a9d0-3d1ff342a9eb" providerId="ADAL" clId="{68469C7C-943F-48F8-84B5-2539CFFE2C73}" dt="2024-11-12T11:18:22.760" v="13"/>
          <pc:sldLayoutMkLst>
            <pc:docMk/>
            <pc:sldMasterMk cId="4192203274" sldId="2147483648"/>
            <pc:sldLayoutMk cId="736803419" sldId="2147483659"/>
          </pc:sldLayoutMkLst>
        </pc:sldLayoutChg>
      </pc:sldMasterChg>
      <pc:sldMasterChg chg="setBg modSldLayout">
        <pc:chgData name="Hannah Puddefoot" userId="e428fa1b-cf7d-43f6-a9d0-3d1ff342a9eb" providerId="ADAL" clId="{68469C7C-943F-48F8-84B5-2539CFFE2C73}" dt="2024-11-12T11:18:22.760" v="13"/>
        <pc:sldMasterMkLst>
          <pc:docMk/>
          <pc:sldMasterMk cId="1341916158" sldId="2147483660"/>
        </pc:sldMasterMkLst>
        <pc:sldLayoutChg chg="setBg">
          <pc:chgData name="Hannah Puddefoot" userId="e428fa1b-cf7d-43f6-a9d0-3d1ff342a9eb" providerId="ADAL" clId="{68469C7C-943F-48F8-84B5-2539CFFE2C73}" dt="2024-11-12T11:18:22.760" v="13"/>
          <pc:sldLayoutMkLst>
            <pc:docMk/>
            <pc:sldMasterMk cId="1341916158" sldId="2147483660"/>
            <pc:sldLayoutMk cId="843359758" sldId="2147483661"/>
          </pc:sldLayoutMkLst>
        </pc:sldLayoutChg>
        <pc:sldLayoutChg chg="setBg">
          <pc:chgData name="Hannah Puddefoot" userId="e428fa1b-cf7d-43f6-a9d0-3d1ff342a9eb" providerId="ADAL" clId="{68469C7C-943F-48F8-84B5-2539CFFE2C73}" dt="2024-11-12T11:18:22.760" v="13"/>
          <pc:sldLayoutMkLst>
            <pc:docMk/>
            <pc:sldMasterMk cId="1341916158" sldId="2147483660"/>
            <pc:sldLayoutMk cId="2597303243" sldId="2147483662"/>
          </pc:sldLayoutMkLst>
        </pc:sldLayoutChg>
        <pc:sldLayoutChg chg="setBg">
          <pc:chgData name="Hannah Puddefoot" userId="e428fa1b-cf7d-43f6-a9d0-3d1ff342a9eb" providerId="ADAL" clId="{68469C7C-943F-48F8-84B5-2539CFFE2C73}" dt="2024-11-12T11:18:22.760" v="13"/>
          <pc:sldLayoutMkLst>
            <pc:docMk/>
            <pc:sldMasterMk cId="1341916158" sldId="2147483660"/>
            <pc:sldLayoutMk cId="1773671023" sldId="2147483663"/>
          </pc:sldLayoutMkLst>
        </pc:sldLayoutChg>
        <pc:sldLayoutChg chg="setBg">
          <pc:chgData name="Hannah Puddefoot" userId="e428fa1b-cf7d-43f6-a9d0-3d1ff342a9eb" providerId="ADAL" clId="{68469C7C-943F-48F8-84B5-2539CFFE2C73}" dt="2024-11-12T11:18:22.760" v="13"/>
          <pc:sldLayoutMkLst>
            <pc:docMk/>
            <pc:sldMasterMk cId="1341916158" sldId="2147483660"/>
            <pc:sldLayoutMk cId="1129590026" sldId="2147483664"/>
          </pc:sldLayoutMkLst>
        </pc:sldLayoutChg>
        <pc:sldLayoutChg chg="setBg">
          <pc:chgData name="Hannah Puddefoot" userId="e428fa1b-cf7d-43f6-a9d0-3d1ff342a9eb" providerId="ADAL" clId="{68469C7C-943F-48F8-84B5-2539CFFE2C73}" dt="2024-11-12T11:18:22.760" v="13"/>
          <pc:sldLayoutMkLst>
            <pc:docMk/>
            <pc:sldMasterMk cId="1341916158" sldId="2147483660"/>
            <pc:sldLayoutMk cId="2288990694" sldId="2147483665"/>
          </pc:sldLayoutMkLst>
        </pc:sldLayoutChg>
        <pc:sldLayoutChg chg="setBg">
          <pc:chgData name="Hannah Puddefoot" userId="e428fa1b-cf7d-43f6-a9d0-3d1ff342a9eb" providerId="ADAL" clId="{68469C7C-943F-48F8-84B5-2539CFFE2C73}" dt="2024-11-12T11:18:22.760" v="13"/>
          <pc:sldLayoutMkLst>
            <pc:docMk/>
            <pc:sldMasterMk cId="1341916158" sldId="2147483660"/>
            <pc:sldLayoutMk cId="870350511" sldId="2147483666"/>
          </pc:sldLayoutMkLst>
        </pc:sldLayoutChg>
        <pc:sldLayoutChg chg="setBg">
          <pc:chgData name="Hannah Puddefoot" userId="e428fa1b-cf7d-43f6-a9d0-3d1ff342a9eb" providerId="ADAL" clId="{68469C7C-943F-48F8-84B5-2539CFFE2C73}" dt="2024-11-12T11:18:22.760" v="13"/>
          <pc:sldLayoutMkLst>
            <pc:docMk/>
            <pc:sldMasterMk cId="1341916158" sldId="2147483660"/>
            <pc:sldLayoutMk cId="1745029431" sldId="2147483667"/>
          </pc:sldLayoutMkLst>
        </pc:sldLayoutChg>
        <pc:sldLayoutChg chg="setBg">
          <pc:chgData name="Hannah Puddefoot" userId="e428fa1b-cf7d-43f6-a9d0-3d1ff342a9eb" providerId="ADAL" clId="{68469C7C-943F-48F8-84B5-2539CFFE2C73}" dt="2024-11-12T11:18:22.760" v="13"/>
          <pc:sldLayoutMkLst>
            <pc:docMk/>
            <pc:sldMasterMk cId="1341916158" sldId="2147483660"/>
            <pc:sldLayoutMk cId="3298033839" sldId="2147483668"/>
          </pc:sldLayoutMkLst>
        </pc:sldLayoutChg>
        <pc:sldLayoutChg chg="setBg">
          <pc:chgData name="Hannah Puddefoot" userId="e428fa1b-cf7d-43f6-a9d0-3d1ff342a9eb" providerId="ADAL" clId="{68469C7C-943F-48F8-84B5-2539CFFE2C73}" dt="2024-11-12T11:18:22.760" v="13"/>
          <pc:sldLayoutMkLst>
            <pc:docMk/>
            <pc:sldMasterMk cId="1341916158" sldId="2147483660"/>
            <pc:sldLayoutMk cId="1648894079" sldId="2147483669"/>
          </pc:sldLayoutMkLst>
        </pc:sldLayoutChg>
        <pc:sldLayoutChg chg="setBg">
          <pc:chgData name="Hannah Puddefoot" userId="e428fa1b-cf7d-43f6-a9d0-3d1ff342a9eb" providerId="ADAL" clId="{68469C7C-943F-48F8-84B5-2539CFFE2C73}" dt="2024-11-12T11:18:22.760" v="13"/>
          <pc:sldLayoutMkLst>
            <pc:docMk/>
            <pc:sldMasterMk cId="1341916158" sldId="2147483660"/>
            <pc:sldLayoutMk cId="1608107013" sldId="2147483670"/>
          </pc:sldLayoutMkLst>
        </pc:sldLayoutChg>
        <pc:sldLayoutChg chg="setBg">
          <pc:chgData name="Hannah Puddefoot" userId="e428fa1b-cf7d-43f6-a9d0-3d1ff342a9eb" providerId="ADAL" clId="{68469C7C-943F-48F8-84B5-2539CFFE2C73}" dt="2024-11-12T11:18:22.760" v="13"/>
          <pc:sldLayoutMkLst>
            <pc:docMk/>
            <pc:sldMasterMk cId="1341916158" sldId="2147483660"/>
            <pc:sldLayoutMk cId="1689001641" sldId="2147483671"/>
          </pc:sldLayoutMkLst>
        </pc:sldLayoutChg>
      </pc:sldMasterChg>
    </pc:docChg>
  </pc:docChgLst>
  <pc:docChgLst>
    <pc:chgData name="Ryan Parker" userId="7ee766c9-27f8-4419-b20e-a9b26e408c04" providerId="ADAL" clId="{5783D5DC-A6FC-4BF5-A5A5-F95B563671CE}"/>
    <pc:docChg chg="modSld">
      <pc:chgData name="Ryan Parker" userId="7ee766c9-27f8-4419-b20e-a9b26e408c04" providerId="ADAL" clId="{5783D5DC-A6FC-4BF5-A5A5-F95B563671CE}" dt="2024-10-21T12:54:10.053" v="1" actId="1076"/>
      <pc:docMkLst>
        <pc:docMk/>
      </pc:docMkLst>
      <pc:sldChg chg="addSp modSp mod">
        <pc:chgData name="Ryan Parker" userId="7ee766c9-27f8-4419-b20e-a9b26e408c04" providerId="ADAL" clId="{5783D5DC-A6FC-4BF5-A5A5-F95B563671CE}" dt="2024-10-21T12:54:10.053" v="1" actId="1076"/>
        <pc:sldMkLst>
          <pc:docMk/>
          <pc:sldMk cId="2215929184" sldId="272"/>
        </pc:sldMkLst>
        <pc:picChg chg="add mod">
          <ac:chgData name="Ryan Parker" userId="7ee766c9-27f8-4419-b20e-a9b26e408c04" providerId="ADAL" clId="{5783D5DC-A6FC-4BF5-A5A5-F95B563671CE}" dt="2024-10-21T12:54:10.053" v="1" actId="1076"/>
          <ac:picMkLst>
            <pc:docMk/>
            <pc:sldMk cId="2215929184" sldId="272"/>
            <ac:picMk id="2" creationId="{053B450F-EAB4-467E-3722-FCE816B18503}"/>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4D967-FC94-1F5B-0278-04C15F574888}"/>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AF670F51-1B46-FAE6-689F-013D2BAAE5E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E6788B40-03D0-CD7F-3234-2259D5AF63EA}"/>
              </a:ext>
            </a:extLst>
          </p:cNvPr>
          <p:cNvSpPr>
            <a:spLocks noGrp="1"/>
          </p:cNvSpPr>
          <p:nvPr>
            <p:ph type="dt" sz="half" idx="10"/>
          </p:nvPr>
        </p:nvSpPr>
        <p:spPr/>
        <p:txBody>
          <a:bodyPr/>
          <a:lstStyle/>
          <a:p>
            <a:fld id="{DDEFE3DF-8F52-4442-9F8A-500BFECE77EB}" type="datetimeFigureOut">
              <a:rPr lang="en-GB" smtClean="0"/>
              <a:t>12/11/2024</a:t>
            </a:fld>
            <a:endParaRPr lang="en-GB"/>
          </a:p>
        </p:txBody>
      </p:sp>
      <p:sp>
        <p:nvSpPr>
          <p:cNvPr id="5" name="Footer Placeholder 4">
            <a:extLst>
              <a:ext uri="{FF2B5EF4-FFF2-40B4-BE49-F238E27FC236}">
                <a16:creationId xmlns:a16="http://schemas.microsoft.com/office/drawing/2014/main" id="{9FAC1D15-742A-883F-8C1B-C76CC6AA779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A22DF0E-3E47-3B7F-F635-8EBC55F7127C}"/>
              </a:ext>
            </a:extLst>
          </p:cNvPr>
          <p:cNvSpPr>
            <a:spLocks noGrp="1"/>
          </p:cNvSpPr>
          <p:nvPr>
            <p:ph type="sldNum" sz="quarter" idx="12"/>
          </p:nvPr>
        </p:nvSpPr>
        <p:spPr/>
        <p:txBody>
          <a:bodyPr/>
          <a:lstStyle/>
          <a:p>
            <a:fld id="{2E34CF0A-9FEE-45B1-B413-1E9827C86149}" type="slidenum">
              <a:rPr lang="en-GB" smtClean="0"/>
              <a:t>‹#›</a:t>
            </a:fld>
            <a:endParaRPr lang="en-GB"/>
          </a:p>
        </p:txBody>
      </p:sp>
    </p:spTree>
    <p:extLst>
      <p:ext uri="{BB962C8B-B14F-4D97-AF65-F5344CB8AC3E}">
        <p14:creationId xmlns:p14="http://schemas.microsoft.com/office/powerpoint/2010/main" val="19524801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46590D-275F-089A-5910-E92824FF4CAE}"/>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9DEB8386-501E-8BC4-B653-E759CD4AE987}"/>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2F7295FB-A716-90C4-8DD9-193DFFEC6533}"/>
              </a:ext>
            </a:extLst>
          </p:cNvPr>
          <p:cNvSpPr>
            <a:spLocks noGrp="1"/>
          </p:cNvSpPr>
          <p:nvPr>
            <p:ph type="dt" sz="half" idx="10"/>
          </p:nvPr>
        </p:nvSpPr>
        <p:spPr/>
        <p:txBody>
          <a:bodyPr/>
          <a:lstStyle/>
          <a:p>
            <a:fld id="{DDEFE3DF-8F52-4442-9F8A-500BFECE77EB}" type="datetimeFigureOut">
              <a:rPr lang="en-GB" smtClean="0"/>
              <a:t>12/11/2024</a:t>
            </a:fld>
            <a:endParaRPr lang="en-GB"/>
          </a:p>
        </p:txBody>
      </p:sp>
      <p:sp>
        <p:nvSpPr>
          <p:cNvPr id="5" name="Footer Placeholder 4">
            <a:extLst>
              <a:ext uri="{FF2B5EF4-FFF2-40B4-BE49-F238E27FC236}">
                <a16:creationId xmlns:a16="http://schemas.microsoft.com/office/drawing/2014/main" id="{29492B21-AA9A-83D5-B656-9103FD1752C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40DCE0C-4871-1021-9671-F7FFC376A387}"/>
              </a:ext>
            </a:extLst>
          </p:cNvPr>
          <p:cNvSpPr>
            <a:spLocks noGrp="1"/>
          </p:cNvSpPr>
          <p:nvPr>
            <p:ph type="sldNum" sz="quarter" idx="12"/>
          </p:nvPr>
        </p:nvSpPr>
        <p:spPr/>
        <p:txBody>
          <a:bodyPr/>
          <a:lstStyle/>
          <a:p>
            <a:fld id="{2E34CF0A-9FEE-45B1-B413-1E9827C86149}" type="slidenum">
              <a:rPr lang="en-GB" smtClean="0"/>
              <a:t>‹#›</a:t>
            </a:fld>
            <a:endParaRPr lang="en-GB"/>
          </a:p>
        </p:txBody>
      </p:sp>
    </p:spTree>
    <p:extLst>
      <p:ext uri="{BB962C8B-B14F-4D97-AF65-F5344CB8AC3E}">
        <p14:creationId xmlns:p14="http://schemas.microsoft.com/office/powerpoint/2010/main" val="3217955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8CB6668-0E7F-4891-1937-51B3EAABE427}"/>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2AED4CDD-DBEB-A1A8-A512-09972EED8DA0}"/>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C419C96-3390-6A2D-5149-314CE11EADD5}"/>
              </a:ext>
            </a:extLst>
          </p:cNvPr>
          <p:cNvSpPr>
            <a:spLocks noGrp="1"/>
          </p:cNvSpPr>
          <p:nvPr>
            <p:ph type="dt" sz="half" idx="10"/>
          </p:nvPr>
        </p:nvSpPr>
        <p:spPr/>
        <p:txBody>
          <a:bodyPr/>
          <a:lstStyle/>
          <a:p>
            <a:fld id="{DDEFE3DF-8F52-4442-9F8A-500BFECE77EB}" type="datetimeFigureOut">
              <a:rPr lang="en-GB" smtClean="0"/>
              <a:t>12/11/2024</a:t>
            </a:fld>
            <a:endParaRPr lang="en-GB"/>
          </a:p>
        </p:txBody>
      </p:sp>
      <p:sp>
        <p:nvSpPr>
          <p:cNvPr id="5" name="Footer Placeholder 4">
            <a:extLst>
              <a:ext uri="{FF2B5EF4-FFF2-40B4-BE49-F238E27FC236}">
                <a16:creationId xmlns:a16="http://schemas.microsoft.com/office/drawing/2014/main" id="{4C8EEBB0-74D4-156F-E5D6-E88BEF0D9A7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2812168-2293-6CDC-5213-5E0C05B236A5}"/>
              </a:ext>
            </a:extLst>
          </p:cNvPr>
          <p:cNvSpPr>
            <a:spLocks noGrp="1"/>
          </p:cNvSpPr>
          <p:nvPr>
            <p:ph type="sldNum" sz="quarter" idx="12"/>
          </p:nvPr>
        </p:nvSpPr>
        <p:spPr/>
        <p:txBody>
          <a:bodyPr/>
          <a:lstStyle/>
          <a:p>
            <a:fld id="{2E34CF0A-9FEE-45B1-B413-1E9827C86149}" type="slidenum">
              <a:rPr lang="en-GB" smtClean="0"/>
              <a:t>‹#›</a:t>
            </a:fld>
            <a:endParaRPr lang="en-GB"/>
          </a:p>
        </p:txBody>
      </p:sp>
    </p:spTree>
    <p:extLst>
      <p:ext uri="{BB962C8B-B14F-4D97-AF65-F5344CB8AC3E}">
        <p14:creationId xmlns:p14="http://schemas.microsoft.com/office/powerpoint/2010/main" val="7368034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C3F7C33E-A8B3-4F15-A6F6-3558DAB9019E}" type="datetimeFigureOut">
              <a:rPr lang="en-GB" smtClean="0"/>
              <a:t>12/11/2024</a:t>
            </a:fld>
            <a:endParaRPr lang="en-GB"/>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GB"/>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EFE169F0-26AF-4447-B20F-42E8C6924E1B}" type="slidenum">
              <a:rPr lang="en-GB" smtClean="0"/>
              <a:t>‹#›</a:t>
            </a:fld>
            <a:endParaRPr lang="en-GB"/>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433597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F7C33E-A8B3-4F15-A6F6-3558DAB9019E}" type="datetimeFigureOut">
              <a:rPr lang="en-GB" smtClean="0"/>
              <a:t>12/11/2024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25973032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3F7C33E-A8B3-4F15-A6F6-3558DAB9019E}" type="datetimeFigureOut">
              <a:rPr lang="en-GB" smtClean="0"/>
              <a:t>12/11/2024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E169F0-26AF-4447-B20F-42E8C6924E1B}" type="slidenum">
              <a:rPr lang="en-GB" smtClean="0"/>
              <a:t>‹#›</a:t>
            </a:fld>
            <a:endParaRPr lang="en-GB"/>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736710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3F7C33E-A8B3-4F15-A6F6-3558DAB9019E}" type="datetimeFigureOut">
              <a:rPr lang="en-GB" smtClean="0"/>
              <a:t>12/11/2024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11295900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3F7C33E-A8B3-4F15-A6F6-3558DAB9019E}" type="datetimeFigureOut">
              <a:rPr lang="en-GB" smtClean="0"/>
              <a:t>12/11/2024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22889906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3F7C33E-A8B3-4F15-A6F6-3558DAB9019E}" type="datetimeFigureOut">
              <a:rPr lang="en-GB" smtClean="0"/>
              <a:t>12/11/2024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8703505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F7C33E-A8B3-4F15-A6F6-3558DAB9019E}" type="datetimeFigureOut">
              <a:rPr lang="en-GB" smtClean="0"/>
              <a:t>12/11/2024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17450294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3F7C33E-A8B3-4F15-A6F6-3558DAB9019E}" type="datetimeFigureOut">
              <a:rPr lang="en-GB" smtClean="0"/>
              <a:t>12/11/2024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32980338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2FC48-5290-A81B-8742-CAF40FE6B5FA}"/>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5AB8AA98-6B37-A560-8231-6568765E093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F0FC7DCA-B181-C5AA-B77D-A9E2FC51BDFA}"/>
              </a:ext>
            </a:extLst>
          </p:cNvPr>
          <p:cNvSpPr>
            <a:spLocks noGrp="1"/>
          </p:cNvSpPr>
          <p:nvPr>
            <p:ph type="dt" sz="half" idx="10"/>
          </p:nvPr>
        </p:nvSpPr>
        <p:spPr/>
        <p:txBody>
          <a:bodyPr/>
          <a:lstStyle/>
          <a:p>
            <a:fld id="{DDEFE3DF-8F52-4442-9F8A-500BFECE77EB}" type="datetimeFigureOut">
              <a:rPr lang="en-GB" smtClean="0"/>
              <a:t>12/11/2024</a:t>
            </a:fld>
            <a:endParaRPr lang="en-GB"/>
          </a:p>
        </p:txBody>
      </p:sp>
      <p:sp>
        <p:nvSpPr>
          <p:cNvPr id="5" name="Footer Placeholder 4">
            <a:extLst>
              <a:ext uri="{FF2B5EF4-FFF2-40B4-BE49-F238E27FC236}">
                <a16:creationId xmlns:a16="http://schemas.microsoft.com/office/drawing/2014/main" id="{B5E4DA9C-A2AF-3E52-72BD-6FD2C7B1B00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E3FA528-A1BC-91D9-0253-CAE355CF63A8}"/>
              </a:ext>
            </a:extLst>
          </p:cNvPr>
          <p:cNvSpPr>
            <a:spLocks noGrp="1"/>
          </p:cNvSpPr>
          <p:nvPr>
            <p:ph type="sldNum" sz="quarter" idx="12"/>
          </p:nvPr>
        </p:nvSpPr>
        <p:spPr/>
        <p:txBody>
          <a:bodyPr/>
          <a:lstStyle/>
          <a:p>
            <a:fld id="{2E34CF0A-9FEE-45B1-B413-1E9827C86149}" type="slidenum">
              <a:rPr lang="en-GB" smtClean="0"/>
              <a:t>‹#›</a:t>
            </a:fld>
            <a:endParaRPr lang="en-GB"/>
          </a:p>
        </p:txBody>
      </p:sp>
    </p:spTree>
    <p:extLst>
      <p:ext uri="{BB962C8B-B14F-4D97-AF65-F5344CB8AC3E}">
        <p14:creationId xmlns:p14="http://schemas.microsoft.com/office/powerpoint/2010/main" val="257209496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3F7C33E-A8B3-4F15-A6F6-3558DAB9019E}" type="datetimeFigureOut">
              <a:rPr lang="en-GB" smtClean="0"/>
              <a:t>12/11/2024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16488940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F7C33E-A8B3-4F15-A6F6-3558DAB9019E}" type="datetimeFigureOut">
              <a:rPr lang="en-GB" smtClean="0"/>
              <a:t>12/11/2024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16081070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F7C33E-A8B3-4F15-A6F6-3558DAB9019E}" type="datetimeFigureOut">
              <a:rPr lang="en-GB" smtClean="0"/>
              <a:t>12/11/2024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16890016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E1381-5B0D-626E-9810-3FE3D17373BB}"/>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76427033-29BE-BFAC-D3DB-15D263BD05E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999D0107-1C42-CC2C-4655-CB644D23EC58}"/>
              </a:ext>
            </a:extLst>
          </p:cNvPr>
          <p:cNvSpPr>
            <a:spLocks noGrp="1"/>
          </p:cNvSpPr>
          <p:nvPr>
            <p:ph type="dt" sz="half" idx="10"/>
          </p:nvPr>
        </p:nvSpPr>
        <p:spPr/>
        <p:txBody>
          <a:bodyPr/>
          <a:lstStyle/>
          <a:p>
            <a:fld id="{DDEFE3DF-8F52-4442-9F8A-500BFECE77EB}" type="datetimeFigureOut">
              <a:rPr lang="en-GB" smtClean="0"/>
              <a:t>12/11/2024</a:t>
            </a:fld>
            <a:endParaRPr lang="en-GB"/>
          </a:p>
        </p:txBody>
      </p:sp>
      <p:sp>
        <p:nvSpPr>
          <p:cNvPr id="5" name="Footer Placeholder 4">
            <a:extLst>
              <a:ext uri="{FF2B5EF4-FFF2-40B4-BE49-F238E27FC236}">
                <a16:creationId xmlns:a16="http://schemas.microsoft.com/office/drawing/2014/main" id="{41160324-8CC6-DE07-F0A4-8FEED7DA508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B88F126-F0AA-8005-CD07-3021B5C5DC94}"/>
              </a:ext>
            </a:extLst>
          </p:cNvPr>
          <p:cNvSpPr>
            <a:spLocks noGrp="1"/>
          </p:cNvSpPr>
          <p:nvPr>
            <p:ph type="sldNum" sz="quarter" idx="12"/>
          </p:nvPr>
        </p:nvSpPr>
        <p:spPr/>
        <p:txBody>
          <a:bodyPr/>
          <a:lstStyle/>
          <a:p>
            <a:fld id="{2E34CF0A-9FEE-45B1-B413-1E9827C86149}" type="slidenum">
              <a:rPr lang="en-GB" smtClean="0"/>
              <a:t>‹#›</a:t>
            </a:fld>
            <a:endParaRPr lang="en-GB"/>
          </a:p>
        </p:txBody>
      </p:sp>
    </p:spTree>
    <p:extLst>
      <p:ext uri="{BB962C8B-B14F-4D97-AF65-F5344CB8AC3E}">
        <p14:creationId xmlns:p14="http://schemas.microsoft.com/office/powerpoint/2010/main" val="2536938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17D94-A776-C278-1B9C-ECF947574542}"/>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5CD3CBD0-553C-602C-1773-15A8FF46AEBD}"/>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082CAC60-377C-20DE-EE85-5CA88C5B921B}"/>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BBC850E5-9036-78E5-15D0-BBEC1C1694C5}"/>
              </a:ext>
            </a:extLst>
          </p:cNvPr>
          <p:cNvSpPr>
            <a:spLocks noGrp="1"/>
          </p:cNvSpPr>
          <p:nvPr>
            <p:ph type="dt" sz="half" idx="10"/>
          </p:nvPr>
        </p:nvSpPr>
        <p:spPr/>
        <p:txBody>
          <a:bodyPr/>
          <a:lstStyle/>
          <a:p>
            <a:fld id="{DDEFE3DF-8F52-4442-9F8A-500BFECE77EB}" type="datetimeFigureOut">
              <a:rPr lang="en-GB" smtClean="0"/>
              <a:t>12/11/2024</a:t>
            </a:fld>
            <a:endParaRPr lang="en-GB"/>
          </a:p>
        </p:txBody>
      </p:sp>
      <p:sp>
        <p:nvSpPr>
          <p:cNvPr id="6" name="Footer Placeholder 5">
            <a:extLst>
              <a:ext uri="{FF2B5EF4-FFF2-40B4-BE49-F238E27FC236}">
                <a16:creationId xmlns:a16="http://schemas.microsoft.com/office/drawing/2014/main" id="{CA3073F6-7860-E503-AF4B-928282A8E57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E94A048-B0AF-CF8C-AB83-F3468BC9477B}"/>
              </a:ext>
            </a:extLst>
          </p:cNvPr>
          <p:cNvSpPr>
            <a:spLocks noGrp="1"/>
          </p:cNvSpPr>
          <p:nvPr>
            <p:ph type="sldNum" sz="quarter" idx="12"/>
          </p:nvPr>
        </p:nvSpPr>
        <p:spPr/>
        <p:txBody>
          <a:bodyPr/>
          <a:lstStyle/>
          <a:p>
            <a:fld id="{2E34CF0A-9FEE-45B1-B413-1E9827C86149}" type="slidenum">
              <a:rPr lang="en-GB" smtClean="0"/>
              <a:t>‹#›</a:t>
            </a:fld>
            <a:endParaRPr lang="en-GB"/>
          </a:p>
        </p:txBody>
      </p:sp>
    </p:spTree>
    <p:extLst>
      <p:ext uri="{BB962C8B-B14F-4D97-AF65-F5344CB8AC3E}">
        <p14:creationId xmlns:p14="http://schemas.microsoft.com/office/powerpoint/2010/main" val="1641295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E6F64-82CA-8F65-B947-B528721A470A}"/>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6406654B-94E6-A09D-490D-9E238C0B8BA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36065864-8DED-5E02-FEB1-B67E45EBD3CE}"/>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04D75DE6-C0E6-F6D8-4BCC-D0ABC023B21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7EFF48DC-5330-D655-156B-688AFC72ECA1}"/>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0835AB6C-D13F-F518-B311-65771A61EB43}"/>
              </a:ext>
            </a:extLst>
          </p:cNvPr>
          <p:cNvSpPr>
            <a:spLocks noGrp="1"/>
          </p:cNvSpPr>
          <p:nvPr>
            <p:ph type="dt" sz="half" idx="10"/>
          </p:nvPr>
        </p:nvSpPr>
        <p:spPr/>
        <p:txBody>
          <a:bodyPr/>
          <a:lstStyle/>
          <a:p>
            <a:fld id="{DDEFE3DF-8F52-4442-9F8A-500BFECE77EB}" type="datetimeFigureOut">
              <a:rPr lang="en-GB" smtClean="0"/>
              <a:t>12/11/2024</a:t>
            </a:fld>
            <a:endParaRPr lang="en-GB"/>
          </a:p>
        </p:txBody>
      </p:sp>
      <p:sp>
        <p:nvSpPr>
          <p:cNvPr id="8" name="Footer Placeholder 7">
            <a:extLst>
              <a:ext uri="{FF2B5EF4-FFF2-40B4-BE49-F238E27FC236}">
                <a16:creationId xmlns:a16="http://schemas.microsoft.com/office/drawing/2014/main" id="{C4EFABD2-B529-D1BB-318D-3499B0F38A1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9A3A8CF-6CBC-A531-7B88-F8FCBA9345B0}"/>
              </a:ext>
            </a:extLst>
          </p:cNvPr>
          <p:cNvSpPr>
            <a:spLocks noGrp="1"/>
          </p:cNvSpPr>
          <p:nvPr>
            <p:ph type="sldNum" sz="quarter" idx="12"/>
          </p:nvPr>
        </p:nvSpPr>
        <p:spPr/>
        <p:txBody>
          <a:bodyPr/>
          <a:lstStyle/>
          <a:p>
            <a:fld id="{2E34CF0A-9FEE-45B1-B413-1E9827C86149}" type="slidenum">
              <a:rPr lang="en-GB" smtClean="0"/>
              <a:t>‹#›</a:t>
            </a:fld>
            <a:endParaRPr lang="en-GB"/>
          </a:p>
        </p:txBody>
      </p:sp>
    </p:spTree>
    <p:extLst>
      <p:ext uri="{BB962C8B-B14F-4D97-AF65-F5344CB8AC3E}">
        <p14:creationId xmlns:p14="http://schemas.microsoft.com/office/powerpoint/2010/main" val="1010057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034F4-4D3E-53A4-37BA-836A97C4FB9B}"/>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3B94E1AC-6880-073D-496B-7CFE3FF9B1F0}"/>
              </a:ext>
            </a:extLst>
          </p:cNvPr>
          <p:cNvSpPr>
            <a:spLocks noGrp="1"/>
          </p:cNvSpPr>
          <p:nvPr>
            <p:ph type="dt" sz="half" idx="10"/>
          </p:nvPr>
        </p:nvSpPr>
        <p:spPr/>
        <p:txBody>
          <a:bodyPr/>
          <a:lstStyle/>
          <a:p>
            <a:fld id="{DDEFE3DF-8F52-4442-9F8A-500BFECE77EB}" type="datetimeFigureOut">
              <a:rPr lang="en-GB" smtClean="0"/>
              <a:t>12/11/2024</a:t>
            </a:fld>
            <a:endParaRPr lang="en-GB"/>
          </a:p>
        </p:txBody>
      </p:sp>
      <p:sp>
        <p:nvSpPr>
          <p:cNvPr id="4" name="Footer Placeholder 3">
            <a:extLst>
              <a:ext uri="{FF2B5EF4-FFF2-40B4-BE49-F238E27FC236}">
                <a16:creationId xmlns:a16="http://schemas.microsoft.com/office/drawing/2014/main" id="{2537F00B-A3E1-6246-DB51-A8751B3D4A1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3F128E5-BB16-CCC1-C6E4-625E648701BD}"/>
              </a:ext>
            </a:extLst>
          </p:cNvPr>
          <p:cNvSpPr>
            <a:spLocks noGrp="1"/>
          </p:cNvSpPr>
          <p:nvPr>
            <p:ph type="sldNum" sz="quarter" idx="12"/>
          </p:nvPr>
        </p:nvSpPr>
        <p:spPr/>
        <p:txBody>
          <a:bodyPr/>
          <a:lstStyle/>
          <a:p>
            <a:fld id="{2E34CF0A-9FEE-45B1-B413-1E9827C86149}" type="slidenum">
              <a:rPr lang="en-GB" smtClean="0"/>
              <a:t>‹#›</a:t>
            </a:fld>
            <a:endParaRPr lang="en-GB"/>
          </a:p>
        </p:txBody>
      </p:sp>
    </p:spTree>
    <p:extLst>
      <p:ext uri="{BB962C8B-B14F-4D97-AF65-F5344CB8AC3E}">
        <p14:creationId xmlns:p14="http://schemas.microsoft.com/office/powerpoint/2010/main" val="18996181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F4C1B51-2A97-CCAC-684F-0F1458415CF5}"/>
              </a:ext>
            </a:extLst>
          </p:cNvPr>
          <p:cNvSpPr>
            <a:spLocks noGrp="1"/>
          </p:cNvSpPr>
          <p:nvPr>
            <p:ph type="dt" sz="half" idx="10"/>
          </p:nvPr>
        </p:nvSpPr>
        <p:spPr/>
        <p:txBody>
          <a:bodyPr/>
          <a:lstStyle/>
          <a:p>
            <a:fld id="{DDEFE3DF-8F52-4442-9F8A-500BFECE77EB}" type="datetimeFigureOut">
              <a:rPr lang="en-GB" smtClean="0"/>
              <a:t>12/11/2024</a:t>
            </a:fld>
            <a:endParaRPr lang="en-GB"/>
          </a:p>
        </p:txBody>
      </p:sp>
      <p:sp>
        <p:nvSpPr>
          <p:cNvPr id="3" name="Footer Placeholder 2">
            <a:extLst>
              <a:ext uri="{FF2B5EF4-FFF2-40B4-BE49-F238E27FC236}">
                <a16:creationId xmlns:a16="http://schemas.microsoft.com/office/drawing/2014/main" id="{A16C6941-D6ED-EBC7-176D-FA7A0C2E782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F7B4924-1430-40B3-1083-4391E5E23CC1}"/>
              </a:ext>
            </a:extLst>
          </p:cNvPr>
          <p:cNvSpPr>
            <a:spLocks noGrp="1"/>
          </p:cNvSpPr>
          <p:nvPr>
            <p:ph type="sldNum" sz="quarter" idx="12"/>
          </p:nvPr>
        </p:nvSpPr>
        <p:spPr/>
        <p:txBody>
          <a:bodyPr/>
          <a:lstStyle/>
          <a:p>
            <a:fld id="{2E34CF0A-9FEE-45B1-B413-1E9827C86149}" type="slidenum">
              <a:rPr lang="en-GB" smtClean="0"/>
              <a:t>‹#›</a:t>
            </a:fld>
            <a:endParaRPr lang="en-GB"/>
          </a:p>
        </p:txBody>
      </p:sp>
    </p:spTree>
    <p:extLst>
      <p:ext uri="{BB962C8B-B14F-4D97-AF65-F5344CB8AC3E}">
        <p14:creationId xmlns:p14="http://schemas.microsoft.com/office/powerpoint/2010/main" val="1179480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19EEAB-2077-30EB-D7D5-879C17B8F6AB}"/>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1F750E6B-D476-1FE2-A7E6-337FF7D1B5F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04839E02-BF9F-1366-0E3D-BD6790470F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F856A4C-86D4-B615-0563-E68BBBE758EE}"/>
              </a:ext>
            </a:extLst>
          </p:cNvPr>
          <p:cNvSpPr>
            <a:spLocks noGrp="1"/>
          </p:cNvSpPr>
          <p:nvPr>
            <p:ph type="dt" sz="half" idx="10"/>
          </p:nvPr>
        </p:nvSpPr>
        <p:spPr/>
        <p:txBody>
          <a:bodyPr/>
          <a:lstStyle/>
          <a:p>
            <a:fld id="{DDEFE3DF-8F52-4442-9F8A-500BFECE77EB}" type="datetimeFigureOut">
              <a:rPr lang="en-GB" smtClean="0"/>
              <a:t>12/11/2024</a:t>
            </a:fld>
            <a:endParaRPr lang="en-GB"/>
          </a:p>
        </p:txBody>
      </p:sp>
      <p:sp>
        <p:nvSpPr>
          <p:cNvPr id="6" name="Footer Placeholder 5">
            <a:extLst>
              <a:ext uri="{FF2B5EF4-FFF2-40B4-BE49-F238E27FC236}">
                <a16:creationId xmlns:a16="http://schemas.microsoft.com/office/drawing/2014/main" id="{1A71F66A-85E1-B1CE-6F2D-F1D4DCB3DEB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186A999-BB1F-8D9E-7EC0-A4CED74C5C3A}"/>
              </a:ext>
            </a:extLst>
          </p:cNvPr>
          <p:cNvSpPr>
            <a:spLocks noGrp="1"/>
          </p:cNvSpPr>
          <p:nvPr>
            <p:ph type="sldNum" sz="quarter" idx="12"/>
          </p:nvPr>
        </p:nvSpPr>
        <p:spPr/>
        <p:txBody>
          <a:bodyPr/>
          <a:lstStyle/>
          <a:p>
            <a:fld id="{2E34CF0A-9FEE-45B1-B413-1E9827C86149}" type="slidenum">
              <a:rPr lang="en-GB" smtClean="0"/>
              <a:t>‹#›</a:t>
            </a:fld>
            <a:endParaRPr lang="en-GB"/>
          </a:p>
        </p:txBody>
      </p:sp>
    </p:spTree>
    <p:extLst>
      <p:ext uri="{BB962C8B-B14F-4D97-AF65-F5344CB8AC3E}">
        <p14:creationId xmlns:p14="http://schemas.microsoft.com/office/powerpoint/2010/main" val="3483968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EC3A2-12F6-9BE9-7E6B-C1FA4DA3B01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41533E06-6077-250B-89B3-086B450F149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D7542DE-2223-B526-01B0-1B271A402A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5CEEF7A-8725-4DBC-475B-2F2B9385F240}"/>
              </a:ext>
            </a:extLst>
          </p:cNvPr>
          <p:cNvSpPr>
            <a:spLocks noGrp="1"/>
          </p:cNvSpPr>
          <p:nvPr>
            <p:ph type="dt" sz="half" idx="10"/>
          </p:nvPr>
        </p:nvSpPr>
        <p:spPr/>
        <p:txBody>
          <a:bodyPr/>
          <a:lstStyle/>
          <a:p>
            <a:fld id="{DDEFE3DF-8F52-4442-9F8A-500BFECE77EB}" type="datetimeFigureOut">
              <a:rPr lang="en-GB" smtClean="0"/>
              <a:t>12/11/2024</a:t>
            </a:fld>
            <a:endParaRPr lang="en-GB"/>
          </a:p>
        </p:txBody>
      </p:sp>
      <p:sp>
        <p:nvSpPr>
          <p:cNvPr id="6" name="Footer Placeholder 5">
            <a:extLst>
              <a:ext uri="{FF2B5EF4-FFF2-40B4-BE49-F238E27FC236}">
                <a16:creationId xmlns:a16="http://schemas.microsoft.com/office/drawing/2014/main" id="{ABF8C166-B4FC-2CD5-2179-7E8C5644327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8E15686-CC32-F34E-A525-67AEC8BD6BA2}"/>
              </a:ext>
            </a:extLst>
          </p:cNvPr>
          <p:cNvSpPr>
            <a:spLocks noGrp="1"/>
          </p:cNvSpPr>
          <p:nvPr>
            <p:ph type="sldNum" sz="quarter" idx="12"/>
          </p:nvPr>
        </p:nvSpPr>
        <p:spPr/>
        <p:txBody>
          <a:bodyPr/>
          <a:lstStyle/>
          <a:p>
            <a:fld id="{2E34CF0A-9FEE-45B1-B413-1E9827C86149}" type="slidenum">
              <a:rPr lang="en-GB" smtClean="0"/>
              <a:t>‹#›</a:t>
            </a:fld>
            <a:endParaRPr lang="en-GB"/>
          </a:p>
        </p:txBody>
      </p:sp>
    </p:spTree>
    <p:extLst>
      <p:ext uri="{BB962C8B-B14F-4D97-AF65-F5344CB8AC3E}">
        <p14:creationId xmlns:p14="http://schemas.microsoft.com/office/powerpoint/2010/main" val="37234465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D66969"/>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D1AEAB3-9DB1-086E-D66A-7BB9812F2B6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2C240170-D77C-A44A-DAEA-80593174432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91430C8-DFBE-4B92-C96E-9DFD820F294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DEFE3DF-8F52-4442-9F8A-500BFECE77EB}" type="datetimeFigureOut">
              <a:rPr lang="en-GB" smtClean="0"/>
              <a:t>12/11/2024</a:t>
            </a:fld>
            <a:endParaRPr lang="en-GB"/>
          </a:p>
        </p:txBody>
      </p:sp>
      <p:sp>
        <p:nvSpPr>
          <p:cNvPr id="5" name="Footer Placeholder 4">
            <a:extLst>
              <a:ext uri="{FF2B5EF4-FFF2-40B4-BE49-F238E27FC236}">
                <a16:creationId xmlns:a16="http://schemas.microsoft.com/office/drawing/2014/main" id="{33600B6B-1577-715C-EEC3-DAADDFB323B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17B89614-8C4E-3688-61CE-8FD53B1E86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E34CF0A-9FEE-45B1-B413-1E9827C86149}" type="slidenum">
              <a:rPr lang="en-GB" smtClean="0"/>
              <a:t>‹#›</a:t>
            </a:fld>
            <a:endParaRPr lang="en-GB"/>
          </a:p>
        </p:txBody>
      </p:sp>
    </p:spTree>
    <p:extLst>
      <p:ext uri="{BB962C8B-B14F-4D97-AF65-F5344CB8AC3E}">
        <p14:creationId xmlns:p14="http://schemas.microsoft.com/office/powerpoint/2010/main" val="41922032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D66969"/>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C3F7C33E-A8B3-4F15-A6F6-3558DAB9019E}" type="datetimeFigureOut">
              <a:rPr lang="en-GB" smtClean="0"/>
              <a:t>12/11/2024</a:t>
            </a:fld>
            <a:endParaRPr lang="en-GB"/>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GB"/>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EFE169F0-26AF-4447-B20F-42E8C6924E1B}" type="slidenum">
              <a:rPr lang="en-GB" smtClean="0"/>
              <a:t>‹#›</a:t>
            </a:fld>
            <a:endParaRPr lang="en-GB"/>
          </a:p>
        </p:txBody>
      </p:sp>
    </p:spTree>
    <p:extLst>
      <p:ext uri="{BB962C8B-B14F-4D97-AF65-F5344CB8AC3E}">
        <p14:creationId xmlns:p14="http://schemas.microsoft.com/office/powerpoint/2010/main" val="13419161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9F0A4388-A36D-1947-830B-69C9BAF61312}"/>
              </a:ext>
            </a:extLst>
          </p:cNvPr>
          <p:cNvSpPr txBox="1">
            <a:spLocks/>
          </p:cNvSpPr>
          <p:nvPr/>
        </p:nvSpPr>
        <p:spPr>
          <a:xfrm>
            <a:off x="4644272" y="1546994"/>
            <a:ext cx="2444685" cy="415852"/>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marR="0" lvl="0" indent="0" algn="l" defTabSz="914400" rtl="0" eaLnBrk="1" fontAlgn="auto" latinLnBrk="0" hangingPunct="1">
              <a:lnSpc>
                <a:spcPct val="90000"/>
              </a:lnSpc>
              <a:spcBef>
                <a:spcPts val="1400"/>
              </a:spcBef>
              <a:spcAft>
                <a:spcPts val="0"/>
              </a:spcAft>
              <a:buClr>
                <a:srgbClr val="94B6D2"/>
              </a:buClr>
              <a:buSzPct val="80000"/>
              <a:buFont typeface="Corbel" pitchFamily="34" charset="0"/>
              <a:buNone/>
              <a:tabLst/>
              <a:defRPr/>
            </a:pPr>
            <a:r>
              <a:rPr kumimoji="0" lang="en-GB" sz="2200" b="0" i="0" u="none" strike="noStrike" kern="1200" cap="none" spc="0" normalizeH="0" baseline="0" noProof="0" dirty="0">
                <a:ln>
                  <a:noFill/>
                </a:ln>
                <a:solidFill>
                  <a:srgbClr val="94B6D2"/>
                </a:solidFill>
                <a:effectLst/>
                <a:highlight>
                  <a:srgbClr val="FFFF00"/>
                </a:highlight>
                <a:uLnTx/>
                <a:uFillTx/>
                <a:latin typeface="Corbel" panose="020B0503020204020204"/>
                <a:ea typeface="+mn-ea"/>
                <a:cs typeface="+mn-cs"/>
              </a:rPr>
              <a:t>Add new branding</a:t>
            </a:r>
          </a:p>
        </p:txBody>
      </p:sp>
      <p:sp>
        <p:nvSpPr>
          <p:cNvPr id="5" name="Title 1">
            <a:extLst>
              <a:ext uri="{FF2B5EF4-FFF2-40B4-BE49-F238E27FC236}">
                <a16:creationId xmlns:a16="http://schemas.microsoft.com/office/drawing/2014/main" id="{D08E6C7A-FE4A-5A18-73B3-96D6347E4855}"/>
              </a:ext>
            </a:extLst>
          </p:cNvPr>
          <p:cNvSpPr txBox="1">
            <a:spLocks/>
          </p:cNvSpPr>
          <p:nvPr/>
        </p:nvSpPr>
        <p:spPr>
          <a:xfrm>
            <a:off x="3586899" y="4895154"/>
            <a:ext cx="5018202" cy="72529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4400" b="0" i="0" u="none" strike="noStrike" kern="1200" cap="none" spc="0" normalizeH="0" baseline="0" noProof="0" dirty="0">
                <a:ln>
                  <a:noFill/>
                </a:ln>
                <a:solidFill>
                  <a:srgbClr val="D66969"/>
                </a:solidFill>
                <a:effectLst/>
                <a:uLnTx/>
                <a:uFillTx/>
                <a:latin typeface="Corbel" panose="020B0503020204020204"/>
                <a:ea typeface="+mj-ea"/>
                <a:cs typeface="+mj-cs"/>
              </a:rPr>
              <a:t>Week One, Plan </a:t>
            </a:r>
            <a:r>
              <a:rPr lang="en-GB" dirty="0">
                <a:solidFill>
                  <a:srgbClr val="D66969"/>
                </a:solidFill>
                <a:latin typeface="Corbel" panose="020B0503020204020204"/>
              </a:rPr>
              <a:t>Two</a:t>
            </a:r>
            <a:endParaRPr kumimoji="0" lang="en-GB" sz="4400" b="0" i="0" u="none" strike="noStrike" kern="1200" cap="none" spc="0" normalizeH="0" baseline="0" noProof="0" dirty="0">
              <a:ln>
                <a:noFill/>
              </a:ln>
              <a:solidFill>
                <a:srgbClr val="D66969"/>
              </a:solidFill>
              <a:effectLst/>
              <a:uLnTx/>
              <a:uFillTx/>
              <a:latin typeface="Corbel" panose="020B0503020204020204"/>
              <a:ea typeface="+mj-ea"/>
              <a:cs typeface="+mj-cs"/>
            </a:endParaRPr>
          </a:p>
        </p:txBody>
      </p:sp>
      <p:pic>
        <p:nvPicPr>
          <p:cNvPr id="9" name="Picture 8" descr="A pink background with a ladder and text&#10;&#10;Description automatically generated">
            <a:extLst>
              <a:ext uri="{FF2B5EF4-FFF2-40B4-BE49-F238E27FC236}">
                <a16:creationId xmlns:a16="http://schemas.microsoft.com/office/drawing/2014/main" id="{EA5C0A59-06E8-4679-B638-A140C9AE864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269841" y="860081"/>
            <a:ext cx="3652318" cy="3652318"/>
          </a:xfrm>
          <a:prstGeom prst="rect">
            <a:avLst/>
          </a:prstGeom>
          <a:noFill/>
          <a:ln>
            <a:noFill/>
          </a:ln>
        </p:spPr>
      </p:pic>
    </p:spTree>
    <p:extLst>
      <p:ext uri="{BB962C8B-B14F-4D97-AF65-F5344CB8AC3E}">
        <p14:creationId xmlns:p14="http://schemas.microsoft.com/office/powerpoint/2010/main" val="2215929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F9C375F-F8D2-D0C0-C0FA-64505B140C6A}"/>
              </a:ext>
            </a:extLst>
          </p:cNvPr>
          <p:cNvSpPr txBox="1"/>
          <p:nvPr/>
        </p:nvSpPr>
        <p:spPr>
          <a:xfrm>
            <a:off x="3381866" y="1847653"/>
            <a:ext cx="5428268" cy="646331"/>
          </a:xfrm>
          <a:prstGeom prst="rect">
            <a:avLst/>
          </a:prstGeom>
          <a:noFill/>
        </p:spPr>
        <p:txBody>
          <a:bodyPr wrap="square" rtlCol="0">
            <a:spAutoFit/>
          </a:bodyPr>
          <a:lstStyle/>
          <a:p>
            <a:r>
              <a:rPr lang="en-GB" sz="3600" dirty="0"/>
              <a:t>The story of Jacob and Esau</a:t>
            </a:r>
          </a:p>
        </p:txBody>
      </p:sp>
    </p:spTree>
    <p:extLst>
      <p:ext uri="{BB962C8B-B14F-4D97-AF65-F5344CB8AC3E}">
        <p14:creationId xmlns:p14="http://schemas.microsoft.com/office/powerpoint/2010/main" val="34089333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8047A54-D1D6-EAA8-C58B-FC03F0CC32D0}"/>
              </a:ext>
            </a:extLst>
          </p:cNvPr>
          <p:cNvSpPr txBox="1"/>
          <p:nvPr/>
        </p:nvSpPr>
        <p:spPr>
          <a:xfrm>
            <a:off x="782425" y="1207326"/>
            <a:ext cx="10501460" cy="4303550"/>
          </a:xfrm>
          <a:prstGeom prst="rect">
            <a:avLst/>
          </a:prstGeom>
          <a:noFill/>
        </p:spPr>
        <p:txBody>
          <a:bodyPr wrap="square">
            <a:spAutoFit/>
          </a:bodyPr>
          <a:lstStyle/>
          <a:p>
            <a:pPr>
              <a:lnSpc>
                <a:spcPct val="107000"/>
              </a:lnSpc>
              <a:spcAft>
                <a:spcPts val="800"/>
              </a:spcAft>
            </a:pPr>
            <a:r>
              <a:rPr lang="en-GB" sz="2400" dirty="0">
                <a:solidFill>
                  <a:srgbClr val="000000"/>
                </a:solidFill>
                <a:effectLst/>
                <a:highlight>
                  <a:srgbClr val="FFFFFF"/>
                </a:highlight>
                <a:latin typeface="Gill Sans MT" panose="020B0502020104020203" pitchFamily="34" charset="0"/>
                <a:ea typeface="Calibri" panose="020F0502020204030204" pitchFamily="34" charset="0"/>
                <a:cs typeface="Times New Roman" panose="02020603050405020304" pitchFamily="18" charset="0"/>
              </a:rPr>
              <a:t>What do you think went wrong between these twin brothers? What led to a recipe for disaster? </a:t>
            </a:r>
          </a:p>
          <a:p>
            <a:pPr>
              <a:lnSpc>
                <a:spcPct val="107000"/>
              </a:lnSpc>
              <a:spcAft>
                <a:spcPts val="800"/>
              </a:spcAft>
            </a:pP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buFont typeface="Courier New" panose="02070309020205020404" pitchFamily="49" charset="0"/>
              <a:buChar char="o"/>
            </a:pPr>
            <a:r>
              <a:rPr lang="en-GB" sz="2400" dirty="0">
                <a:solidFill>
                  <a:srgbClr val="000000"/>
                </a:solidFill>
                <a:effectLst/>
                <a:highlight>
                  <a:srgbClr val="FFFFFF"/>
                </a:highlight>
                <a:latin typeface="Gill Sans MT" panose="020B0502020104020203" pitchFamily="34" charset="0"/>
                <a:ea typeface="Calibri" panose="020F0502020204030204" pitchFamily="34" charset="0"/>
                <a:cs typeface="Times New Roman" panose="02020603050405020304" pitchFamily="18" charset="0"/>
              </a:rPr>
              <a:t>the brothers were opposites in many ways – skills, personalities, tastes</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buFont typeface="Courier New" panose="02070309020205020404" pitchFamily="49" charset="0"/>
              <a:buChar char="o"/>
            </a:pPr>
            <a:r>
              <a:rPr lang="en-GB" sz="2400" dirty="0">
                <a:solidFill>
                  <a:srgbClr val="000000"/>
                </a:solidFill>
                <a:effectLst/>
                <a:highlight>
                  <a:srgbClr val="FFFFFF"/>
                </a:highlight>
                <a:latin typeface="Gill Sans MT" panose="020B0502020104020203" pitchFamily="34" charset="0"/>
                <a:ea typeface="Calibri" panose="020F0502020204030204" pitchFamily="34" charset="0"/>
                <a:cs typeface="Times New Roman" panose="02020603050405020304" pitchFamily="18" charset="0"/>
              </a:rPr>
              <a:t>their parents disagreed on who they liked the best</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Aft>
                <a:spcPts val="800"/>
              </a:spcAft>
              <a:buFont typeface="Courier New" panose="02070309020205020404" pitchFamily="49" charset="0"/>
              <a:buChar char="o"/>
            </a:pPr>
            <a:r>
              <a:rPr lang="en-GB" sz="2400" dirty="0">
                <a:solidFill>
                  <a:srgbClr val="000000"/>
                </a:solidFill>
                <a:effectLst/>
                <a:highlight>
                  <a:srgbClr val="FFFFFF"/>
                </a:highlight>
                <a:latin typeface="Gill Sans MT" panose="020B0502020104020203" pitchFamily="34" charset="0"/>
                <a:ea typeface="Calibri" panose="020F0502020204030204" pitchFamily="34" charset="0"/>
                <a:cs typeface="Times New Roman" panose="02020603050405020304" pitchFamily="18" charset="0"/>
              </a:rPr>
              <a:t>Jacob took advantage of Esau – he lied and cheated to get the birth-right</a:t>
            </a:r>
          </a:p>
          <a:p>
            <a:pPr marL="800100" lvl="1" indent="-342900">
              <a:lnSpc>
                <a:spcPct val="107000"/>
              </a:lnSpc>
              <a:spcAft>
                <a:spcPts val="800"/>
              </a:spcAft>
              <a:buFont typeface="Courier New" panose="02070309020205020404" pitchFamily="49" charset="0"/>
              <a:buChar char="o"/>
            </a:pP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highlight>
                  <a:srgbClr val="FFFFFF"/>
                </a:highlight>
                <a:latin typeface="Gill Sans MT" panose="020B0502020104020203" pitchFamily="34" charset="0"/>
                <a:ea typeface="Calibri" panose="020F0502020204030204" pitchFamily="34" charset="0"/>
                <a:cs typeface="Times New Roman" panose="02020603050405020304" pitchFamily="18" charset="0"/>
              </a:rPr>
              <a:t>Jacob made some wrong choices here. The story which follows, as he leaves for his uncle’s house to escape from Esau, shows how God then works through Jacob’s life to mend what has been broken.</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92334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DBF6B1-8CB4-D8C8-32D2-BC7C6C21BCD5}"/>
              </a:ext>
            </a:extLst>
          </p:cNvPr>
          <p:cNvSpPr txBox="1"/>
          <p:nvPr/>
        </p:nvSpPr>
        <p:spPr>
          <a:xfrm>
            <a:off x="670874" y="1120163"/>
            <a:ext cx="10850252" cy="4617674"/>
          </a:xfrm>
          <a:prstGeom prst="rect">
            <a:avLst/>
          </a:prstGeom>
          <a:noFill/>
        </p:spPr>
        <p:txBody>
          <a:bodyPr wrap="square">
            <a:spAutoFit/>
          </a:bodyPr>
          <a:lstStyle/>
          <a:p>
            <a:pPr marL="342900" lvl="0" indent="-342900">
              <a:lnSpc>
                <a:spcPct val="107000"/>
              </a:lnSpc>
              <a:buFont typeface="Courier New" panose="02070309020205020404" pitchFamily="49" charset="0"/>
              <a:buChar char="o"/>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Do you agree with what Jacob did? Why/why not?</a:t>
            </a:r>
          </a:p>
          <a:p>
            <a:pPr marL="342900" lvl="0" indent="-342900">
              <a:lnSpc>
                <a:spcPct val="107000"/>
              </a:lnSpc>
              <a:buFont typeface="Courier New" panose="02070309020205020404" pitchFamily="49" charset="0"/>
              <a:buChar char="o"/>
            </a:pPr>
            <a:endParaRPr lang="en-GB" sz="2400" dirty="0">
              <a:latin typeface="Gill Sans MT" panose="020B0502020104020203" pitchFamily="34" charset="0"/>
              <a:ea typeface="Calibri" panose="020F0502020204030204" pitchFamily="34" charset="0"/>
              <a:cs typeface="Times New Roman" panose="02020603050405020304" pitchFamily="18" charset="0"/>
            </a:endParaRPr>
          </a:p>
          <a:p>
            <a:pPr marL="342900" lvl="0" indent="-342900">
              <a:lnSpc>
                <a:spcPct val="107000"/>
              </a:lnSpc>
              <a:buFont typeface="Courier New" panose="02070309020205020404" pitchFamily="49" charset="0"/>
              <a:buChar char="o"/>
            </a:pP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ourier New" panose="02070309020205020404" pitchFamily="49" charset="0"/>
              <a:buChar char="o"/>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If you were in Jacob’s position, what would you have done?</a:t>
            </a:r>
          </a:p>
          <a:p>
            <a:pPr marL="342900" lvl="0" indent="-342900">
              <a:lnSpc>
                <a:spcPct val="107000"/>
              </a:lnSpc>
              <a:buFont typeface="Courier New" panose="02070309020205020404" pitchFamily="49" charset="0"/>
              <a:buChar char="o"/>
            </a:pPr>
            <a:endParaRPr lang="en-GB" sz="2400" dirty="0">
              <a:latin typeface="Gill Sans MT" panose="020B0502020104020203" pitchFamily="34" charset="0"/>
              <a:ea typeface="Calibri" panose="020F0502020204030204" pitchFamily="34" charset="0"/>
              <a:cs typeface="Times New Roman" panose="02020603050405020304" pitchFamily="18" charset="0"/>
            </a:endParaRPr>
          </a:p>
          <a:p>
            <a:pPr marL="342900" lvl="0" indent="-342900">
              <a:lnSpc>
                <a:spcPct val="107000"/>
              </a:lnSpc>
              <a:buFont typeface="Courier New" panose="02070309020205020404" pitchFamily="49" charset="0"/>
              <a:buChar char="o"/>
            </a:pP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ourier New" panose="02070309020205020404" pitchFamily="49" charset="0"/>
              <a:buChar char="o"/>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I wonder how Jacob felt as he left home for his uncle’s house? He had claimed the birth right, but he had deceived his father and twin brother.</a:t>
            </a:r>
          </a:p>
          <a:p>
            <a:pPr marL="342900" lvl="0" indent="-342900">
              <a:lnSpc>
                <a:spcPct val="107000"/>
              </a:lnSpc>
              <a:buFont typeface="Courier New" panose="02070309020205020404" pitchFamily="49" charset="0"/>
              <a:buChar char="o"/>
            </a:pPr>
            <a:endParaRPr lang="en-GB" sz="2400" dirty="0">
              <a:latin typeface="Gill Sans MT" panose="020B0502020104020203" pitchFamily="34" charset="0"/>
              <a:ea typeface="Calibri" panose="020F0502020204030204" pitchFamily="34" charset="0"/>
              <a:cs typeface="Times New Roman" panose="02020603050405020304" pitchFamily="18" charset="0"/>
            </a:endParaRPr>
          </a:p>
          <a:p>
            <a:pPr marL="342900" lvl="0" indent="-342900">
              <a:lnSpc>
                <a:spcPct val="107000"/>
              </a:lnSpc>
              <a:buFont typeface="Courier New" panose="02070309020205020404" pitchFamily="49" charset="0"/>
              <a:buChar char="o"/>
            </a:pP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Courier New" panose="02070309020205020404" pitchFamily="49" charset="0"/>
              <a:buChar char="o"/>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I wonder whether we have ever deceived someone for our own gain? How did we feel after?</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09311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9B39D2D-F2E4-B408-EC89-0264A7A259BD}"/>
              </a:ext>
            </a:extLst>
          </p:cNvPr>
          <p:cNvSpPr txBox="1"/>
          <p:nvPr/>
        </p:nvSpPr>
        <p:spPr>
          <a:xfrm>
            <a:off x="939538" y="1103984"/>
            <a:ext cx="10312923" cy="2912849"/>
          </a:xfrm>
          <a:prstGeom prst="rect">
            <a:avLst/>
          </a:prstGeom>
          <a:noFill/>
        </p:spPr>
        <p:txBody>
          <a:bodyPr wrap="square">
            <a:spAutoFit/>
          </a:bodyPr>
          <a:lstStyle/>
          <a:p>
            <a:pPr>
              <a:lnSpc>
                <a:spcPct val="107000"/>
              </a:lnSpc>
              <a:spcAft>
                <a:spcPts val="800"/>
              </a:spcAft>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Let’s just hold a moment of silence:</a:t>
            </a:r>
          </a:p>
          <a:p>
            <a:pPr>
              <a:lnSpc>
                <a:spcPct val="107000"/>
              </a:lnSpc>
              <a:spcAft>
                <a:spcPts val="800"/>
              </a:spcAft>
            </a:pP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ourier New" panose="02070309020205020404" pitchFamily="49" charset="0"/>
              <a:buChar char="o"/>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I wonder what today’s worship has made you think about? I wonder how it has made you feel?</a:t>
            </a:r>
          </a:p>
          <a:p>
            <a:pPr lvl="0">
              <a:lnSpc>
                <a:spcPct val="107000"/>
              </a:lnSpc>
            </a:pP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Courier New" panose="02070309020205020404" pitchFamily="49" charset="0"/>
              <a:buChar char="o"/>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If you’d like to, offer your thoughts and feelings to God now. Know that God knows the things on your mind and heart at this time.</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471569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Basis">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D9D01AC2-EE7D-4E49-99EE-8E62E4E7E8A7}"/>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3a3f4af-9df9-4e1d-8c69-a33c6e733a58" xsi:nil="true"/>
    <lcf76f155ced4ddcb4097134ff3c332f xmlns="9f06da45-68d2-458d-b3d3-8060d8b51a1e">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CD8540B5BF282488ECC8CD3C4966458" ma:contentTypeVersion="18" ma:contentTypeDescription="Create a new document." ma:contentTypeScope="" ma:versionID="a6172e6f790fbbe5a33d5a9dd9f1140e">
  <xsd:schema xmlns:xsd="http://www.w3.org/2001/XMLSchema" xmlns:xs="http://www.w3.org/2001/XMLSchema" xmlns:p="http://schemas.microsoft.com/office/2006/metadata/properties" xmlns:ns2="f3a3f4af-9df9-4e1d-8c69-a33c6e733a58" xmlns:ns3="9f06da45-68d2-458d-b3d3-8060d8b51a1e" targetNamespace="http://schemas.microsoft.com/office/2006/metadata/properties" ma:root="true" ma:fieldsID="8229545c610568fd97ee1f1ae68a76c3" ns2:_="" ns3:_="">
    <xsd:import namespace="f3a3f4af-9df9-4e1d-8c69-a33c6e733a58"/>
    <xsd:import namespace="9f06da45-68d2-458d-b3d3-8060d8b51a1e"/>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a3f4af-9df9-4e1d-8c69-a33c6e733a5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d411e86-ed25-4156-8ce4-853208e0deec}" ma:internalName="TaxCatchAll" ma:showField="CatchAllData" ma:web="f3a3f4af-9df9-4e1d-8c69-a33c6e733a5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f06da45-68d2-458d-b3d3-8060d8b51a1e"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Location" ma:index="14" nillable="true" ma:displayName="MediaServiceLoca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e0e3ca5f-0498-4fb9-8f73-f4904194c09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74B98FD-E9C6-4CFA-A395-CF2D301640FF}">
  <ds:schemaRefs>
    <ds:schemaRef ds:uri="http://schemas.microsoft.com/sharepoint/v3/contenttype/forms"/>
  </ds:schemaRefs>
</ds:datastoreItem>
</file>

<file path=customXml/itemProps2.xml><?xml version="1.0" encoding="utf-8"?>
<ds:datastoreItem xmlns:ds="http://schemas.openxmlformats.org/officeDocument/2006/customXml" ds:itemID="{AAEDEE10-E7F7-4429-8F67-A1E2A9EC7851}">
  <ds:schemaRefs>
    <ds:schemaRef ds:uri="http://schemas.microsoft.com/office/2006/metadata/properties"/>
    <ds:schemaRef ds:uri="http://schemas.microsoft.com/office/infopath/2007/PartnerControls"/>
    <ds:schemaRef ds:uri="f3a3f4af-9df9-4e1d-8c69-a33c6e733a58"/>
    <ds:schemaRef ds:uri="9f06da45-68d2-458d-b3d3-8060d8b51a1e"/>
  </ds:schemaRefs>
</ds:datastoreItem>
</file>

<file path=customXml/itemProps3.xml><?xml version="1.0" encoding="utf-8"?>
<ds:datastoreItem xmlns:ds="http://schemas.openxmlformats.org/officeDocument/2006/customXml" ds:itemID="{87B62A0D-1184-4BAB-9C14-5491D3022FB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3a3f4af-9df9-4e1d-8c69-a33c6e733a58"/>
    <ds:schemaRef ds:uri="9f06da45-68d2-458d-b3d3-8060d8b51a1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TotalTime>
  <Words>241</Words>
  <Application>Microsoft Office PowerPoint</Application>
  <PresentationFormat>Widescreen</PresentationFormat>
  <Paragraphs>25</Paragraphs>
  <Slides>5</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5</vt:i4>
      </vt:variant>
    </vt:vector>
  </HeadingPairs>
  <TitlesOfParts>
    <vt:vector size="14" baseType="lpstr">
      <vt:lpstr>Aptos</vt:lpstr>
      <vt:lpstr>Aptos Display</vt:lpstr>
      <vt:lpstr>Arial</vt:lpstr>
      <vt:lpstr>Calibri</vt:lpstr>
      <vt:lpstr>Corbel</vt:lpstr>
      <vt:lpstr>Courier New</vt:lpstr>
      <vt:lpstr>Gill Sans MT</vt:lpstr>
      <vt:lpstr>Office Theme</vt:lpstr>
      <vt:lpstr>Basis</vt:lpstr>
      <vt:lpstr>PowerPoint Presentation</vt:lpstr>
      <vt:lpstr>PowerPoint Presentation</vt:lpstr>
      <vt:lpstr>PowerPoint Presentation</vt:lpstr>
      <vt:lpstr>PowerPoint Presentation</vt:lpstr>
      <vt:lpstr>PowerPoint Presentation</vt:lpstr>
    </vt:vector>
  </TitlesOfParts>
  <Company>Diocese of St Albans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Ryan Parker</dc:creator>
  <cp:lastModifiedBy>Hannah Puddefoot</cp:lastModifiedBy>
  <cp:revision>1</cp:revision>
  <dcterms:created xsi:type="dcterms:W3CDTF">2024-07-29T10:17:11Z</dcterms:created>
  <dcterms:modified xsi:type="dcterms:W3CDTF">2024-11-12T11:18:27Z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0x010100FCD8540B5BF282488ECC8CD3C4966458</vt:lpwstr>
  </property>
  <property fmtid="{D5CDD505-2E9C-101B-9397-08002B2CF9AE}" pid="3" name="MediaServiceImageTags">
    <vt:lpwstr/>
  </property>
</Properties>
</file>