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2" r:id="rId5"/>
    <p:sldId id="276" r:id="rId6"/>
    <p:sldId id="279" r:id="rId7"/>
    <p:sldId id="280" r:id="rId8"/>
    <p:sldId id="277" r:id="rId9"/>
    <p:sldId id="282" r:id="rId10"/>
    <p:sldId id="283"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69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935F4E-EDCD-4799-9E58-D69FE057E3E7}" v="5" dt="2024-11-15T14:19:01.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2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Parker" userId="7ee766c9-27f8-4419-b20e-a9b26e408c04" providerId="ADAL" clId="{284B9BF9-C4C3-490D-B95A-ECCA07E67593}"/>
    <pc:docChg chg="custSel addSld delSld modSld">
      <pc:chgData name="Ryan Parker" userId="7ee766c9-27f8-4419-b20e-a9b26e408c04" providerId="ADAL" clId="{284B9BF9-C4C3-490D-B95A-ECCA07E67593}" dt="2024-07-30T11:31:50.504" v="240"/>
      <pc:docMkLst>
        <pc:docMk/>
      </pc:docMkLst>
      <pc:sldChg chg="modSp mod">
        <pc:chgData name="Ryan Parker" userId="7ee766c9-27f8-4419-b20e-a9b26e408c04" providerId="ADAL" clId="{284B9BF9-C4C3-490D-B95A-ECCA07E67593}" dt="2024-07-30T10:09:46.415" v="12" actId="27636"/>
        <pc:sldMkLst>
          <pc:docMk/>
          <pc:sldMk cId="2215929184" sldId="272"/>
        </pc:sldMkLst>
        <pc:spChg chg="mod">
          <ac:chgData name="Ryan Parker" userId="7ee766c9-27f8-4419-b20e-a9b26e408c04" providerId="ADAL" clId="{284B9BF9-C4C3-490D-B95A-ECCA07E67593}" dt="2024-07-30T10:09:46.415" v="12" actId="27636"/>
          <ac:spMkLst>
            <pc:docMk/>
            <pc:sldMk cId="2215929184" sldId="272"/>
            <ac:spMk id="5" creationId="{D08E6C7A-FE4A-5A18-73B3-96D6347E4855}"/>
          </ac:spMkLst>
        </pc:spChg>
      </pc:sldChg>
      <pc:sldChg chg="del">
        <pc:chgData name="Ryan Parker" userId="7ee766c9-27f8-4419-b20e-a9b26e408c04" providerId="ADAL" clId="{284B9BF9-C4C3-490D-B95A-ECCA07E67593}" dt="2024-07-30T10:09:33.913" v="0" actId="47"/>
        <pc:sldMkLst>
          <pc:docMk/>
          <pc:sldMk cId="3408933380" sldId="273"/>
        </pc:sldMkLst>
      </pc:sldChg>
      <pc:sldChg chg="del">
        <pc:chgData name="Ryan Parker" userId="7ee766c9-27f8-4419-b20e-a9b26e408c04" providerId="ADAL" clId="{284B9BF9-C4C3-490D-B95A-ECCA07E67593}" dt="2024-07-30T10:09:34.261" v="1" actId="47"/>
        <pc:sldMkLst>
          <pc:docMk/>
          <pc:sldMk cId="1692334872" sldId="274"/>
        </pc:sldMkLst>
      </pc:sldChg>
      <pc:sldChg chg="del">
        <pc:chgData name="Ryan Parker" userId="7ee766c9-27f8-4419-b20e-a9b26e408c04" providerId="ADAL" clId="{284B9BF9-C4C3-490D-B95A-ECCA07E67593}" dt="2024-07-30T10:09:35.549" v="2" actId="47"/>
        <pc:sldMkLst>
          <pc:docMk/>
          <pc:sldMk cId="909311835" sldId="275"/>
        </pc:sldMkLst>
      </pc:sldChg>
      <pc:sldChg chg="addSp delSp modSp mod modAnim">
        <pc:chgData name="Ryan Parker" userId="7ee766c9-27f8-4419-b20e-a9b26e408c04" providerId="ADAL" clId="{284B9BF9-C4C3-490D-B95A-ECCA07E67593}" dt="2024-07-30T11:08:24.547" v="58" actId="1076"/>
        <pc:sldMkLst>
          <pc:docMk/>
          <pc:sldMk cId="2447156904" sldId="276"/>
        </pc:sldMkLst>
        <pc:spChg chg="del">
          <ac:chgData name="Ryan Parker" userId="7ee766c9-27f8-4419-b20e-a9b26e408c04" providerId="ADAL" clId="{284B9BF9-C4C3-490D-B95A-ECCA07E67593}" dt="2024-07-30T10:09:37.762" v="3" actId="478"/>
          <ac:spMkLst>
            <pc:docMk/>
            <pc:sldMk cId="2447156904" sldId="276"/>
            <ac:spMk id="3" creationId="{E9B39D2D-F2E4-B408-EC89-0264A7A259BD}"/>
          </ac:spMkLst>
        </pc:spChg>
        <pc:spChg chg="add mod">
          <ac:chgData name="Ryan Parker" userId="7ee766c9-27f8-4419-b20e-a9b26e408c04" providerId="ADAL" clId="{284B9BF9-C4C3-490D-B95A-ECCA07E67593}" dt="2024-07-30T11:08:24.547" v="58" actId="1076"/>
          <ac:spMkLst>
            <pc:docMk/>
            <pc:sldMk cId="2447156904" sldId="276"/>
            <ac:spMk id="4" creationId="{393CBA7E-DB55-EC90-EEA9-8FE63AA8BD2F}"/>
          </ac:spMkLst>
        </pc:spChg>
      </pc:sldChg>
      <pc:sldChg chg="addSp delSp modSp add mod">
        <pc:chgData name="Ryan Parker" userId="7ee766c9-27f8-4419-b20e-a9b26e408c04" providerId="ADAL" clId="{284B9BF9-C4C3-490D-B95A-ECCA07E67593}" dt="2024-07-30T11:28:47.683" v="195" actId="1076"/>
        <pc:sldMkLst>
          <pc:docMk/>
          <pc:sldMk cId="435919334" sldId="277"/>
        </pc:sldMkLst>
        <pc:spChg chg="add del">
          <ac:chgData name="Ryan Parker" userId="7ee766c9-27f8-4419-b20e-a9b26e408c04" providerId="ADAL" clId="{284B9BF9-C4C3-490D-B95A-ECCA07E67593}" dt="2024-07-30T11:18:42.252" v="157" actId="21"/>
          <ac:spMkLst>
            <pc:docMk/>
            <pc:sldMk cId="435919334" sldId="277"/>
            <ac:spMk id="3" creationId="{6223AFF8-B9CD-8865-EF68-F1DF67BE2668}"/>
          </ac:spMkLst>
        </pc:spChg>
        <pc:picChg chg="add del mod modCrop">
          <ac:chgData name="Ryan Parker" userId="7ee766c9-27f8-4419-b20e-a9b26e408c04" providerId="ADAL" clId="{284B9BF9-C4C3-490D-B95A-ECCA07E67593}" dt="2024-07-30T11:28:17.967" v="183" actId="478"/>
          <ac:picMkLst>
            <pc:docMk/>
            <pc:sldMk cId="435919334" sldId="277"/>
            <ac:picMk id="5" creationId="{735140D3-9DC1-34FA-349A-6CD982D56698}"/>
          </ac:picMkLst>
        </pc:picChg>
        <pc:picChg chg="add mod modCrop">
          <ac:chgData name="Ryan Parker" userId="7ee766c9-27f8-4419-b20e-a9b26e408c04" providerId="ADAL" clId="{284B9BF9-C4C3-490D-B95A-ECCA07E67593}" dt="2024-07-30T11:21:37.906" v="172" actId="1076"/>
          <ac:picMkLst>
            <pc:docMk/>
            <pc:sldMk cId="435919334" sldId="277"/>
            <ac:picMk id="7" creationId="{A1AA99DA-4D86-8686-618E-1F973E50594A}"/>
          </ac:picMkLst>
        </pc:picChg>
        <pc:picChg chg="add mod modCrop">
          <ac:chgData name="Ryan Parker" userId="7ee766c9-27f8-4419-b20e-a9b26e408c04" providerId="ADAL" clId="{284B9BF9-C4C3-490D-B95A-ECCA07E67593}" dt="2024-07-30T11:28:47.683" v="195" actId="1076"/>
          <ac:picMkLst>
            <pc:docMk/>
            <pc:sldMk cId="435919334" sldId="277"/>
            <ac:picMk id="9" creationId="{D7C6E364-6898-BAB6-E833-5F501CA9EF25}"/>
          </ac:picMkLst>
        </pc:picChg>
        <pc:picChg chg="add mod modCrop">
          <ac:chgData name="Ryan Parker" userId="7ee766c9-27f8-4419-b20e-a9b26e408c04" providerId="ADAL" clId="{284B9BF9-C4C3-490D-B95A-ECCA07E67593}" dt="2024-07-30T11:28:40.690" v="193" actId="1076"/>
          <ac:picMkLst>
            <pc:docMk/>
            <pc:sldMk cId="435919334" sldId="277"/>
            <ac:picMk id="11" creationId="{D94E5315-6B47-2319-6C98-1DAC2F85623D}"/>
          </ac:picMkLst>
        </pc:picChg>
      </pc:sldChg>
      <pc:sldChg chg="addSp modSp add del">
        <pc:chgData name="Ryan Parker" userId="7ee766c9-27f8-4419-b20e-a9b26e408c04" providerId="ADAL" clId="{284B9BF9-C4C3-490D-B95A-ECCA07E67593}" dt="2024-07-30T11:28:56.488" v="197" actId="47"/>
        <pc:sldMkLst>
          <pc:docMk/>
          <pc:sldMk cId="2626101355" sldId="278"/>
        </pc:sldMkLst>
        <pc:spChg chg="add mod">
          <ac:chgData name="Ryan Parker" userId="7ee766c9-27f8-4419-b20e-a9b26e408c04" providerId="ADAL" clId="{284B9BF9-C4C3-490D-B95A-ECCA07E67593}" dt="2024-07-30T11:18:44.559" v="159"/>
          <ac:spMkLst>
            <pc:docMk/>
            <pc:sldMk cId="2626101355" sldId="278"/>
            <ac:spMk id="2" creationId="{BC16AF89-5086-7DAA-BC60-4E9ADBE6E4F9}"/>
          </ac:spMkLst>
        </pc:spChg>
      </pc:sldChg>
      <pc:sldChg chg="addSp modSp add mod modAnim">
        <pc:chgData name="Ryan Parker" userId="7ee766c9-27f8-4419-b20e-a9b26e408c04" providerId="ADAL" clId="{284B9BF9-C4C3-490D-B95A-ECCA07E67593}" dt="2024-07-30T11:11:34.825" v="124" actId="14100"/>
        <pc:sldMkLst>
          <pc:docMk/>
          <pc:sldMk cId="182467226" sldId="279"/>
        </pc:sldMkLst>
        <pc:spChg chg="add mod">
          <ac:chgData name="Ryan Parker" userId="7ee766c9-27f8-4419-b20e-a9b26e408c04" providerId="ADAL" clId="{284B9BF9-C4C3-490D-B95A-ECCA07E67593}" dt="2024-07-30T11:10:14.888" v="114" actId="20577"/>
          <ac:spMkLst>
            <pc:docMk/>
            <pc:sldMk cId="182467226" sldId="279"/>
            <ac:spMk id="3" creationId="{DDB3E725-AD73-95ED-8CEC-AA6D4D52A2C2}"/>
          </ac:spMkLst>
        </pc:spChg>
        <pc:picChg chg="add mod">
          <ac:chgData name="Ryan Parker" userId="7ee766c9-27f8-4419-b20e-a9b26e408c04" providerId="ADAL" clId="{284B9BF9-C4C3-490D-B95A-ECCA07E67593}" dt="2024-07-30T11:11:34.825" v="124" actId="14100"/>
          <ac:picMkLst>
            <pc:docMk/>
            <pc:sldMk cId="182467226" sldId="279"/>
            <ac:picMk id="5" creationId="{6C32BBC0-3733-8B61-DF07-37FABCDEE120}"/>
          </ac:picMkLst>
        </pc:picChg>
      </pc:sldChg>
      <pc:sldChg chg="addSp modSp add mod">
        <pc:chgData name="Ryan Parker" userId="7ee766c9-27f8-4419-b20e-a9b26e408c04" providerId="ADAL" clId="{284B9BF9-C4C3-490D-B95A-ECCA07E67593}" dt="2024-07-30T11:13:11.910" v="146" actId="20577"/>
        <pc:sldMkLst>
          <pc:docMk/>
          <pc:sldMk cId="2644450331" sldId="280"/>
        </pc:sldMkLst>
        <pc:spChg chg="add mod">
          <ac:chgData name="Ryan Parker" userId="7ee766c9-27f8-4419-b20e-a9b26e408c04" providerId="ADAL" clId="{284B9BF9-C4C3-490D-B95A-ECCA07E67593}" dt="2024-07-30T11:13:03.113" v="139" actId="1076"/>
          <ac:spMkLst>
            <pc:docMk/>
            <pc:sldMk cId="2644450331" sldId="280"/>
            <ac:spMk id="4" creationId="{93E2AABD-090E-8A3E-DA3F-5B1B56C2CE30}"/>
          </ac:spMkLst>
        </pc:spChg>
        <pc:spChg chg="add mod">
          <ac:chgData name="Ryan Parker" userId="7ee766c9-27f8-4419-b20e-a9b26e408c04" providerId="ADAL" clId="{284B9BF9-C4C3-490D-B95A-ECCA07E67593}" dt="2024-07-30T11:13:11.910" v="146" actId="20577"/>
          <ac:spMkLst>
            <pc:docMk/>
            <pc:sldMk cId="2644450331" sldId="280"/>
            <ac:spMk id="5" creationId="{3211E723-207C-2BC9-8F74-25B267439F38}"/>
          </ac:spMkLst>
        </pc:spChg>
        <pc:picChg chg="add mod">
          <ac:chgData name="Ryan Parker" userId="7ee766c9-27f8-4419-b20e-a9b26e408c04" providerId="ADAL" clId="{284B9BF9-C4C3-490D-B95A-ECCA07E67593}" dt="2024-07-30T11:12:38.403" v="129" actId="1076"/>
          <ac:picMkLst>
            <pc:docMk/>
            <pc:sldMk cId="2644450331" sldId="280"/>
            <ac:picMk id="3" creationId="{85AA6772-B7A5-910A-6765-A808EA7E32B1}"/>
          </ac:picMkLst>
        </pc:picChg>
      </pc:sldChg>
      <pc:sldChg chg="addSp modSp add del mod">
        <pc:chgData name="Ryan Parker" userId="7ee766c9-27f8-4419-b20e-a9b26e408c04" providerId="ADAL" clId="{284B9BF9-C4C3-490D-B95A-ECCA07E67593}" dt="2024-07-30T11:28:55.408" v="196" actId="47"/>
        <pc:sldMkLst>
          <pc:docMk/>
          <pc:sldMk cId="365873033" sldId="281"/>
        </pc:sldMkLst>
        <pc:spChg chg="add mod">
          <ac:chgData name="Ryan Parker" userId="7ee766c9-27f8-4419-b20e-a9b26e408c04" providerId="ADAL" clId="{284B9BF9-C4C3-490D-B95A-ECCA07E67593}" dt="2024-07-30T11:19:31.128" v="162" actId="20577"/>
          <ac:spMkLst>
            <pc:docMk/>
            <pc:sldMk cId="365873033" sldId="281"/>
            <ac:spMk id="3" creationId="{6223AFF8-B9CD-8865-EF68-F1DF67BE2668}"/>
          </ac:spMkLst>
        </pc:spChg>
      </pc:sldChg>
      <pc:sldChg chg="addSp modSp add mod">
        <pc:chgData name="Ryan Parker" userId="7ee766c9-27f8-4419-b20e-a9b26e408c04" providerId="ADAL" clId="{284B9BF9-C4C3-490D-B95A-ECCA07E67593}" dt="2024-07-30T11:29:23.118" v="214" actId="13926"/>
        <pc:sldMkLst>
          <pc:docMk/>
          <pc:sldMk cId="4086249434" sldId="282"/>
        </pc:sldMkLst>
        <pc:spChg chg="add mod">
          <ac:chgData name="Ryan Parker" userId="7ee766c9-27f8-4419-b20e-a9b26e408c04" providerId="ADAL" clId="{284B9BF9-C4C3-490D-B95A-ECCA07E67593}" dt="2024-07-30T11:29:23.118" v="214" actId="13926"/>
          <ac:spMkLst>
            <pc:docMk/>
            <pc:sldMk cId="4086249434" sldId="282"/>
            <ac:spMk id="3" creationId="{33556594-24F3-C44E-BC60-2CB56BB13DA7}"/>
          </ac:spMkLst>
        </pc:spChg>
      </pc:sldChg>
      <pc:sldChg chg="addSp modSp add mod">
        <pc:chgData name="Ryan Parker" userId="7ee766c9-27f8-4419-b20e-a9b26e408c04" providerId="ADAL" clId="{284B9BF9-C4C3-490D-B95A-ECCA07E67593}" dt="2024-07-30T11:30:22.342" v="229" actId="1076"/>
        <pc:sldMkLst>
          <pc:docMk/>
          <pc:sldMk cId="4258626310" sldId="283"/>
        </pc:sldMkLst>
        <pc:spChg chg="add mod">
          <ac:chgData name="Ryan Parker" userId="7ee766c9-27f8-4419-b20e-a9b26e408c04" providerId="ADAL" clId="{284B9BF9-C4C3-490D-B95A-ECCA07E67593}" dt="2024-07-30T11:30:14.247" v="227" actId="1076"/>
          <ac:spMkLst>
            <pc:docMk/>
            <pc:sldMk cId="4258626310" sldId="283"/>
            <ac:spMk id="3" creationId="{85EC78AC-D216-C01D-D904-427F0C524CC6}"/>
          </ac:spMkLst>
        </pc:spChg>
        <pc:picChg chg="add mod">
          <ac:chgData name="Ryan Parker" userId="7ee766c9-27f8-4419-b20e-a9b26e408c04" providerId="ADAL" clId="{284B9BF9-C4C3-490D-B95A-ECCA07E67593}" dt="2024-07-30T11:30:22.342" v="229" actId="1076"/>
          <ac:picMkLst>
            <pc:docMk/>
            <pc:sldMk cId="4258626310" sldId="283"/>
            <ac:picMk id="4" creationId="{3E38AA2A-C000-072A-6E28-1FE64BB1D623}"/>
          </ac:picMkLst>
        </pc:picChg>
      </pc:sldChg>
      <pc:sldChg chg="addSp modSp add mod">
        <pc:chgData name="Ryan Parker" userId="7ee766c9-27f8-4419-b20e-a9b26e408c04" providerId="ADAL" clId="{284B9BF9-C4C3-490D-B95A-ECCA07E67593}" dt="2024-07-30T11:31:50.504" v="240"/>
        <pc:sldMkLst>
          <pc:docMk/>
          <pc:sldMk cId="2057889610" sldId="284"/>
        </pc:sldMkLst>
        <pc:spChg chg="add mod">
          <ac:chgData name="Ryan Parker" userId="7ee766c9-27f8-4419-b20e-a9b26e408c04" providerId="ADAL" clId="{284B9BF9-C4C3-490D-B95A-ECCA07E67593}" dt="2024-07-30T11:31:48.901" v="239" actId="1076"/>
          <ac:spMkLst>
            <pc:docMk/>
            <pc:sldMk cId="2057889610" sldId="284"/>
            <ac:spMk id="3" creationId="{38B46962-066C-B31A-E6ED-462865DD40EE}"/>
          </ac:spMkLst>
        </pc:spChg>
        <pc:picChg chg="add mod">
          <ac:chgData name="Ryan Parker" userId="7ee766c9-27f8-4419-b20e-a9b26e408c04" providerId="ADAL" clId="{284B9BF9-C4C3-490D-B95A-ECCA07E67593}" dt="2024-07-30T11:31:50.504" v="240"/>
          <ac:picMkLst>
            <pc:docMk/>
            <pc:sldMk cId="2057889610" sldId="284"/>
            <ac:picMk id="4" creationId="{7F5D4E75-DDA4-34B8-D362-E9CD0C048490}"/>
          </ac:picMkLst>
        </pc:picChg>
      </pc:sldChg>
      <pc:sldChg chg="add del">
        <pc:chgData name="Ryan Parker" userId="7ee766c9-27f8-4419-b20e-a9b26e408c04" providerId="ADAL" clId="{284B9BF9-C4C3-490D-B95A-ECCA07E67593}" dt="2024-07-30T11:30:59.406" v="230" actId="47"/>
        <pc:sldMkLst>
          <pc:docMk/>
          <pc:sldMk cId="2054752554" sldId="285"/>
        </pc:sldMkLst>
      </pc:sldChg>
    </pc:docChg>
  </pc:docChgLst>
  <pc:docChgLst>
    <pc:chgData name="Ryan Parker" userId="7ee766c9-27f8-4419-b20e-a9b26e408c04" providerId="ADAL" clId="{622797DF-2265-419F-9C56-6575B01CB943}"/>
    <pc:docChg chg="modSld">
      <pc:chgData name="Ryan Parker" userId="7ee766c9-27f8-4419-b20e-a9b26e408c04" providerId="ADAL" clId="{622797DF-2265-419F-9C56-6575B01CB943}" dt="2024-10-21T12:56:18.789" v="0"/>
      <pc:docMkLst>
        <pc:docMk/>
      </pc:docMkLst>
      <pc:sldChg chg="addSp modSp">
        <pc:chgData name="Ryan Parker" userId="7ee766c9-27f8-4419-b20e-a9b26e408c04" providerId="ADAL" clId="{622797DF-2265-419F-9C56-6575B01CB943}" dt="2024-10-21T12:56:18.789" v="0"/>
        <pc:sldMkLst>
          <pc:docMk/>
          <pc:sldMk cId="2215929184" sldId="272"/>
        </pc:sldMkLst>
        <pc:picChg chg="add mod">
          <ac:chgData name="Ryan Parker" userId="7ee766c9-27f8-4419-b20e-a9b26e408c04" providerId="ADAL" clId="{622797DF-2265-419F-9C56-6575B01CB943}" dt="2024-10-21T12:56:18.789" v="0"/>
          <ac:picMkLst>
            <pc:docMk/>
            <pc:sldMk cId="2215929184" sldId="272"/>
            <ac:picMk id="2" creationId="{B6A70D78-D825-689B-7DCA-6A752BC9EFB7}"/>
          </ac:picMkLst>
        </pc:picChg>
      </pc:sldChg>
    </pc:docChg>
  </pc:docChgLst>
  <pc:docChgLst>
    <pc:chgData name="Ryan Parker" userId="7ee766c9-27f8-4419-b20e-a9b26e408c04" providerId="ADAL" clId="{BA37C6A7-BE78-4BBA-815B-E09E77FF5CDF}"/>
    <pc:docChg chg="undo custSel addSld delSld modSld">
      <pc:chgData name="Ryan Parker" userId="7ee766c9-27f8-4419-b20e-a9b26e408c04" providerId="ADAL" clId="{BA37C6A7-BE78-4BBA-815B-E09E77FF5CDF}" dt="2024-07-29T10:22:05.349" v="115" actId="20577"/>
      <pc:docMkLst>
        <pc:docMk/>
      </pc:docMkLst>
      <pc:sldChg chg="modSp add del mod">
        <pc:chgData name="Ryan Parker" userId="7ee766c9-27f8-4419-b20e-a9b26e408c04" providerId="ADAL" clId="{BA37C6A7-BE78-4BBA-815B-E09E77FF5CDF}" dt="2024-07-29T10:17:31.697" v="10" actId="20577"/>
        <pc:sldMkLst>
          <pc:docMk/>
          <pc:sldMk cId="2215929184" sldId="272"/>
        </pc:sldMkLst>
        <pc:spChg chg="mod">
          <ac:chgData name="Ryan Parker" userId="7ee766c9-27f8-4419-b20e-a9b26e408c04" providerId="ADAL" clId="{BA37C6A7-BE78-4BBA-815B-E09E77FF5CDF}" dt="2024-07-29T10:17:31.697" v="10" actId="20577"/>
          <ac:spMkLst>
            <pc:docMk/>
            <pc:sldMk cId="2215929184" sldId="272"/>
            <ac:spMk id="5" creationId="{D08E6C7A-FE4A-5A18-73B3-96D6347E4855}"/>
          </ac:spMkLst>
        </pc:spChg>
      </pc:sldChg>
      <pc:sldChg chg="addSp delSp modSp add mod">
        <pc:chgData name="Ryan Parker" userId="7ee766c9-27f8-4419-b20e-a9b26e408c04" providerId="ADAL" clId="{BA37C6A7-BE78-4BBA-815B-E09E77FF5CDF}" dt="2024-07-29T10:19:49.073" v="58" actId="1076"/>
        <pc:sldMkLst>
          <pc:docMk/>
          <pc:sldMk cId="3408933380" sldId="273"/>
        </pc:sldMkLst>
        <pc:spChg chg="add mod">
          <ac:chgData name="Ryan Parker" userId="7ee766c9-27f8-4419-b20e-a9b26e408c04" providerId="ADAL" clId="{BA37C6A7-BE78-4BBA-815B-E09E77FF5CDF}" dt="2024-07-29T10:19:49.073" v="58" actId="1076"/>
          <ac:spMkLst>
            <pc:docMk/>
            <pc:sldMk cId="3408933380" sldId="273"/>
            <ac:spMk id="2" creationId="{6F9C375F-F8D2-D0C0-C0FA-64505B140C6A}"/>
          </ac:spMkLst>
        </pc:spChg>
        <pc:spChg chg="del">
          <ac:chgData name="Ryan Parker" userId="7ee766c9-27f8-4419-b20e-a9b26e408c04" providerId="ADAL" clId="{BA37C6A7-BE78-4BBA-815B-E09E77FF5CDF}" dt="2024-07-29T10:17:27.321" v="4" actId="478"/>
          <ac:spMkLst>
            <pc:docMk/>
            <pc:sldMk cId="3408933380" sldId="273"/>
            <ac:spMk id="3" creationId="{9F0A4388-A36D-1947-830B-69C9BAF61312}"/>
          </ac:spMkLst>
        </pc:spChg>
        <pc:spChg chg="del">
          <ac:chgData name="Ryan Parker" userId="7ee766c9-27f8-4419-b20e-a9b26e408c04" providerId="ADAL" clId="{BA37C6A7-BE78-4BBA-815B-E09E77FF5CDF}" dt="2024-07-29T10:17:27.321" v="4" actId="478"/>
          <ac:spMkLst>
            <pc:docMk/>
            <pc:sldMk cId="3408933380" sldId="273"/>
            <ac:spMk id="5" creationId="{D08E6C7A-FE4A-5A18-73B3-96D6347E4855}"/>
          </ac:spMkLst>
        </pc:spChg>
      </pc:sldChg>
      <pc:sldChg chg="addSp modSp add mod modAnim">
        <pc:chgData name="Ryan Parker" userId="7ee766c9-27f8-4419-b20e-a9b26e408c04" providerId="ADAL" clId="{BA37C6A7-BE78-4BBA-815B-E09E77FF5CDF}" dt="2024-07-29T10:20:47.311" v="91"/>
        <pc:sldMkLst>
          <pc:docMk/>
          <pc:sldMk cId="1692334872" sldId="274"/>
        </pc:sldMkLst>
        <pc:spChg chg="add mod">
          <ac:chgData name="Ryan Parker" userId="7ee766c9-27f8-4419-b20e-a9b26e408c04" providerId="ADAL" clId="{BA37C6A7-BE78-4BBA-815B-E09E77FF5CDF}" dt="2024-07-29T10:20:36.941" v="89" actId="14100"/>
          <ac:spMkLst>
            <pc:docMk/>
            <pc:sldMk cId="1692334872" sldId="274"/>
            <ac:spMk id="3" creationId="{98047A54-D1D6-EAA8-C58B-FC03F0CC32D0}"/>
          </ac:spMkLst>
        </pc:spChg>
      </pc:sldChg>
      <pc:sldChg chg="addSp modSp add mod">
        <pc:chgData name="Ryan Parker" userId="7ee766c9-27f8-4419-b20e-a9b26e408c04" providerId="ADAL" clId="{BA37C6A7-BE78-4BBA-815B-E09E77FF5CDF}" dt="2024-07-29T10:21:30.662" v="104" actId="1076"/>
        <pc:sldMkLst>
          <pc:docMk/>
          <pc:sldMk cId="909311835" sldId="275"/>
        </pc:sldMkLst>
        <pc:spChg chg="add mod">
          <ac:chgData name="Ryan Parker" userId="7ee766c9-27f8-4419-b20e-a9b26e408c04" providerId="ADAL" clId="{BA37C6A7-BE78-4BBA-815B-E09E77FF5CDF}" dt="2024-07-29T10:21:30.662" v="104" actId="1076"/>
          <ac:spMkLst>
            <pc:docMk/>
            <pc:sldMk cId="909311835" sldId="275"/>
            <ac:spMk id="3" creationId="{EADBF6B1-8CB4-D8C8-32D2-BC7C6C21BCD5}"/>
          </ac:spMkLst>
        </pc:spChg>
      </pc:sldChg>
      <pc:sldChg chg="addSp modSp add mod">
        <pc:chgData name="Ryan Parker" userId="7ee766c9-27f8-4419-b20e-a9b26e408c04" providerId="ADAL" clId="{BA37C6A7-BE78-4BBA-815B-E09E77FF5CDF}" dt="2024-07-29T10:22:05.349" v="115" actId="20577"/>
        <pc:sldMkLst>
          <pc:docMk/>
          <pc:sldMk cId="2447156904" sldId="276"/>
        </pc:sldMkLst>
        <pc:spChg chg="add mod">
          <ac:chgData name="Ryan Parker" userId="7ee766c9-27f8-4419-b20e-a9b26e408c04" providerId="ADAL" clId="{BA37C6A7-BE78-4BBA-815B-E09E77FF5CDF}" dt="2024-07-29T10:22:05.349" v="115" actId="20577"/>
          <ac:spMkLst>
            <pc:docMk/>
            <pc:sldMk cId="2447156904" sldId="276"/>
            <ac:spMk id="3" creationId="{E9B39D2D-F2E4-B408-EC89-0264A7A259BD}"/>
          </ac:spMkLst>
        </pc:spChg>
      </pc:sldChg>
    </pc:docChg>
  </pc:docChgLst>
  <pc:docChgLst>
    <pc:chgData name="Ryan Parker" userId="7ee766c9-27f8-4419-b20e-a9b26e408c04" providerId="ADAL" clId="{236E932D-69E2-4C08-AED6-D4E376F10A31}"/>
    <pc:docChg chg="custSel modSld">
      <pc:chgData name="Ryan Parker" userId="7ee766c9-27f8-4419-b20e-a9b26e408c04" providerId="ADAL" clId="{236E932D-69E2-4C08-AED6-D4E376F10A31}" dt="2024-07-31T07:30:47.362" v="23" actId="20577"/>
      <pc:docMkLst>
        <pc:docMk/>
      </pc:docMkLst>
      <pc:sldChg chg="modSp mod">
        <pc:chgData name="Ryan Parker" userId="7ee766c9-27f8-4419-b20e-a9b26e408c04" providerId="ADAL" clId="{236E932D-69E2-4C08-AED6-D4E376F10A31}" dt="2024-07-31T07:30:47.362" v="23" actId="20577"/>
        <pc:sldMkLst>
          <pc:docMk/>
          <pc:sldMk cId="4258626310" sldId="283"/>
        </pc:sldMkLst>
        <pc:spChg chg="mod">
          <ac:chgData name="Ryan Parker" userId="7ee766c9-27f8-4419-b20e-a9b26e408c04" providerId="ADAL" clId="{236E932D-69E2-4C08-AED6-D4E376F10A31}" dt="2024-07-31T07:30:47.362" v="23" actId="20577"/>
          <ac:spMkLst>
            <pc:docMk/>
            <pc:sldMk cId="4258626310" sldId="283"/>
            <ac:spMk id="3" creationId="{85EC78AC-D216-C01D-D904-427F0C524CC6}"/>
          </ac:spMkLst>
        </pc:spChg>
      </pc:sldChg>
    </pc:docChg>
  </pc:docChgLst>
  <pc:docChgLst>
    <pc:chgData name="Hannah Puddefoot" userId="e428fa1b-cf7d-43f6-a9d0-3d1ff342a9eb" providerId="ADAL" clId="{F2935F4E-EDCD-4799-9E58-D69FE057E3E7}"/>
    <pc:docChg chg="custSel modSld modMainMaster">
      <pc:chgData name="Hannah Puddefoot" userId="e428fa1b-cf7d-43f6-a9d0-3d1ff342a9eb" providerId="ADAL" clId="{F2935F4E-EDCD-4799-9E58-D69FE057E3E7}" dt="2024-11-15T14:19:01.981" v="12"/>
      <pc:docMkLst>
        <pc:docMk/>
      </pc:docMkLst>
      <pc:sldChg chg="addSp delSp modSp mod setBg">
        <pc:chgData name="Hannah Puddefoot" userId="e428fa1b-cf7d-43f6-a9d0-3d1ff342a9eb" providerId="ADAL" clId="{F2935F4E-EDCD-4799-9E58-D69FE057E3E7}" dt="2024-11-15T14:18:38.374" v="10" actId="207"/>
        <pc:sldMkLst>
          <pc:docMk/>
          <pc:sldMk cId="2215929184" sldId="272"/>
        </pc:sldMkLst>
        <pc:spChg chg="mod">
          <ac:chgData name="Hannah Puddefoot" userId="e428fa1b-cf7d-43f6-a9d0-3d1ff342a9eb" providerId="ADAL" clId="{F2935F4E-EDCD-4799-9E58-D69FE057E3E7}" dt="2024-11-15T14:18:38.374" v="10" actId="207"/>
          <ac:spMkLst>
            <pc:docMk/>
            <pc:sldMk cId="2215929184" sldId="272"/>
            <ac:spMk id="5" creationId="{D08E6C7A-FE4A-5A18-73B3-96D6347E4855}"/>
          </ac:spMkLst>
        </pc:spChg>
        <pc:picChg chg="del">
          <ac:chgData name="Hannah Puddefoot" userId="e428fa1b-cf7d-43f6-a9d0-3d1ff342a9eb" providerId="ADAL" clId="{F2935F4E-EDCD-4799-9E58-D69FE057E3E7}" dt="2024-11-15T14:18:16.618" v="5" actId="478"/>
          <ac:picMkLst>
            <pc:docMk/>
            <pc:sldMk cId="2215929184" sldId="272"/>
            <ac:picMk id="2" creationId="{B6A70D78-D825-689B-7DCA-6A752BC9EFB7}"/>
          </ac:picMkLst>
        </pc:picChg>
        <pc:picChg chg="add mod">
          <ac:chgData name="Hannah Puddefoot" userId="e428fa1b-cf7d-43f6-a9d0-3d1ff342a9eb" providerId="ADAL" clId="{F2935F4E-EDCD-4799-9E58-D69FE057E3E7}" dt="2024-11-15T14:18:18.920" v="6" actId="1076"/>
          <ac:picMkLst>
            <pc:docMk/>
            <pc:sldMk cId="2215929184" sldId="272"/>
            <ac:picMk id="4" creationId="{9C13659B-03EC-B5FA-089A-1FBBFA6A5935}"/>
          </ac:picMkLst>
        </pc:picChg>
      </pc:sldChg>
      <pc:sldChg chg="addSp modSp mod modAnim">
        <pc:chgData name="Hannah Puddefoot" userId="e428fa1b-cf7d-43f6-a9d0-3d1ff342a9eb" providerId="ADAL" clId="{F2935F4E-EDCD-4799-9E58-D69FE057E3E7}" dt="2024-11-15T14:19:01.981" v="12"/>
        <pc:sldMkLst>
          <pc:docMk/>
          <pc:sldMk cId="4086249434" sldId="282"/>
        </pc:sldMkLst>
        <pc:spChg chg="mod">
          <ac:chgData name="Hannah Puddefoot" userId="e428fa1b-cf7d-43f6-a9d0-3d1ff342a9eb" providerId="ADAL" clId="{F2935F4E-EDCD-4799-9E58-D69FE057E3E7}" dt="2024-11-15T14:19:00.834" v="11" actId="6549"/>
          <ac:spMkLst>
            <pc:docMk/>
            <pc:sldMk cId="4086249434" sldId="282"/>
            <ac:spMk id="3" creationId="{33556594-24F3-C44E-BC60-2CB56BB13DA7}"/>
          </ac:spMkLst>
        </pc:spChg>
        <pc:picChg chg="add mod">
          <ac:chgData name="Hannah Puddefoot" userId="e428fa1b-cf7d-43f6-a9d0-3d1ff342a9eb" providerId="ADAL" clId="{F2935F4E-EDCD-4799-9E58-D69FE057E3E7}" dt="2024-11-15T14:19:01.981" v="12"/>
          <ac:picMkLst>
            <pc:docMk/>
            <pc:sldMk cId="4086249434" sldId="282"/>
            <ac:picMk id="2" creationId="{A7344B4B-CD7F-2ABA-2CEC-83947A58A7CE}"/>
          </ac:picMkLst>
        </pc:picChg>
      </pc:sldChg>
      <pc:sldMasterChg chg="setBg modSldLayout">
        <pc:chgData name="Hannah Puddefoot" userId="e428fa1b-cf7d-43f6-a9d0-3d1ff342a9eb" providerId="ADAL" clId="{F2935F4E-EDCD-4799-9E58-D69FE057E3E7}" dt="2024-11-15T14:18:33.543" v="9"/>
        <pc:sldMasterMkLst>
          <pc:docMk/>
          <pc:sldMasterMk cId="1341916158" sldId="2147483660"/>
        </pc:sldMasterMkLst>
        <pc:sldLayoutChg chg="setBg">
          <pc:chgData name="Hannah Puddefoot" userId="e428fa1b-cf7d-43f6-a9d0-3d1ff342a9eb" providerId="ADAL" clId="{F2935F4E-EDCD-4799-9E58-D69FE057E3E7}" dt="2024-11-15T14:18:33.543" v="9"/>
          <pc:sldLayoutMkLst>
            <pc:docMk/>
            <pc:sldMasterMk cId="1341916158" sldId="2147483660"/>
            <pc:sldLayoutMk cId="843359758" sldId="2147483661"/>
          </pc:sldLayoutMkLst>
        </pc:sldLayoutChg>
        <pc:sldLayoutChg chg="setBg">
          <pc:chgData name="Hannah Puddefoot" userId="e428fa1b-cf7d-43f6-a9d0-3d1ff342a9eb" providerId="ADAL" clId="{F2935F4E-EDCD-4799-9E58-D69FE057E3E7}" dt="2024-11-15T14:18:33.543" v="9"/>
          <pc:sldLayoutMkLst>
            <pc:docMk/>
            <pc:sldMasterMk cId="1341916158" sldId="2147483660"/>
            <pc:sldLayoutMk cId="2597303243" sldId="2147483662"/>
          </pc:sldLayoutMkLst>
        </pc:sldLayoutChg>
        <pc:sldLayoutChg chg="setBg">
          <pc:chgData name="Hannah Puddefoot" userId="e428fa1b-cf7d-43f6-a9d0-3d1ff342a9eb" providerId="ADAL" clId="{F2935F4E-EDCD-4799-9E58-D69FE057E3E7}" dt="2024-11-15T14:18:33.543" v="9"/>
          <pc:sldLayoutMkLst>
            <pc:docMk/>
            <pc:sldMasterMk cId="1341916158" sldId="2147483660"/>
            <pc:sldLayoutMk cId="1773671023" sldId="2147483663"/>
          </pc:sldLayoutMkLst>
        </pc:sldLayoutChg>
        <pc:sldLayoutChg chg="setBg">
          <pc:chgData name="Hannah Puddefoot" userId="e428fa1b-cf7d-43f6-a9d0-3d1ff342a9eb" providerId="ADAL" clId="{F2935F4E-EDCD-4799-9E58-D69FE057E3E7}" dt="2024-11-15T14:18:33.543" v="9"/>
          <pc:sldLayoutMkLst>
            <pc:docMk/>
            <pc:sldMasterMk cId="1341916158" sldId="2147483660"/>
            <pc:sldLayoutMk cId="1129590026" sldId="2147483664"/>
          </pc:sldLayoutMkLst>
        </pc:sldLayoutChg>
        <pc:sldLayoutChg chg="setBg">
          <pc:chgData name="Hannah Puddefoot" userId="e428fa1b-cf7d-43f6-a9d0-3d1ff342a9eb" providerId="ADAL" clId="{F2935F4E-EDCD-4799-9E58-D69FE057E3E7}" dt="2024-11-15T14:18:33.543" v="9"/>
          <pc:sldLayoutMkLst>
            <pc:docMk/>
            <pc:sldMasterMk cId="1341916158" sldId="2147483660"/>
            <pc:sldLayoutMk cId="2288990694" sldId="2147483665"/>
          </pc:sldLayoutMkLst>
        </pc:sldLayoutChg>
        <pc:sldLayoutChg chg="setBg">
          <pc:chgData name="Hannah Puddefoot" userId="e428fa1b-cf7d-43f6-a9d0-3d1ff342a9eb" providerId="ADAL" clId="{F2935F4E-EDCD-4799-9E58-D69FE057E3E7}" dt="2024-11-15T14:18:33.543" v="9"/>
          <pc:sldLayoutMkLst>
            <pc:docMk/>
            <pc:sldMasterMk cId="1341916158" sldId="2147483660"/>
            <pc:sldLayoutMk cId="870350511" sldId="2147483666"/>
          </pc:sldLayoutMkLst>
        </pc:sldLayoutChg>
        <pc:sldLayoutChg chg="setBg">
          <pc:chgData name="Hannah Puddefoot" userId="e428fa1b-cf7d-43f6-a9d0-3d1ff342a9eb" providerId="ADAL" clId="{F2935F4E-EDCD-4799-9E58-D69FE057E3E7}" dt="2024-11-15T14:18:33.543" v="9"/>
          <pc:sldLayoutMkLst>
            <pc:docMk/>
            <pc:sldMasterMk cId="1341916158" sldId="2147483660"/>
            <pc:sldLayoutMk cId="1745029431" sldId="2147483667"/>
          </pc:sldLayoutMkLst>
        </pc:sldLayoutChg>
        <pc:sldLayoutChg chg="setBg">
          <pc:chgData name="Hannah Puddefoot" userId="e428fa1b-cf7d-43f6-a9d0-3d1ff342a9eb" providerId="ADAL" clId="{F2935F4E-EDCD-4799-9E58-D69FE057E3E7}" dt="2024-11-15T14:18:33.543" v="9"/>
          <pc:sldLayoutMkLst>
            <pc:docMk/>
            <pc:sldMasterMk cId="1341916158" sldId="2147483660"/>
            <pc:sldLayoutMk cId="3298033839" sldId="2147483668"/>
          </pc:sldLayoutMkLst>
        </pc:sldLayoutChg>
        <pc:sldLayoutChg chg="setBg">
          <pc:chgData name="Hannah Puddefoot" userId="e428fa1b-cf7d-43f6-a9d0-3d1ff342a9eb" providerId="ADAL" clId="{F2935F4E-EDCD-4799-9E58-D69FE057E3E7}" dt="2024-11-15T14:18:33.543" v="9"/>
          <pc:sldLayoutMkLst>
            <pc:docMk/>
            <pc:sldMasterMk cId="1341916158" sldId="2147483660"/>
            <pc:sldLayoutMk cId="1648894079" sldId="2147483669"/>
          </pc:sldLayoutMkLst>
        </pc:sldLayoutChg>
        <pc:sldLayoutChg chg="setBg">
          <pc:chgData name="Hannah Puddefoot" userId="e428fa1b-cf7d-43f6-a9d0-3d1ff342a9eb" providerId="ADAL" clId="{F2935F4E-EDCD-4799-9E58-D69FE057E3E7}" dt="2024-11-15T14:18:33.543" v="9"/>
          <pc:sldLayoutMkLst>
            <pc:docMk/>
            <pc:sldMasterMk cId="1341916158" sldId="2147483660"/>
            <pc:sldLayoutMk cId="1608107013" sldId="2147483670"/>
          </pc:sldLayoutMkLst>
        </pc:sldLayoutChg>
        <pc:sldLayoutChg chg="setBg">
          <pc:chgData name="Hannah Puddefoot" userId="e428fa1b-cf7d-43f6-a9d0-3d1ff342a9eb" providerId="ADAL" clId="{F2935F4E-EDCD-4799-9E58-D69FE057E3E7}" dt="2024-11-15T14:18:33.543" v="9"/>
          <pc:sldLayoutMkLst>
            <pc:docMk/>
            <pc:sldMasterMk cId="1341916158" sldId="2147483660"/>
            <pc:sldLayoutMk cId="1689001641"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3F7C33E-A8B3-4F15-A6F6-3558DAB9019E}" type="datetimeFigureOut">
              <a:rPr lang="en-GB" smtClean="0"/>
              <a:t>15/11/2024</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FE169F0-26AF-4447-B20F-42E8C6924E1B}"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35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F7C33E-A8B3-4F15-A6F6-3558DAB9019E}" type="datetimeFigureOut">
              <a:rPr lang="en-GB" smtClean="0"/>
              <a:t>15/11/2024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160810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F7C33E-A8B3-4F15-A6F6-3558DAB9019E}" type="datetimeFigureOut">
              <a:rPr lang="en-GB" smtClean="0"/>
              <a:t>15/11/2024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168900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F7C33E-A8B3-4F15-A6F6-3558DAB9019E}" type="datetimeFigureOut">
              <a:rPr lang="en-GB" smtClean="0"/>
              <a:t>15/11/2024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259730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F7C33E-A8B3-4F15-A6F6-3558DAB9019E}" type="datetimeFigureOut">
              <a:rPr lang="en-GB" smtClean="0"/>
              <a:t>15/11/2024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E169F0-26AF-4447-B20F-42E8C6924E1B}"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7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F7C33E-A8B3-4F15-A6F6-3558DAB9019E}" type="datetimeFigureOut">
              <a:rPr lang="en-GB" smtClean="0"/>
              <a:t>15/11/2024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112959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7C33E-A8B3-4F15-A6F6-3558DAB9019E}" type="datetimeFigureOut">
              <a:rPr lang="en-GB" smtClean="0"/>
              <a:t>15/11/2024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228899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F7C33E-A8B3-4F15-A6F6-3558DAB9019E}" type="datetimeFigureOut">
              <a:rPr lang="en-GB" smtClean="0"/>
              <a:t>15/11/2024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87035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C33E-A8B3-4F15-A6F6-3558DAB9019E}" type="datetimeFigureOut">
              <a:rPr lang="en-GB" smtClean="0"/>
              <a:t>15/11/2024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174502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F7C33E-A8B3-4F15-A6F6-3558DAB9019E}" type="datetimeFigureOut">
              <a:rPr lang="en-GB" smtClean="0"/>
              <a:t>15/11/2024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329803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F7C33E-A8B3-4F15-A6F6-3558DAB9019E}" type="datetimeFigureOut">
              <a:rPr lang="en-GB" smtClean="0"/>
              <a:t>15/11/2024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E169F0-26AF-4447-B20F-42E8C6924E1B}" type="slidenum">
              <a:rPr lang="en-GB" smtClean="0"/>
              <a:t>‹#›</a:t>
            </a:fld>
            <a:endParaRPr lang="en-GB"/>
          </a:p>
        </p:txBody>
      </p:sp>
    </p:spTree>
    <p:extLst>
      <p:ext uri="{BB962C8B-B14F-4D97-AF65-F5344CB8AC3E}">
        <p14:creationId xmlns:p14="http://schemas.microsoft.com/office/powerpoint/2010/main" val="164889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6969"/>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3F7C33E-A8B3-4F15-A6F6-3558DAB9019E}" type="datetimeFigureOut">
              <a:rPr lang="en-GB" smtClean="0"/>
              <a:t>15/11/2024</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FE169F0-26AF-4447-B20F-42E8C6924E1B}" type="slidenum">
              <a:rPr lang="en-GB" smtClean="0"/>
              <a:t>‹#›</a:t>
            </a:fld>
            <a:endParaRPr lang="en-GB"/>
          </a:p>
        </p:txBody>
      </p:sp>
    </p:spTree>
    <p:extLst>
      <p:ext uri="{BB962C8B-B14F-4D97-AF65-F5344CB8AC3E}">
        <p14:creationId xmlns:p14="http://schemas.microsoft.com/office/powerpoint/2010/main" val="1341916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AwBXqwNzYk?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0A4388-A36D-1947-830B-69C9BAF61312}"/>
              </a:ext>
            </a:extLst>
          </p:cNvPr>
          <p:cNvSpPr txBox="1">
            <a:spLocks/>
          </p:cNvSpPr>
          <p:nvPr/>
        </p:nvSpPr>
        <p:spPr>
          <a:xfrm>
            <a:off x="4644272" y="1546994"/>
            <a:ext cx="2444685" cy="415852"/>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marR="0" lvl="0" indent="0" algn="l" defTabSz="914400" rtl="0" eaLnBrk="1" fontAlgn="auto" latinLnBrk="0" hangingPunct="1">
              <a:lnSpc>
                <a:spcPct val="90000"/>
              </a:lnSpc>
              <a:spcBef>
                <a:spcPts val="1400"/>
              </a:spcBef>
              <a:spcAft>
                <a:spcPts val="0"/>
              </a:spcAft>
              <a:buClr>
                <a:srgbClr val="94B6D2"/>
              </a:buClr>
              <a:buSzPct val="80000"/>
              <a:buFont typeface="Corbel" pitchFamily="34" charset="0"/>
              <a:buNone/>
              <a:tabLst/>
              <a:defRPr/>
            </a:pPr>
            <a:r>
              <a:rPr kumimoji="0" lang="en-GB" sz="2200" b="0" i="0" u="none" strike="noStrike" kern="1200" cap="none" spc="0" normalizeH="0" baseline="0" noProof="0" dirty="0">
                <a:ln>
                  <a:noFill/>
                </a:ln>
                <a:solidFill>
                  <a:srgbClr val="94B6D2"/>
                </a:solidFill>
                <a:effectLst/>
                <a:highlight>
                  <a:srgbClr val="FFFF00"/>
                </a:highlight>
                <a:uLnTx/>
                <a:uFillTx/>
                <a:latin typeface="Corbel" panose="020B0503020204020204"/>
                <a:ea typeface="+mn-ea"/>
                <a:cs typeface="+mn-cs"/>
              </a:rPr>
              <a:t>Add new branding</a:t>
            </a:r>
          </a:p>
        </p:txBody>
      </p:sp>
      <p:sp>
        <p:nvSpPr>
          <p:cNvPr id="5" name="Title 1">
            <a:extLst>
              <a:ext uri="{FF2B5EF4-FFF2-40B4-BE49-F238E27FC236}">
                <a16:creationId xmlns:a16="http://schemas.microsoft.com/office/drawing/2014/main" id="{D08E6C7A-FE4A-5A18-73B3-96D6347E4855}"/>
              </a:ext>
            </a:extLst>
          </p:cNvPr>
          <p:cNvSpPr txBox="1">
            <a:spLocks/>
          </p:cNvSpPr>
          <p:nvPr/>
        </p:nvSpPr>
        <p:spPr>
          <a:xfrm>
            <a:off x="3586899" y="4895154"/>
            <a:ext cx="5018202" cy="72529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D66969"/>
                </a:solidFill>
                <a:effectLst/>
                <a:uLnTx/>
                <a:uFillTx/>
                <a:latin typeface="Corbel" panose="020B0503020204020204"/>
                <a:ea typeface="+mj-ea"/>
                <a:cs typeface="+mj-cs"/>
              </a:rPr>
              <a:t>Week One, Plan </a:t>
            </a:r>
            <a:r>
              <a:rPr lang="en-GB" dirty="0">
                <a:solidFill>
                  <a:srgbClr val="D66969"/>
                </a:solidFill>
                <a:latin typeface="Corbel" panose="020B0503020204020204"/>
              </a:rPr>
              <a:t>Three</a:t>
            </a:r>
            <a:endParaRPr kumimoji="0" lang="en-GB" sz="4400" b="0" i="0" u="none" strike="noStrike" kern="1200" cap="none" spc="0" normalizeH="0" baseline="0" noProof="0" dirty="0">
              <a:ln>
                <a:noFill/>
              </a:ln>
              <a:solidFill>
                <a:srgbClr val="D66969"/>
              </a:solidFill>
              <a:effectLst/>
              <a:uLnTx/>
              <a:uFillTx/>
              <a:latin typeface="Corbel" panose="020B0503020204020204"/>
              <a:ea typeface="+mj-ea"/>
              <a:cs typeface="+mj-cs"/>
            </a:endParaRPr>
          </a:p>
        </p:txBody>
      </p:sp>
      <p:pic>
        <p:nvPicPr>
          <p:cNvPr id="4" name="Picture 3" descr="A pink background with a ladder and text&#10;&#10;Description automatically generated">
            <a:extLst>
              <a:ext uri="{FF2B5EF4-FFF2-40B4-BE49-F238E27FC236}">
                <a16:creationId xmlns:a16="http://schemas.microsoft.com/office/drawing/2014/main" id="{9C13659B-03EC-B5FA-089A-1FBBFA6A59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9045" y="1091677"/>
            <a:ext cx="3373910" cy="3373910"/>
          </a:xfrm>
          <a:prstGeom prst="rect">
            <a:avLst/>
          </a:prstGeom>
          <a:noFill/>
          <a:ln>
            <a:noFill/>
          </a:ln>
        </p:spPr>
      </p:pic>
    </p:spTree>
    <p:extLst>
      <p:ext uri="{BB962C8B-B14F-4D97-AF65-F5344CB8AC3E}">
        <p14:creationId xmlns:p14="http://schemas.microsoft.com/office/powerpoint/2010/main" val="2215929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3CBA7E-DB55-EC90-EEA9-8FE63AA8BD2F}"/>
              </a:ext>
            </a:extLst>
          </p:cNvPr>
          <p:cNvSpPr txBox="1"/>
          <p:nvPr/>
        </p:nvSpPr>
        <p:spPr>
          <a:xfrm>
            <a:off x="829560" y="1082132"/>
            <a:ext cx="10162094" cy="4435253"/>
          </a:xfrm>
          <a:prstGeom prst="rect">
            <a:avLst/>
          </a:prstGeom>
          <a:noFill/>
        </p:spPr>
        <p:txBody>
          <a:bodyPr wrap="square">
            <a:spAutoFit/>
          </a:bodyPr>
          <a:lstStyle/>
          <a:p>
            <a:pPr>
              <a:lnSpc>
                <a:spcPct val="107000"/>
              </a:lnSpc>
              <a:spcAft>
                <a:spcPts val="800"/>
              </a:spcAft>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Over the next few weeks, we are taking part in the ‘God in this place’ initiative. This is an opportunity, with other church schools in the Diocese of St Albans, to:</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celebrate who we are as a Church of England school;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o"/>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journey together as we explore the story of Jacob’s dream in Genesis 28; and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urier New" panose="02070309020205020404" pitchFamily="49" charset="0"/>
              <a:buChar char="o"/>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pray for our community as a Church of England school and our family of church schools in the Diocese.</a:t>
            </a:r>
          </a:p>
          <a:p>
            <a:pPr marL="342900" lvl="0" indent="-342900">
              <a:lnSpc>
                <a:spcPct val="107000"/>
              </a:lnSpc>
              <a:spcAft>
                <a:spcPts val="800"/>
              </a:spcAft>
              <a:buFont typeface="Courier New" panose="02070309020205020404" pitchFamily="49" charset="0"/>
              <a:buChar char="o"/>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It is important to think about ‘this place’. In a normal week, what are the different places that you go to? School, home, park, shops, anywhere else?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715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3E725-AD73-95ED-8CEC-AA6D4D52A2C2}"/>
              </a:ext>
            </a:extLst>
          </p:cNvPr>
          <p:cNvSpPr txBox="1"/>
          <p:nvPr/>
        </p:nvSpPr>
        <p:spPr>
          <a:xfrm>
            <a:off x="793422" y="1090043"/>
            <a:ext cx="10605155" cy="5138201"/>
          </a:xfrm>
          <a:prstGeom prst="rect">
            <a:avLst/>
          </a:prstGeom>
          <a:noFill/>
        </p:spPr>
        <p:txBody>
          <a:bodyPr wrap="square">
            <a:spAutoFit/>
          </a:bodyPr>
          <a:lstStyle/>
          <a:p>
            <a:pPr>
              <a:lnSpc>
                <a:spcPct val="107000"/>
              </a:lnSpc>
              <a:spcAft>
                <a:spcPts val="800"/>
              </a:spcAft>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I wonder what you think of when you hear the word ‘community’?</a:t>
            </a:r>
            <a:r>
              <a:rPr lang="en-GB" sz="2400" i="1" dirty="0">
                <a:effectLst/>
                <a:latin typeface="Gill Sans MT" panose="020B0502020104020203"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We could think about the word community in two ways:</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107000"/>
              </a:lnSpc>
              <a:spcAft>
                <a:spcPts val="800"/>
              </a:spcAft>
              <a:buAutoNum type="arabicParenR"/>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that we are part of different communities. School community, family community, village community, a sporting community, a community focussed around an interest or hobby etc.</a:t>
            </a:r>
          </a:p>
          <a:p>
            <a:pPr marL="914400" indent="-457200">
              <a:lnSpc>
                <a:spcPct val="107000"/>
              </a:lnSpc>
              <a:spcAft>
                <a:spcPts val="800"/>
              </a:spcAft>
              <a:buAutoNum type="arabicParenR"/>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marL="914400" indent="-457200">
              <a:lnSpc>
                <a:spcPct val="107000"/>
              </a:lnSpc>
              <a:spcAft>
                <a:spcPts val="800"/>
              </a:spcAft>
              <a:buAutoNum type="arabicParenR"/>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the meaning of the word ‘community’. ‘Com-’ means ‘together’, and ‘</a:t>
            </a:r>
            <a:r>
              <a:rPr lang="en-GB" sz="2400" dirty="0" err="1">
                <a:effectLst/>
                <a:latin typeface="Gill Sans MT" panose="020B0502020104020203" pitchFamily="34" charset="0"/>
                <a:ea typeface="Calibri" panose="020F0502020204030204" pitchFamily="34" charset="0"/>
                <a:cs typeface="Times New Roman" panose="02020603050405020304" pitchFamily="18" charset="0"/>
              </a:rPr>
              <a:t>munus</a:t>
            </a:r>
            <a:r>
              <a:rPr lang="en-GB" sz="2400" dirty="0">
                <a:effectLst/>
                <a:latin typeface="Gill Sans MT" panose="020B0502020104020203" pitchFamily="34" charset="0"/>
                <a:ea typeface="Calibri" panose="020F0502020204030204" pitchFamily="34" charset="0"/>
                <a:cs typeface="Times New Roman" panose="02020603050405020304" pitchFamily="18" charset="0"/>
              </a:rPr>
              <a:t>’ </a:t>
            </a:r>
            <a:r>
              <a:rPr lang="en-GB" sz="2400" dirty="0">
                <a:latin typeface="Gill Sans MT" panose="020B0502020104020203" pitchFamily="34" charset="0"/>
                <a:ea typeface="Calibri" panose="020F0502020204030204" pitchFamily="34" charset="0"/>
                <a:cs typeface="Times New Roman" panose="02020603050405020304" pitchFamily="18" charset="0"/>
              </a:rPr>
              <a:t>       </a:t>
            </a:r>
            <a:r>
              <a:rPr lang="en-GB" sz="2400" dirty="0">
                <a:effectLst/>
                <a:latin typeface="Gill Sans MT" panose="020B0502020104020203" pitchFamily="34" charset="0"/>
                <a:ea typeface="Calibri" panose="020F0502020204030204" pitchFamily="34" charset="0"/>
                <a:cs typeface="Times New Roman" panose="02020603050405020304" pitchFamily="18" charset="0"/>
              </a:rPr>
              <a:t>          means ‘gifts, time, treasure and talents’.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6C32BBC0-3733-8B61-DF07-37FABCDEE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3154" y="1039443"/>
            <a:ext cx="2109110" cy="2109110"/>
          </a:xfrm>
          <a:prstGeom prst="rect">
            <a:avLst/>
          </a:prstGeom>
        </p:spPr>
      </p:pic>
    </p:spTree>
    <p:extLst>
      <p:ext uri="{BB962C8B-B14F-4D97-AF65-F5344CB8AC3E}">
        <p14:creationId xmlns:p14="http://schemas.microsoft.com/office/powerpoint/2010/main" val="1824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85AA6772-B7A5-910A-6765-A808EA7E3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195" y="294195"/>
            <a:ext cx="6269610" cy="6269610"/>
          </a:xfrm>
          <a:prstGeom prst="rect">
            <a:avLst/>
          </a:prstGeom>
        </p:spPr>
      </p:pic>
      <p:sp>
        <p:nvSpPr>
          <p:cNvPr id="4" name="TextBox 3">
            <a:extLst>
              <a:ext uri="{FF2B5EF4-FFF2-40B4-BE49-F238E27FC236}">
                <a16:creationId xmlns:a16="http://schemas.microsoft.com/office/drawing/2014/main" id="{93E2AABD-090E-8A3E-DA3F-5B1B56C2CE30}"/>
              </a:ext>
            </a:extLst>
          </p:cNvPr>
          <p:cNvSpPr txBox="1"/>
          <p:nvPr/>
        </p:nvSpPr>
        <p:spPr>
          <a:xfrm>
            <a:off x="2554664" y="2479250"/>
            <a:ext cx="2403836" cy="461665"/>
          </a:xfrm>
          <a:prstGeom prst="rect">
            <a:avLst/>
          </a:prstGeom>
          <a:noFill/>
        </p:spPr>
        <p:txBody>
          <a:bodyPr wrap="square" rtlCol="0">
            <a:spAutoFit/>
          </a:bodyPr>
          <a:lstStyle/>
          <a:p>
            <a:r>
              <a:rPr lang="en-GB" sz="2400" dirty="0"/>
              <a:t>Inward</a:t>
            </a:r>
          </a:p>
        </p:txBody>
      </p:sp>
      <p:sp>
        <p:nvSpPr>
          <p:cNvPr id="5" name="TextBox 4">
            <a:extLst>
              <a:ext uri="{FF2B5EF4-FFF2-40B4-BE49-F238E27FC236}">
                <a16:creationId xmlns:a16="http://schemas.microsoft.com/office/drawing/2014/main" id="{3211E723-207C-2BC9-8F74-25B267439F38}"/>
              </a:ext>
            </a:extLst>
          </p:cNvPr>
          <p:cNvSpPr txBox="1"/>
          <p:nvPr/>
        </p:nvSpPr>
        <p:spPr>
          <a:xfrm>
            <a:off x="8259452" y="3772293"/>
            <a:ext cx="2403836" cy="461665"/>
          </a:xfrm>
          <a:prstGeom prst="rect">
            <a:avLst/>
          </a:prstGeom>
          <a:noFill/>
        </p:spPr>
        <p:txBody>
          <a:bodyPr wrap="square" rtlCol="0">
            <a:spAutoFit/>
          </a:bodyPr>
          <a:lstStyle/>
          <a:p>
            <a:r>
              <a:rPr lang="en-GB" sz="2400" dirty="0"/>
              <a:t>Outward</a:t>
            </a:r>
          </a:p>
        </p:txBody>
      </p:sp>
    </p:spTree>
    <p:extLst>
      <p:ext uri="{BB962C8B-B14F-4D97-AF65-F5344CB8AC3E}">
        <p14:creationId xmlns:p14="http://schemas.microsoft.com/office/powerpoint/2010/main" val="264445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phone&#10;&#10;Description automatically generated">
            <a:extLst>
              <a:ext uri="{FF2B5EF4-FFF2-40B4-BE49-F238E27FC236}">
                <a16:creationId xmlns:a16="http://schemas.microsoft.com/office/drawing/2014/main" id="{A1AA99DA-4D86-8686-618E-1F973E50594A}"/>
              </a:ext>
            </a:extLst>
          </p:cNvPr>
          <p:cNvPicPr>
            <a:picLocks noChangeAspect="1"/>
          </p:cNvPicPr>
          <p:nvPr/>
        </p:nvPicPr>
        <p:blipFill rotWithShape="1">
          <a:blip r:embed="rId2">
            <a:extLst>
              <a:ext uri="{28A0092B-C50C-407E-A947-70E740481C1C}">
                <a14:useLocalDpi xmlns:a14="http://schemas.microsoft.com/office/drawing/2010/main" val="0"/>
              </a:ext>
            </a:extLst>
          </a:blip>
          <a:srcRect l="11283" t="43849" r="10916" b="23436"/>
          <a:stretch/>
        </p:blipFill>
        <p:spPr>
          <a:xfrm>
            <a:off x="6542203" y="348792"/>
            <a:ext cx="5335571" cy="2243580"/>
          </a:xfrm>
          <a:prstGeom prst="rect">
            <a:avLst/>
          </a:prstGeom>
        </p:spPr>
      </p:pic>
      <p:pic>
        <p:nvPicPr>
          <p:cNvPr id="9" name="Picture 8" descr="A piece of paper with black text&#10;&#10;Description automatically generated">
            <a:extLst>
              <a:ext uri="{FF2B5EF4-FFF2-40B4-BE49-F238E27FC236}">
                <a16:creationId xmlns:a16="http://schemas.microsoft.com/office/drawing/2014/main" id="{D7C6E364-6898-BAB6-E833-5F501CA9EF25}"/>
              </a:ext>
            </a:extLst>
          </p:cNvPr>
          <p:cNvPicPr>
            <a:picLocks noChangeAspect="1"/>
          </p:cNvPicPr>
          <p:nvPr/>
        </p:nvPicPr>
        <p:blipFill rotWithShape="1">
          <a:blip r:embed="rId3">
            <a:extLst>
              <a:ext uri="{28A0092B-C50C-407E-A947-70E740481C1C}">
                <a14:useLocalDpi xmlns:a14="http://schemas.microsoft.com/office/drawing/2010/main" val="0"/>
              </a:ext>
            </a:extLst>
          </a:blip>
          <a:srcRect l="9480" t="27285" r="13924" b="33049"/>
          <a:stretch/>
        </p:blipFill>
        <p:spPr>
          <a:xfrm>
            <a:off x="6542202" y="3242420"/>
            <a:ext cx="4837054" cy="2504872"/>
          </a:xfrm>
          <a:prstGeom prst="rect">
            <a:avLst/>
          </a:prstGeom>
        </p:spPr>
      </p:pic>
      <p:pic>
        <p:nvPicPr>
          <p:cNvPr id="11" name="Picture 10" descr="A paper with a note and a paper clip&#10;&#10;Description automatically generated with medium confidence">
            <a:extLst>
              <a:ext uri="{FF2B5EF4-FFF2-40B4-BE49-F238E27FC236}">
                <a16:creationId xmlns:a16="http://schemas.microsoft.com/office/drawing/2014/main" id="{D94E5315-6B47-2319-6C98-1DAC2F85623D}"/>
              </a:ext>
            </a:extLst>
          </p:cNvPr>
          <p:cNvPicPr>
            <a:picLocks noChangeAspect="1"/>
          </p:cNvPicPr>
          <p:nvPr/>
        </p:nvPicPr>
        <p:blipFill rotWithShape="1">
          <a:blip r:embed="rId4">
            <a:extLst>
              <a:ext uri="{28A0092B-C50C-407E-A947-70E740481C1C}">
                <a14:useLocalDpi xmlns:a14="http://schemas.microsoft.com/office/drawing/2010/main" val="0"/>
              </a:ext>
            </a:extLst>
          </a:blip>
          <a:srcRect l="10508" t="24255" r="8999" b="24397"/>
          <a:stretch/>
        </p:blipFill>
        <p:spPr>
          <a:xfrm>
            <a:off x="812744" y="1246505"/>
            <a:ext cx="4837054" cy="4364989"/>
          </a:xfrm>
          <a:prstGeom prst="rect">
            <a:avLst/>
          </a:prstGeom>
        </p:spPr>
      </p:pic>
    </p:spTree>
    <p:extLst>
      <p:ext uri="{BB962C8B-B14F-4D97-AF65-F5344CB8AC3E}">
        <p14:creationId xmlns:p14="http://schemas.microsoft.com/office/powerpoint/2010/main" val="43591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556594-24F3-C44E-BC60-2CB56BB13DA7}"/>
              </a:ext>
            </a:extLst>
          </p:cNvPr>
          <p:cNvSpPr txBox="1"/>
          <p:nvPr/>
        </p:nvSpPr>
        <p:spPr>
          <a:xfrm>
            <a:off x="690513" y="713706"/>
            <a:ext cx="10810187" cy="1355115"/>
          </a:xfrm>
          <a:prstGeom prst="rect">
            <a:avLst/>
          </a:prstGeom>
          <a:noFill/>
        </p:spPr>
        <p:txBody>
          <a:bodyPr wrap="square">
            <a:spAutoFit/>
          </a:bodyPr>
          <a:lstStyle/>
          <a:p>
            <a:pPr>
              <a:lnSpc>
                <a:spcPct val="107000"/>
              </a:lnSpc>
              <a:spcAft>
                <a:spcPts val="800"/>
              </a:spcAft>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I wonder what you think are some of the biggest issues facing humanity/the world today? Let’s watch a video of a few people sharing their perspectives:</a:t>
            </a:r>
          </a:p>
          <a:p>
            <a:pPr>
              <a:lnSpc>
                <a:spcPct val="107000"/>
              </a:lnSpc>
              <a:spcAft>
                <a:spcPts val="800"/>
              </a:spcAft>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p:txBody>
      </p:sp>
      <p:pic>
        <p:nvPicPr>
          <p:cNvPr id="2" name="Online Media 1" title="Lent 2025: Pupil Video - Week 1: Introduction">
            <a:hlinkClick r:id="" action="ppaction://media"/>
            <a:extLst>
              <a:ext uri="{FF2B5EF4-FFF2-40B4-BE49-F238E27FC236}">
                <a16:creationId xmlns:a16="http://schemas.microsoft.com/office/drawing/2014/main" id="{A7344B4B-CD7F-2ABA-2CEC-83947A58A7CE}"/>
              </a:ext>
            </a:extLst>
          </p:cNvPr>
          <p:cNvPicPr>
            <a:picLocks noRot="1" noChangeAspect="1"/>
          </p:cNvPicPr>
          <p:nvPr>
            <a:videoFile r:link="rId1"/>
          </p:nvPr>
        </p:nvPicPr>
        <p:blipFill>
          <a:blip r:embed="rId3"/>
          <a:stretch>
            <a:fillRect/>
          </a:stretch>
        </p:blipFill>
        <p:spPr>
          <a:xfrm>
            <a:off x="1966912" y="1709452"/>
            <a:ext cx="8258175" cy="4665880"/>
          </a:xfrm>
          <a:prstGeom prst="rect">
            <a:avLst/>
          </a:prstGeom>
        </p:spPr>
      </p:pic>
    </p:spTree>
    <p:extLst>
      <p:ext uri="{BB962C8B-B14F-4D97-AF65-F5344CB8AC3E}">
        <p14:creationId xmlns:p14="http://schemas.microsoft.com/office/powerpoint/2010/main" val="408624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EC78AC-D216-C01D-D904-427F0C524CC6}"/>
              </a:ext>
            </a:extLst>
          </p:cNvPr>
          <p:cNvSpPr txBox="1"/>
          <p:nvPr/>
        </p:nvSpPr>
        <p:spPr>
          <a:xfrm>
            <a:off x="829559" y="1334047"/>
            <a:ext cx="10341204" cy="2608599"/>
          </a:xfrm>
          <a:prstGeom prst="rect">
            <a:avLst/>
          </a:prstGeom>
          <a:noFill/>
        </p:spPr>
        <p:txBody>
          <a:bodyPr wrap="square">
            <a:spAutoFit/>
          </a:bodyPr>
          <a:lstStyle/>
          <a:p>
            <a:pPr marL="342900" lvl="0" indent="-342900">
              <a:lnSpc>
                <a:spcPct val="105000"/>
              </a:lnSpc>
              <a:buFont typeface="Courier New" panose="02070309020205020404" pitchFamily="49" charset="0"/>
              <a:buChar char="o"/>
            </a:pPr>
            <a:r>
              <a:rPr lang="en-GB" sz="2400" dirty="0">
                <a:effectLst/>
                <a:latin typeface="Gill Sans MT" panose="020B0502020104020203" pitchFamily="34" charset="0"/>
                <a:ea typeface="Times New Roman" panose="02020603050405020304" pitchFamily="18" charset="0"/>
                <a:cs typeface="Times New Roman" panose="02020603050405020304" pitchFamily="18" charset="0"/>
              </a:rPr>
              <a:t>What do you think are the biggest issues facing the humanity/world today?</a:t>
            </a:r>
          </a:p>
          <a:p>
            <a:pPr marL="342900" lvl="0" indent="-342900">
              <a:lnSpc>
                <a:spcPct val="105000"/>
              </a:lnSpc>
              <a:buFont typeface="Courier New" panose="02070309020205020404" pitchFamily="49" charset="0"/>
              <a:buChar char="o"/>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lvl="0">
              <a:lnSpc>
                <a:spcPct val="105000"/>
              </a:lnSpc>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800"/>
              </a:spcAft>
              <a:buFont typeface="Courier New" panose="02070309020205020404" pitchFamily="49" charset="0"/>
              <a:buChar char="o"/>
            </a:pPr>
            <a:r>
              <a:rPr lang="en-GB" sz="2400" dirty="0">
                <a:effectLst/>
                <a:latin typeface="Gill Sans MT" panose="020B0502020104020203" pitchFamily="34" charset="0"/>
                <a:ea typeface="Times New Roman" panose="02020603050405020304" pitchFamily="18" charset="0"/>
                <a:cs typeface="Times New Roman" panose="02020603050405020304" pitchFamily="18" charset="0"/>
              </a:rPr>
              <a:t>How can we help? What can we change?</a:t>
            </a:r>
          </a:p>
          <a:p>
            <a:pPr marL="342900" lvl="0" indent="-342900">
              <a:lnSpc>
                <a:spcPct val="105000"/>
              </a:lnSpc>
              <a:spcAft>
                <a:spcPts val="800"/>
              </a:spcAft>
              <a:buFont typeface="Courier New" panose="02070309020205020404" pitchFamily="49" charset="0"/>
              <a:buChar char="o"/>
            </a:pPr>
            <a:endParaRPr lang="en-GB" sz="2400" dirty="0">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ct val="105000"/>
              </a:lnSpc>
              <a:spcAft>
                <a:spcPts val="800"/>
              </a:spcAft>
              <a:buFont typeface="Courier New" panose="02070309020205020404" pitchFamily="49" charset="0"/>
              <a:buChar char="o"/>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What can we pray for?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E38AA2A-C000-072A-6E28-1FE64BB1D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445" y="3650668"/>
            <a:ext cx="2109110" cy="2109110"/>
          </a:xfrm>
          <a:prstGeom prst="rect">
            <a:avLst/>
          </a:prstGeom>
        </p:spPr>
      </p:pic>
    </p:spTree>
    <p:extLst>
      <p:ext uri="{BB962C8B-B14F-4D97-AF65-F5344CB8AC3E}">
        <p14:creationId xmlns:p14="http://schemas.microsoft.com/office/powerpoint/2010/main" val="425862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B46962-066C-B31A-E6ED-462865DD40EE}"/>
              </a:ext>
            </a:extLst>
          </p:cNvPr>
          <p:cNvSpPr txBox="1"/>
          <p:nvPr/>
        </p:nvSpPr>
        <p:spPr>
          <a:xfrm>
            <a:off x="1293043" y="996510"/>
            <a:ext cx="9605914" cy="1859035"/>
          </a:xfrm>
          <a:prstGeom prst="rect">
            <a:avLst/>
          </a:prstGeom>
          <a:noFill/>
        </p:spPr>
        <p:txBody>
          <a:bodyPr wrap="square">
            <a:spAutoFit/>
          </a:bodyPr>
          <a:lstStyle/>
          <a:p>
            <a:pPr>
              <a:lnSpc>
                <a:spcPct val="107000"/>
              </a:lnSpc>
              <a:spcAft>
                <a:spcPts val="800"/>
              </a:spcAft>
            </a:pPr>
            <a:r>
              <a:rPr lang="en-GB" sz="2400" dirty="0">
                <a:effectLst/>
                <a:latin typeface="Gill Sans MT" panose="020B0502020104020203" pitchFamily="34" charset="0"/>
                <a:ea typeface="Times New Roman" panose="02020603050405020304" pitchFamily="18" charset="0"/>
                <a:cs typeface="Arial" panose="020B0604020202020204" pitchFamily="34" charset="0"/>
              </a:rPr>
              <a:t>As you go about your week, in all of the communities in which you are a part, I invite you to reflect upon ‘how God might be working in this place?’.</a:t>
            </a:r>
          </a:p>
          <a:p>
            <a:pPr>
              <a:lnSpc>
                <a:spcPct val="107000"/>
              </a:lnSpc>
              <a:spcAft>
                <a:spcPts val="800"/>
              </a:spcAft>
            </a:pPr>
            <a:endParaRPr lang="en-GB" sz="2400" dirty="0">
              <a:latin typeface="Gill Sans MT" panose="020B0502020104020203" pitchFamily="34" charset="0"/>
              <a:ea typeface="Times New Roman" panose="02020603050405020304" pitchFamily="18" charset="0"/>
              <a:cs typeface="Arial" panose="020B0604020202020204" pitchFamily="34" charset="0"/>
            </a:endParaRPr>
          </a:p>
          <a:p>
            <a:pPr>
              <a:lnSpc>
                <a:spcPct val="107000"/>
              </a:lnSpc>
              <a:spcAft>
                <a:spcPts val="800"/>
              </a:spcAft>
            </a:pPr>
            <a:r>
              <a:rPr lang="en-GB" sz="2400" dirty="0">
                <a:effectLst/>
                <a:latin typeface="Gill Sans MT" panose="020B0502020104020203" pitchFamily="34" charset="0"/>
                <a:ea typeface="Times New Roman" panose="02020603050405020304" pitchFamily="18" charset="0"/>
                <a:cs typeface="Arial" panose="020B0604020202020204" pitchFamily="34" charset="0"/>
              </a:rPr>
              <a:t>How might you join in?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F5D4E75-DDA4-34B8-D362-E9CD0C048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445" y="3650668"/>
            <a:ext cx="2109110" cy="2109110"/>
          </a:xfrm>
          <a:prstGeom prst="rect">
            <a:avLst/>
          </a:prstGeom>
        </p:spPr>
      </p:pic>
    </p:spTree>
    <p:extLst>
      <p:ext uri="{BB962C8B-B14F-4D97-AF65-F5344CB8AC3E}">
        <p14:creationId xmlns:p14="http://schemas.microsoft.com/office/powerpoint/2010/main" val="2057889610"/>
      </p:ext>
    </p:extLst>
  </p:cSld>
  <p:clrMapOvr>
    <a:masterClrMapping/>
  </p:clrMapOvr>
</p:sld>
</file>

<file path=ppt/theme/theme1.xml><?xml version="1.0" encoding="utf-8"?>
<a:theme xmlns:a="http://schemas.openxmlformats.org/drawingml/2006/main" name="Basi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3a3f4af-9df9-4e1d-8c69-a33c6e733a58" xsi:nil="true"/>
    <lcf76f155ced4ddcb4097134ff3c332f xmlns="9f06da45-68d2-458d-b3d3-8060d8b51a1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D8540B5BF282488ECC8CD3C4966458" ma:contentTypeVersion="18" ma:contentTypeDescription="Create a new document." ma:contentTypeScope="" ma:versionID="a6172e6f790fbbe5a33d5a9dd9f1140e">
  <xsd:schema xmlns:xsd="http://www.w3.org/2001/XMLSchema" xmlns:xs="http://www.w3.org/2001/XMLSchema" xmlns:p="http://schemas.microsoft.com/office/2006/metadata/properties" xmlns:ns2="f3a3f4af-9df9-4e1d-8c69-a33c6e733a58" xmlns:ns3="9f06da45-68d2-458d-b3d3-8060d8b51a1e" targetNamespace="http://schemas.microsoft.com/office/2006/metadata/properties" ma:root="true" ma:fieldsID="8229545c610568fd97ee1f1ae68a76c3" ns2:_="" ns3:_="">
    <xsd:import namespace="f3a3f4af-9df9-4e1d-8c69-a33c6e733a58"/>
    <xsd:import namespace="9f06da45-68d2-458d-b3d3-8060d8b51a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3f4af-9df9-4e1d-8c69-a33c6e733a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411e86-ed25-4156-8ce4-853208e0deec}" ma:internalName="TaxCatchAll" ma:showField="CatchAllData" ma:web="f3a3f4af-9df9-4e1d-8c69-a33c6e733a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06da45-68d2-458d-b3d3-8060d8b51a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0e3ca5f-0498-4fb9-8f73-f4904194c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EDEE10-E7F7-4429-8F67-A1E2A9EC7851}">
  <ds:schemaRefs>
    <ds:schemaRef ds:uri="http://schemas.microsoft.com/office/2006/metadata/properties"/>
    <ds:schemaRef ds:uri="http://schemas.microsoft.com/office/infopath/2007/PartnerControls"/>
    <ds:schemaRef ds:uri="f3a3f4af-9df9-4e1d-8c69-a33c6e733a58"/>
    <ds:schemaRef ds:uri="9f06da45-68d2-458d-b3d3-8060d8b51a1e"/>
  </ds:schemaRefs>
</ds:datastoreItem>
</file>

<file path=customXml/itemProps2.xml><?xml version="1.0" encoding="utf-8"?>
<ds:datastoreItem xmlns:ds="http://schemas.openxmlformats.org/officeDocument/2006/customXml" ds:itemID="{87B62A0D-1184-4BAB-9C14-5491D3022F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3f4af-9df9-4e1d-8c69-a33c6e733a58"/>
    <ds:schemaRef ds:uri="9f06da45-68d2-458d-b3d3-8060d8b51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4B98FD-E9C6-4CFA-A395-CF2D301640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TotalTime>
  <Words>317</Words>
  <Application>Microsoft Office PowerPoint</Application>
  <PresentationFormat>Widescreen</PresentationFormat>
  <Paragraphs>29</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Corbel</vt:lpstr>
      <vt:lpstr>Courier New</vt:lpstr>
      <vt:lpstr>Gill Sans MT</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St Albans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Parker</dc:creator>
  <cp:lastModifiedBy>Hannah Puddefoot</cp:lastModifiedBy>
  <cp:revision>1</cp:revision>
  <dcterms:created xsi:type="dcterms:W3CDTF">2024-07-29T10:17:11Z</dcterms:created>
  <dcterms:modified xsi:type="dcterms:W3CDTF">2024-11-15T14:19:04Z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0x010100FCD8540B5BF282488ECC8CD3C4966458</vt:lpwstr>
  </property>
  <property fmtid="{D5CDD505-2E9C-101B-9397-08002B2CF9AE}" pid="3" name="MediaServiceImageTags">
    <vt:lpwstr/>
  </property>
</Properties>
</file>