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72" r:id="rId5"/>
    <p:sldId id="265" r:id="rId6"/>
    <p:sldId id="274" r:id="rId7"/>
    <p:sldId id="271" r:id="rId8"/>
    <p:sldId id="275" r:id="rId9"/>
    <p:sldId id="277" r:id="rId10"/>
    <p:sldId id="278" r:id="rId11"/>
    <p:sldId id="2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CF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63DC79-B19F-4665-88C2-AD7FD4B2CFC0}" v="4" dt="2024-11-18T13:33:54.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2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Parker" userId="7ee766c9-27f8-4419-b20e-a9b26e408c04" providerId="ADAL" clId="{0B636C7A-3C15-4973-936A-C7B4F7504135}"/>
    <pc:docChg chg="custSel addSld delSld modSld sldOrd">
      <pc:chgData name="Ryan Parker" userId="7ee766c9-27f8-4419-b20e-a9b26e408c04" providerId="ADAL" clId="{0B636C7A-3C15-4973-936A-C7B4F7504135}" dt="2024-07-31T08:32:30.213" v="120" actId="6549"/>
      <pc:docMkLst>
        <pc:docMk/>
      </pc:docMkLst>
      <pc:sldChg chg="ord">
        <pc:chgData name="Ryan Parker" userId="7ee766c9-27f8-4419-b20e-a9b26e408c04" providerId="ADAL" clId="{0B636C7A-3C15-4973-936A-C7B4F7504135}" dt="2024-07-31T08:10:16.256" v="9"/>
        <pc:sldMkLst>
          <pc:docMk/>
          <pc:sldMk cId="2850490962" sldId="265"/>
        </pc:sldMkLst>
      </pc:sldChg>
      <pc:sldChg chg="del">
        <pc:chgData name="Ryan Parker" userId="7ee766c9-27f8-4419-b20e-a9b26e408c04" providerId="ADAL" clId="{0B636C7A-3C15-4973-936A-C7B4F7504135}" dt="2024-07-31T08:10:18.348" v="10" actId="47"/>
        <pc:sldMkLst>
          <pc:docMk/>
          <pc:sldMk cId="1874603749" sldId="267"/>
        </pc:sldMkLst>
      </pc:sldChg>
      <pc:sldChg chg="del">
        <pc:chgData name="Ryan Parker" userId="7ee766c9-27f8-4419-b20e-a9b26e408c04" providerId="ADAL" clId="{0B636C7A-3C15-4973-936A-C7B4F7504135}" dt="2024-07-31T08:10:19.451" v="12" actId="47"/>
        <pc:sldMkLst>
          <pc:docMk/>
          <pc:sldMk cId="3725273154" sldId="268"/>
        </pc:sldMkLst>
      </pc:sldChg>
      <pc:sldChg chg="del">
        <pc:chgData name="Ryan Parker" userId="7ee766c9-27f8-4419-b20e-a9b26e408c04" providerId="ADAL" clId="{0B636C7A-3C15-4973-936A-C7B4F7504135}" dt="2024-07-31T08:10:19.034" v="11" actId="47"/>
        <pc:sldMkLst>
          <pc:docMk/>
          <pc:sldMk cId="3477783019" sldId="269"/>
        </pc:sldMkLst>
      </pc:sldChg>
      <pc:sldChg chg="del">
        <pc:chgData name="Ryan Parker" userId="7ee766c9-27f8-4419-b20e-a9b26e408c04" providerId="ADAL" clId="{0B636C7A-3C15-4973-936A-C7B4F7504135}" dt="2024-07-31T08:10:20.485" v="13" actId="47"/>
        <pc:sldMkLst>
          <pc:docMk/>
          <pc:sldMk cId="3749480342" sldId="270"/>
        </pc:sldMkLst>
      </pc:sldChg>
      <pc:sldChg chg="addSp delSp modSp mod ord">
        <pc:chgData name="Ryan Parker" userId="7ee766c9-27f8-4419-b20e-a9b26e408c04" providerId="ADAL" clId="{0B636C7A-3C15-4973-936A-C7B4F7504135}" dt="2024-07-31T08:13:03.781" v="58" actId="20577"/>
        <pc:sldMkLst>
          <pc:docMk/>
          <pc:sldMk cId="3095947003" sldId="271"/>
        </pc:sldMkLst>
        <pc:spChg chg="add mod">
          <ac:chgData name="Ryan Parker" userId="7ee766c9-27f8-4419-b20e-a9b26e408c04" providerId="ADAL" clId="{0B636C7A-3C15-4973-936A-C7B4F7504135}" dt="2024-07-31T08:13:03.781" v="58" actId="20577"/>
          <ac:spMkLst>
            <pc:docMk/>
            <pc:sldMk cId="3095947003" sldId="271"/>
            <ac:spMk id="3" creationId="{F6A3934E-2C7D-42D0-5526-47FC369FA876}"/>
          </ac:spMkLst>
        </pc:spChg>
        <pc:spChg chg="del">
          <ac:chgData name="Ryan Parker" userId="7ee766c9-27f8-4419-b20e-a9b26e408c04" providerId="ADAL" clId="{0B636C7A-3C15-4973-936A-C7B4F7504135}" dt="2024-07-31T08:10:30.573" v="15" actId="478"/>
          <ac:spMkLst>
            <pc:docMk/>
            <pc:sldMk cId="3095947003" sldId="271"/>
            <ac:spMk id="4" creationId="{45D3D938-5348-FC36-C3D9-12EAEB51414D}"/>
          </ac:spMkLst>
        </pc:spChg>
      </pc:sldChg>
      <pc:sldChg chg="modSp mod">
        <pc:chgData name="Ryan Parker" userId="7ee766c9-27f8-4419-b20e-a9b26e408c04" providerId="ADAL" clId="{0B636C7A-3C15-4973-936A-C7B4F7504135}" dt="2024-07-31T08:10:03.589" v="5" actId="20577"/>
        <pc:sldMkLst>
          <pc:docMk/>
          <pc:sldMk cId="2215929184" sldId="272"/>
        </pc:sldMkLst>
        <pc:spChg chg="mod">
          <ac:chgData name="Ryan Parker" userId="7ee766c9-27f8-4419-b20e-a9b26e408c04" providerId="ADAL" clId="{0B636C7A-3C15-4973-936A-C7B4F7504135}" dt="2024-07-31T08:10:03.589" v="5" actId="20577"/>
          <ac:spMkLst>
            <pc:docMk/>
            <pc:sldMk cId="2215929184" sldId="272"/>
            <ac:spMk id="5" creationId="{D08E6C7A-FE4A-5A18-73B3-96D6347E4855}"/>
          </ac:spMkLst>
        </pc:spChg>
      </pc:sldChg>
      <pc:sldChg chg="del">
        <pc:chgData name="Ryan Parker" userId="7ee766c9-27f8-4419-b20e-a9b26e408c04" providerId="ADAL" clId="{0B636C7A-3C15-4973-936A-C7B4F7504135}" dt="2024-07-31T08:10:12.182" v="7" actId="47"/>
        <pc:sldMkLst>
          <pc:docMk/>
          <pc:sldMk cId="1734981978" sldId="273"/>
        </pc:sldMkLst>
      </pc:sldChg>
      <pc:sldChg chg="addSp delSp modSp mod">
        <pc:chgData name="Ryan Parker" userId="7ee766c9-27f8-4419-b20e-a9b26e408c04" providerId="ADAL" clId="{0B636C7A-3C15-4973-936A-C7B4F7504135}" dt="2024-07-31T08:11:55.860" v="35" actId="1076"/>
        <pc:sldMkLst>
          <pc:docMk/>
          <pc:sldMk cId="1183708085" sldId="274"/>
        </pc:sldMkLst>
        <pc:spChg chg="add mod">
          <ac:chgData name="Ryan Parker" userId="7ee766c9-27f8-4419-b20e-a9b26e408c04" providerId="ADAL" clId="{0B636C7A-3C15-4973-936A-C7B4F7504135}" dt="2024-07-31T08:11:55.860" v="35" actId="1076"/>
          <ac:spMkLst>
            <pc:docMk/>
            <pc:sldMk cId="1183708085" sldId="274"/>
            <ac:spMk id="3" creationId="{717E3276-63D2-F0C0-BBE8-04F5EE9F0AD0}"/>
          </ac:spMkLst>
        </pc:spChg>
        <pc:picChg chg="del">
          <ac:chgData name="Ryan Parker" userId="7ee766c9-27f8-4419-b20e-a9b26e408c04" providerId="ADAL" clId="{0B636C7A-3C15-4973-936A-C7B4F7504135}" dt="2024-07-31T08:10:10.662" v="6" actId="478"/>
          <ac:picMkLst>
            <pc:docMk/>
            <pc:sldMk cId="1183708085" sldId="274"/>
            <ac:picMk id="2" creationId="{21CE3810-D468-24A6-5CC3-B193ABF374E5}"/>
          </ac:picMkLst>
        </pc:picChg>
      </pc:sldChg>
      <pc:sldChg chg="modSp mod">
        <pc:chgData name="Ryan Parker" userId="7ee766c9-27f8-4419-b20e-a9b26e408c04" providerId="ADAL" clId="{0B636C7A-3C15-4973-936A-C7B4F7504135}" dt="2024-07-31T08:31:56.580" v="114" actId="20577"/>
        <pc:sldMkLst>
          <pc:docMk/>
          <pc:sldMk cId="1002446193" sldId="276"/>
        </pc:sldMkLst>
        <pc:spChg chg="mod">
          <ac:chgData name="Ryan Parker" userId="7ee766c9-27f8-4419-b20e-a9b26e408c04" providerId="ADAL" clId="{0B636C7A-3C15-4973-936A-C7B4F7504135}" dt="2024-07-31T08:31:56.580" v="114" actId="20577"/>
          <ac:spMkLst>
            <pc:docMk/>
            <pc:sldMk cId="1002446193" sldId="276"/>
            <ac:spMk id="3" creationId="{6615FD1E-6042-62B2-1326-CC299F05B535}"/>
          </ac:spMkLst>
        </pc:spChg>
      </pc:sldChg>
      <pc:sldChg chg="addSp delSp modSp add mod">
        <pc:chgData name="Ryan Parker" userId="7ee766c9-27f8-4419-b20e-a9b26e408c04" providerId="ADAL" clId="{0B636C7A-3C15-4973-936A-C7B4F7504135}" dt="2024-07-31T08:31:01.975" v="81" actId="1076"/>
        <pc:sldMkLst>
          <pc:docMk/>
          <pc:sldMk cId="2520650023" sldId="277"/>
        </pc:sldMkLst>
        <pc:spChg chg="del">
          <ac:chgData name="Ryan Parker" userId="7ee766c9-27f8-4419-b20e-a9b26e408c04" providerId="ADAL" clId="{0B636C7A-3C15-4973-936A-C7B4F7504135}" dt="2024-07-31T08:13:29.686" v="60" actId="478"/>
          <ac:spMkLst>
            <pc:docMk/>
            <pc:sldMk cId="2520650023" sldId="277"/>
            <ac:spMk id="2" creationId="{81D770E7-277B-3846-CE5E-BEC0F141F468}"/>
          </ac:spMkLst>
        </pc:spChg>
        <pc:spChg chg="add mod">
          <ac:chgData name="Ryan Parker" userId="7ee766c9-27f8-4419-b20e-a9b26e408c04" providerId="ADAL" clId="{0B636C7A-3C15-4973-936A-C7B4F7504135}" dt="2024-07-31T08:30:48.648" v="79" actId="20577"/>
          <ac:spMkLst>
            <pc:docMk/>
            <pc:sldMk cId="2520650023" sldId="277"/>
            <ac:spMk id="4" creationId="{D2652070-E3F2-B42E-468E-8B20A1EAD176}"/>
          </ac:spMkLst>
        </pc:spChg>
        <pc:grpChg chg="del">
          <ac:chgData name="Ryan Parker" userId="7ee766c9-27f8-4419-b20e-a9b26e408c04" providerId="ADAL" clId="{0B636C7A-3C15-4973-936A-C7B4F7504135}" dt="2024-07-31T08:13:29.686" v="60" actId="478"/>
          <ac:grpSpMkLst>
            <pc:docMk/>
            <pc:sldMk cId="2520650023" sldId="277"/>
            <ac:grpSpMk id="12" creationId="{3BB728AE-6CFF-0D14-D794-110A35B1468A}"/>
          </ac:grpSpMkLst>
        </pc:grpChg>
        <pc:picChg chg="add mod">
          <ac:chgData name="Ryan Parker" userId="7ee766c9-27f8-4419-b20e-a9b26e408c04" providerId="ADAL" clId="{0B636C7A-3C15-4973-936A-C7B4F7504135}" dt="2024-07-31T08:31:01.975" v="81" actId="1076"/>
          <ac:picMkLst>
            <pc:docMk/>
            <pc:sldMk cId="2520650023" sldId="277"/>
            <ac:picMk id="7" creationId="{D6924D35-7654-2857-7788-390ACBBAD4A8}"/>
          </ac:picMkLst>
        </pc:picChg>
      </pc:sldChg>
      <pc:sldChg chg="del">
        <pc:chgData name="Ryan Parker" userId="7ee766c9-27f8-4419-b20e-a9b26e408c04" providerId="ADAL" clId="{0B636C7A-3C15-4973-936A-C7B4F7504135}" dt="2024-07-31T08:10:22.004" v="14" actId="47"/>
        <pc:sldMkLst>
          <pc:docMk/>
          <pc:sldMk cId="3730426464" sldId="277"/>
        </pc:sldMkLst>
      </pc:sldChg>
      <pc:sldChg chg="addSp modSp add mod">
        <pc:chgData name="Ryan Parker" userId="7ee766c9-27f8-4419-b20e-a9b26e408c04" providerId="ADAL" clId="{0B636C7A-3C15-4973-936A-C7B4F7504135}" dt="2024-07-31T08:32:30.213" v="120" actId="6549"/>
        <pc:sldMkLst>
          <pc:docMk/>
          <pc:sldMk cId="1231597962" sldId="278"/>
        </pc:sldMkLst>
        <pc:spChg chg="add mod">
          <ac:chgData name="Ryan Parker" userId="7ee766c9-27f8-4419-b20e-a9b26e408c04" providerId="ADAL" clId="{0B636C7A-3C15-4973-936A-C7B4F7504135}" dt="2024-07-31T08:32:30.213" v="120" actId="6549"/>
          <ac:spMkLst>
            <pc:docMk/>
            <pc:sldMk cId="1231597962" sldId="278"/>
            <ac:spMk id="3" creationId="{2CE5E420-5723-CBA1-391F-5ACC7F184B97}"/>
          </ac:spMkLst>
        </pc:spChg>
      </pc:sldChg>
    </pc:docChg>
  </pc:docChgLst>
  <pc:docChgLst>
    <pc:chgData name="Hannah Puddefoot" userId="e428fa1b-cf7d-43f6-a9d0-3d1ff342a9eb" providerId="ADAL" clId="{AC63DC79-B19F-4665-88C2-AD7FD4B2CFC0}"/>
    <pc:docChg chg="custSel modSld modMainMaster">
      <pc:chgData name="Hannah Puddefoot" userId="e428fa1b-cf7d-43f6-a9d0-3d1ff342a9eb" providerId="ADAL" clId="{AC63DC79-B19F-4665-88C2-AD7FD4B2CFC0}" dt="2024-11-18T13:34:08.105" v="16" actId="1076"/>
      <pc:docMkLst>
        <pc:docMk/>
      </pc:docMkLst>
      <pc:sldChg chg="addSp delSp modSp mod setBg">
        <pc:chgData name="Hannah Puddefoot" userId="e428fa1b-cf7d-43f6-a9d0-3d1ff342a9eb" providerId="ADAL" clId="{AC63DC79-B19F-4665-88C2-AD7FD4B2CFC0}" dt="2024-11-18T13:33:22.528" v="9"/>
        <pc:sldMkLst>
          <pc:docMk/>
          <pc:sldMk cId="2215929184" sldId="272"/>
        </pc:sldMkLst>
        <pc:spChg chg="del">
          <ac:chgData name="Hannah Puddefoot" userId="e428fa1b-cf7d-43f6-a9d0-3d1ff342a9eb" providerId="ADAL" clId="{AC63DC79-B19F-4665-88C2-AD7FD4B2CFC0}" dt="2024-11-18T13:33:01.631" v="0" actId="478"/>
          <ac:spMkLst>
            <pc:docMk/>
            <pc:sldMk cId="2215929184" sldId="272"/>
            <ac:spMk id="3" creationId="{9F0A4388-A36D-1947-830B-69C9BAF61312}"/>
          </ac:spMkLst>
        </pc:spChg>
        <pc:spChg chg="mod">
          <ac:chgData name="Hannah Puddefoot" userId="e428fa1b-cf7d-43f6-a9d0-3d1ff342a9eb" providerId="ADAL" clId="{AC63DC79-B19F-4665-88C2-AD7FD4B2CFC0}" dt="2024-11-18T13:33:16.556" v="7" actId="207"/>
          <ac:spMkLst>
            <pc:docMk/>
            <pc:sldMk cId="2215929184" sldId="272"/>
            <ac:spMk id="5" creationId="{D08E6C7A-FE4A-5A18-73B3-96D6347E4855}"/>
          </ac:spMkLst>
        </pc:spChg>
        <pc:picChg chg="add mod">
          <ac:chgData name="Hannah Puddefoot" userId="e428fa1b-cf7d-43f6-a9d0-3d1ff342a9eb" providerId="ADAL" clId="{AC63DC79-B19F-4665-88C2-AD7FD4B2CFC0}" dt="2024-11-18T13:33:12.079" v="6" actId="1076"/>
          <ac:picMkLst>
            <pc:docMk/>
            <pc:sldMk cId="2215929184" sldId="272"/>
            <ac:picMk id="2" creationId="{0A7010B6-F7E8-BF0D-B6E0-E21B4277D24D}"/>
          </ac:picMkLst>
        </pc:picChg>
      </pc:sldChg>
      <pc:sldChg chg="addSp delSp modSp mod modAnim">
        <pc:chgData name="Hannah Puddefoot" userId="e428fa1b-cf7d-43f6-a9d0-3d1ff342a9eb" providerId="ADAL" clId="{AC63DC79-B19F-4665-88C2-AD7FD4B2CFC0}" dt="2024-11-18T13:34:08.105" v="16" actId="1076"/>
        <pc:sldMkLst>
          <pc:docMk/>
          <pc:sldMk cId="1183708085" sldId="274"/>
        </pc:sldMkLst>
        <pc:spChg chg="del">
          <ac:chgData name="Hannah Puddefoot" userId="e428fa1b-cf7d-43f6-a9d0-3d1ff342a9eb" providerId="ADAL" clId="{AC63DC79-B19F-4665-88C2-AD7FD4B2CFC0}" dt="2024-11-18T13:33:30.573" v="10" actId="478"/>
          <ac:spMkLst>
            <pc:docMk/>
            <pc:sldMk cId="1183708085" sldId="274"/>
            <ac:spMk id="3" creationId="{717E3276-63D2-F0C0-BBE8-04F5EE9F0AD0}"/>
          </ac:spMkLst>
        </pc:spChg>
        <pc:picChg chg="add mod">
          <ac:chgData name="Hannah Puddefoot" userId="e428fa1b-cf7d-43f6-a9d0-3d1ff342a9eb" providerId="ADAL" clId="{AC63DC79-B19F-4665-88C2-AD7FD4B2CFC0}" dt="2024-11-18T13:34:08.105" v="16" actId="1076"/>
          <ac:picMkLst>
            <pc:docMk/>
            <pc:sldMk cId="1183708085" sldId="274"/>
            <ac:picMk id="2" creationId="{A8BDB4F4-CCA7-8857-57E6-720FA5BF7FA3}"/>
          </ac:picMkLst>
        </pc:picChg>
      </pc:sldChg>
      <pc:sldMasterChg chg="setBg modSldLayout">
        <pc:chgData name="Hannah Puddefoot" userId="e428fa1b-cf7d-43f6-a9d0-3d1ff342a9eb" providerId="ADAL" clId="{AC63DC79-B19F-4665-88C2-AD7FD4B2CFC0}" dt="2024-11-18T13:33:22.528" v="9"/>
        <pc:sldMasterMkLst>
          <pc:docMk/>
          <pc:sldMasterMk cId="1933501424" sldId="2147483660"/>
        </pc:sldMasterMkLst>
        <pc:sldLayoutChg chg="setBg">
          <pc:chgData name="Hannah Puddefoot" userId="e428fa1b-cf7d-43f6-a9d0-3d1ff342a9eb" providerId="ADAL" clId="{AC63DC79-B19F-4665-88C2-AD7FD4B2CFC0}" dt="2024-11-18T13:33:22.528" v="9"/>
          <pc:sldLayoutMkLst>
            <pc:docMk/>
            <pc:sldMasterMk cId="1933501424" sldId="2147483660"/>
            <pc:sldLayoutMk cId="616411985" sldId="2147483661"/>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1880287341" sldId="2147483662"/>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4153968997" sldId="2147483663"/>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507995217" sldId="2147483664"/>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1357123642" sldId="2147483665"/>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3885869357" sldId="2147483666"/>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1805648775" sldId="2147483667"/>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1648552486" sldId="2147483668"/>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331707377" sldId="2147483669"/>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524337466" sldId="2147483670"/>
          </pc:sldLayoutMkLst>
        </pc:sldLayoutChg>
        <pc:sldLayoutChg chg="setBg">
          <pc:chgData name="Hannah Puddefoot" userId="e428fa1b-cf7d-43f6-a9d0-3d1ff342a9eb" providerId="ADAL" clId="{AC63DC79-B19F-4665-88C2-AD7FD4B2CFC0}" dt="2024-11-18T13:33:22.528" v="9"/>
          <pc:sldLayoutMkLst>
            <pc:docMk/>
            <pc:sldMasterMk cId="1933501424" sldId="2147483660"/>
            <pc:sldLayoutMk cId="1854934194" sldId="2147483671"/>
          </pc:sldLayoutMkLst>
        </pc:sldLayoutChg>
      </pc:sldMasterChg>
    </pc:docChg>
  </pc:docChgLst>
  <pc:docChgLst>
    <pc:chgData name="Ryan Parker" userId="7ee766c9-27f8-4419-b20e-a9b26e408c04" providerId="ADAL" clId="{B1AD51EA-8678-447C-93E4-43E77428BBDC}"/>
    <pc:docChg chg="undo redo custSel addSld delSld modSld sldOrd delMainMaster">
      <pc:chgData name="Ryan Parker" userId="7ee766c9-27f8-4419-b20e-a9b26e408c04" providerId="ADAL" clId="{B1AD51EA-8678-447C-93E4-43E77428BBDC}" dt="2024-07-29T09:00:07.981" v="446" actId="14100"/>
      <pc:docMkLst>
        <pc:docMk/>
      </pc:docMkLst>
      <pc:sldChg chg="addSp delSp modSp new del mod">
        <pc:chgData name="Ryan Parker" userId="7ee766c9-27f8-4419-b20e-a9b26e408c04" providerId="ADAL" clId="{B1AD51EA-8678-447C-93E4-43E77428BBDC}" dt="2024-07-29T08:45:47.712" v="265" actId="47"/>
        <pc:sldMkLst>
          <pc:docMk/>
          <pc:sldMk cId="3255764366" sldId="256"/>
        </pc:sldMkLst>
        <pc:spChg chg="add del mod">
          <ac:chgData name="Ryan Parker" userId="7ee766c9-27f8-4419-b20e-a9b26e408c04" providerId="ADAL" clId="{B1AD51EA-8678-447C-93E4-43E77428BBDC}" dt="2024-07-29T08:45:14.255" v="255" actId="21"/>
          <ac:spMkLst>
            <pc:docMk/>
            <pc:sldMk cId="3255764366" sldId="256"/>
            <ac:spMk id="2" creationId="{D08E6C7A-FE4A-5A18-73B3-96D6347E4855}"/>
          </ac:spMkLst>
        </pc:spChg>
        <pc:spChg chg="del mod">
          <ac:chgData name="Ryan Parker" userId="7ee766c9-27f8-4419-b20e-a9b26e408c04" providerId="ADAL" clId="{B1AD51EA-8678-447C-93E4-43E77428BBDC}" dt="2024-07-29T08:44:28.327" v="229" actId="21"/>
          <ac:spMkLst>
            <pc:docMk/>
            <pc:sldMk cId="3255764366" sldId="256"/>
            <ac:spMk id="3" creationId="{9F0A4388-A36D-1947-830B-69C9BAF61312}"/>
          </ac:spMkLst>
        </pc:spChg>
        <pc:spChg chg="add mod">
          <ac:chgData name="Ryan Parker" userId="7ee766c9-27f8-4419-b20e-a9b26e408c04" providerId="ADAL" clId="{B1AD51EA-8678-447C-93E4-43E77428BBDC}" dt="2024-07-29T08:44:28.327" v="229" actId="21"/>
          <ac:spMkLst>
            <pc:docMk/>
            <pc:sldMk cId="3255764366" sldId="256"/>
            <ac:spMk id="5" creationId="{AF8D7BD7-DEFB-1BF3-CCFC-17328362E66C}"/>
          </ac:spMkLst>
        </pc:spChg>
        <pc:spChg chg="add mod">
          <ac:chgData name="Ryan Parker" userId="7ee766c9-27f8-4419-b20e-a9b26e408c04" providerId="ADAL" clId="{B1AD51EA-8678-447C-93E4-43E77428BBDC}" dt="2024-07-29T08:45:14.255" v="255" actId="21"/>
          <ac:spMkLst>
            <pc:docMk/>
            <pc:sldMk cId="3255764366" sldId="256"/>
            <ac:spMk id="7" creationId="{29450422-4424-9166-CD54-879CE84DCE93}"/>
          </ac:spMkLst>
        </pc:spChg>
      </pc:sldChg>
      <pc:sldChg chg="addSp delSp modSp new del mod">
        <pc:chgData name="Ryan Parker" userId="7ee766c9-27f8-4419-b20e-a9b26e408c04" providerId="ADAL" clId="{B1AD51EA-8678-447C-93E4-43E77428BBDC}" dt="2024-07-29T08:45:58.461" v="268" actId="47"/>
        <pc:sldMkLst>
          <pc:docMk/>
          <pc:sldMk cId="1006489509" sldId="257"/>
        </pc:sldMkLst>
        <pc:spChg chg="del mod">
          <ac:chgData name="Ryan Parker" userId="7ee766c9-27f8-4419-b20e-a9b26e408c04" providerId="ADAL" clId="{B1AD51EA-8678-447C-93E4-43E77428BBDC}" dt="2024-07-29T08:45:52.383" v="266" actId="21"/>
          <ac:spMkLst>
            <pc:docMk/>
            <pc:sldMk cId="1006489509" sldId="257"/>
            <ac:spMk id="3" creationId="{95178171-F7C0-871E-1263-F380283837CF}"/>
          </ac:spMkLst>
        </pc:spChg>
        <pc:spChg chg="add mod">
          <ac:chgData name="Ryan Parker" userId="7ee766c9-27f8-4419-b20e-a9b26e408c04" providerId="ADAL" clId="{B1AD51EA-8678-447C-93E4-43E77428BBDC}" dt="2024-07-29T08:45:52.383" v="266" actId="21"/>
          <ac:spMkLst>
            <pc:docMk/>
            <pc:sldMk cId="1006489509" sldId="257"/>
            <ac:spMk id="5" creationId="{BADB6ECD-BDC1-6D23-5B9D-D109B1AB53D0}"/>
          </ac:spMkLst>
        </pc:spChg>
      </pc:sldChg>
      <pc:sldChg chg="modSp new del mod">
        <pc:chgData name="Ryan Parker" userId="7ee766c9-27f8-4419-b20e-a9b26e408c04" providerId="ADAL" clId="{B1AD51EA-8678-447C-93E4-43E77428BBDC}" dt="2024-07-29T08:47:47.797" v="280" actId="47"/>
        <pc:sldMkLst>
          <pc:docMk/>
          <pc:sldMk cId="3884089680" sldId="258"/>
        </pc:sldMkLst>
        <pc:spChg chg="mod">
          <ac:chgData name="Ryan Parker" userId="7ee766c9-27f8-4419-b20e-a9b26e408c04" providerId="ADAL" clId="{B1AD51EA-8678-447C-93E4-43E77428BBDC}" dt="2024-07-29T08:18:37.302" v="94" actId="13926"/>
          <ac:spMkLst>
            <pc:docMk/>
            <pc:sldMk cId="3884089680" sldId="258"/>
            <ac:spMk id="3" creationId="{0EA350A2-EED7-7FCE-2B4F-C212ACDF4CB7}"/>
          </ac:spMkLst>
        </pc:spChg>
      </pc:sldChg>
      <pc:sldChg chg="addSp delSp modSp new del mod">
        <pc:chgData name="Ryan Parker" userId="7ee766c9-27f8-4419-b20e-a9b26e408c04" providerId="ADAL" clId="{B1AD51EA-8678-447C-93E4-43E77428BBDC}" dt="2024-07-29T08:49:57.675" v="338" actId="47"/>
        <pc:sldMkLst>
          <pc:docMk/>
          <pc:sldMk cId="1221438901" sldId="259"/>
        </pc:sldMkLst>
        <pc:spChg chg="del">
          <ac:chgData name="Ryan Parker" userId="7ee766c9-27f8-4419-b20e-a9b26e408c04" providerId="ADAL" clId="{B1AD51EA-8678-447C-93E4-43E77428BBDC}" dt="2024-07-29T08:48:01.445" v="284" actId="478"/>
          <ac:spMkLst>
            <pc:docMk/>
            <pc:sldMk cId="1221438901" sldId="259"/>
            <ac:spMk id="2" creationId="{08DDA0BB-B49A-76B4-F6BE-6A3240DADBC3}"/>
          </ac:spMkLst>
        </pc:spChg>
        <pc:spChg chg="del mod">
          <ac:chgData name="Ryan Parker" userId="7ee766c9-27f8-4419-b20e-a9b26e408c04" providerId="ADAL" clId="{B1AD51EA-8678-447C-93E4-43E77428BBDC}" dt="2024-07-29T08:47:55.375" v="282" actId="478"/>
          <ac:spMkLst>
            <pc:docMk/>
            <pc:sldMk cId="1221438901" sldId="259"/>
            <ac:spMk id="3" creationId="{BBED2F40-DB1D-EC8D-500B-F25FB206409E}"/>
          </ac:spMkLst>
        </pc:spChg>
        <pc:spChg chg="add del mod">
          <ac:chgData name="Ryan Parker" userId="7ee766c9-27f8-4419-b20e-a9b26e408c04" providerId="ADAL" clId="{B1AD51EA-8678-447C-93E4-43E77428BBDC}" dt="2024-07-29T08:47:59.669" v="283" actId="478"/>
          <ac:spMkLst>
            <pc:docMk/>
            <pc:sldMk cId="1221438901" sldId="259"/>
            <ac:spMk id="11" creationId="{4DD6BEFB-47F2-3E08-F19C-F656B79A3A09}"/>
          </ac:spMkLst>
        </pc:spChg>
        <pc:grpChg chg="add del mod">
          <ac:chgData name="Ryan Parker" userId="7ee766c9-27f8-4419-b20e-a9b26e408c04" providerId="ADAL" clId="{B1AD51EA-8678-447C-93E4-43E77428BBDC}" dt="2024-07-29T08:48:10.053" v="286" actId="21"/>
          <ac:grpSpMkLst>
            <pc:docMk/>
            <pc:sldMk cId="1221438901" sldId="259"/>
            <ac:grpSpMk id="12" creationId="{3BB728AE-6CFF-0D14-D794-110A35B1468A}"/>
          </ac:grpSpMkLst>
        </pc:grpChg>
        <pc:picChg chg="add mod">
          <ac:chgData name="Ryan Parker" userId="7ee766c9-27f8-4419-b20e-a9b26e408c04" providerId="ADAL" clId="{B1AD51EA-8678-447C-93E4-43E77428BBDC}" dt="2024-07-29T08:48:08.781" v="285" actId="164"/>
          <ac:picMkLst>
            <pc:docMk/>
            <pc:sldMk cId="1221438901" sldId="259"/>
            <ac:picMk id="5" creationId="{EF8CEB66-D5A8-8A88-089E-EDBD7BFD0C14}"/>
          </ac:picMkLst>
        </pc:picChg>
        <pc:picChg chg="add del mod modCrop">
          <ac:chgData name="Ryan Parker" userId="7ee766c9-27f8-4419-b20e-a9b26e408c04" providerId="ADAL" clId="{B1AD51EA-8678-447C-93E4-43E77428BBDC}" dt="2024-07-29T08:37:35.802" v="228" actId="21"/>
          <ac:picMkLst>
            <pc:docMk/>
            <pc:sldMk cId="1221438901" sldId="259"/>
            <ac:picMk id="7" creationId="{F589515E-F07D-F74B-4EB1-55F22B3537A1}"/>
          </ac:picMkLst>
        </pc:picChg>
        <pc:picChg chg="add mod">
          <ac:chgData name="Ryan Parker" userId="7ee766c9-27f8-4419-b20e-a9b26e408c04" providerId="ADAL" clId="{B1AD51EA-8678-447C-93E4-43E77428BBDC}" dt="2024-07-29T08:48:08.781" v="285" actId="164"/>
          <ac:picMkLst>
            <pc:docMk/>
            <pc:sldMk cId="1221438901" sldId="259"/>
            <ac:picMk id="9" creationId="{60D26A76-7AAF-FF3C-08E6-74E84E036B60}"/>
          </ac:picMkLst>
        </pc:picChg>
      </pc:sldChg>
      <pc:sldChg chg="modSp new del mod">
        <pc:chgData name="Ryan Parker" userId="7ee766c9-27f8-4419-b20e-a9b26e408c04" providerId="ADAL" clId="{B1AD51EA-8678-447C-93E4-43E77428BBDC}" dt="2024-07-29T08:56:25.048" v="390" actId="47"/>
        <pc:sldMkLst>
          <pc:docMk/>
          <pc:sldMk cId="1376191815" sldId="260"/>
        </pc:sldMkLst>
        <pc:spChg chg="mod">
          <ac:chgData name="Ryan Parker" userId="7ee766c9-27f8-4419-b20e-a9b26e408c04" providerId="ADAL" clId="{B1AD51EA-8678-447C-93E4-43E77428BBDC}" dt="2024-07-29T08:19:42.798" v="188" actId="13926"/>
          <ac:spMkLst>
            <pc:docMk/>
            <pc:sldMk cId="1376191815" sldId="260"/>
            <ac:spMk id="3" creationId="{7446F69E-FB31-CE35-79F8-FF7D1FD9423A}"/>
          </ac:spMkLst>
        </pc:spChg>
      </pc:sldChg>
      <pc:sldChg chg="add del">
        <pc:chgData name="Ryan Parker" userId="7ee766c9-27f8-4419-b20e-a9b26e408c04" providerId="ADAL" clId="{B1AD51EA-8678-447C-93E4-43E77428BBDC}" dt="2024-07-29T08:22:30.840" v="191"/>
        <pc:sldMkLst>
          <pc:docMk/>
          <pc:sldMk cId="2850490962" sldId="265"/>
        </pc:sldMkLst>
      </pc:sldChg>
      <pc:sldChg chg="add del">
        <pc:chgData name="Ryan Parker" userId="7ee766c9-27f8-4419-b20e-a9b26e408c04" providerId="ADAL" clId="{B1AD51EA-8678-447C-93E4-43E77428BBDC}" dt="2024-07-29T08:22:30.840" v="191"/>
        <pc:sldMkLst>
          <pc:docMk/>
          <pc:sldMk cId="1874603749" sldId="267"/>
        </pc:sldMkLst>
      </pc:sldChg>
      <pc:sldChg chg="add del">
        <pc:chgData name="Ryan Parker" userId="7ee766c9-27f8-4419-b20e-a9b26e408c04" providerId="ADAL" clId="{B1AD51EA-8678-447C-93E4-43E77428BBDC}" dt="2024-07-29T08:22:30.840" v="191"/>
        <pc:sldMkLst>
          <pc:docMk/>
          <pc:sldMk cId="3725273154" sldId="268"/>
        </pc:sldMkLst>
      </pc:sldChg>
      <pc:sldChg chg="add del">
        <pc:chgData name="Ryan Parker" userId="7ee766c9-27f8-4419-b20e-a9b26e408c04" providerId="ADAL" clId="{B1AD51EA-8678-447C-93E4-43E77428BBDC}" dt="2024-07-29T08:22:30.840" v="191"/>
        <pc:sldMkLst>
          <pc:docMk/>
          <pc:sldMk cId="3477783019" sldId="269"/>
        </pc:sldMkLst>
      </pc:sldChg>
      <pc:sldChg chg="add del">
        <pc:chgData name="Ryan Parker" userId="7ee766c9-27f8-4419-b20e-a9b26e408c04" providerId="ADAL" clId="{B1AD51EA-8678-447C-93E4-43E77428BBDC}" dt="2024-07-29T08:22:30.840" v="191"/>
        <pc:sldMkLst>
          <pc:docMk/>
          <pc:sldMk cId="3749480342" sldId="270"/>
        </pc:sldMkLst>
      </pc:sldChg>
      <pc:sldChg chg="addSp delSp modSp add del mod">
        <pc:chgData name="Ryan Parker" userId="7ee766c9-27f8-4419-b20e-a9b26e408c04" providerId="ADAL" clId="{B1AD51EA-8678-447C-93E4-43E77428BBDC}" dt="2024-07-29T08:56:10.196" v="389" actId="1076"/>
        <pc:sldMkLst>
          <pc:docMk/>
          <pc:sldMk cId="3095947003" sldId="271"/>
        </pc:sldMkLst>
        <pc:spChg chg="del mod">
          <ac:chgData name="Ryan Parker" userId="7ee766c9-27f8-4419-b20e-a9b26e408c04" providerId="ADAL" clId="{B1AD51EA-8678-447C-93E4-43E77428BBDC}" dt="2024-07-29T08:50:08.326" v="339" actId="478"/>
          <ac:spMkLst>
            <pc:docMk/>
            <pc:sldMk cId="3095947003" sldId="271"/>
            <ac:spMk id="2" creationId="{92138376-73F3-4366-84A8-6F8B339056FB}"/>
          </ac:spMkLst>
        </pc:spChg>
        <pc:spChg chg="add mod">
          <ac:chgData name="Ryan Parker" userId="7ee766c9-27f8-4419-b20e-a9b26e408c04" providerId="ADAL" clId="{B1AD51EA-8678-447C-93E4-43E77428BBDC}" dt="2024-07-29T08:56:10.196" v="389" actId="1076"/>
          <ac:spMkLst>
            <pc:docMk/>
            <pc:sldMk cId="3095947003" sldId="271"/>
            <ac:spMk id="4" creationId="{45D3D938-5348-FC36-C3D9-12EAEB51414D}"/>
          </ac:spMkLst>
        </pc:spChg>
      </pc:sldChg>
      <pc:sldChg chg="addSp delSp modSp add mod ord">
        <pc:chgData name="Ryan Parker" userId="7ee766c9-27f8-4419-b20e-a9b26e408c04" providerId="ADAL" clId="{B1AD51EA-8678-447C-93E4-43E77428BBDC}" dt="2024-07-29T08:45:42.827" v="264" actId="14100"/>
        <pc:sldMkLst>
          <pc:docMk/>
          <pc:sldMk cId="2215929184" sldId="272"/>
        </pc:sldMkLst>
        <pc:spChg chg="add del mod">
          <ac:chgData name="Ryan Parker" userId="7ee766c9-27f8-4419-b20e-a9b26e408c04" providerId="ADAL" clId="{B1AD51EA-8678-447C-93E4-43E77428BBDC}" dt="2024-07-29T08:44:58.214" v="235" actId="47"/>
          <ac:spMkLst>
            <pc:docMk/>
            <pc:sldMk cId="2215929184" sldId="272"/>
            <ac:spMk id="2" creationId="{788D61C0-E508-DE6C-B52E-FFE8737FF7B4}"/>
          </ac:spMkLst>
        </pc:spChg>
        <pc:spChg chg="add mod">
          <ac:chgData name="Ryan Parker" userId="7ee766c9-27f8-4419-b20e-a9b26e408c04" providerId="ADAL" clId="{B1AD51EA-8678-447C-93E4-43E77428BBDC}" dt="2024-07-29T08:45:42.827" v="264" actId="14100"/>
          <ac:spMkLst>
            <pc:docMk/>
            <pc:sldMk cId="2215929184" sldId="272"/>
            <ac:spMk id="3" creationId="{9F0A4388-A36D-1947-830B-69C9BAF61312}"/>
          </ac:spMkLst>
        </pc:spChg>
        <pc:spChg chg="add mod">
          <ac:chgData name="Ryan Parker" userId="7ee766c9-27f8-4419-b20e-a9b26e408c04" providerId="ADAL" clId="{B1AD51EA-8678-447C-93E4-43E77428BBDC}" dt="2024-07-29T08:45:29.041" v="259" actId="1076"/>
          <ac:spMkLst>
            <pc:docMk/>
            <pc:sldMk cId="2215929184" sldId="272"/>
            <ac:spMk id="5" creationId="{D08E6C7A-FE4A-5A18-73B3-96D6347E4855}"/>
          </ac:spMkLst>
        </pc:spChg>
        <pc:picChg chg="del">
          <ac:chgData name="Ryan Parker" userId="7ee766c9-27f8-4419-b20e-a9b26e408c04" providerId="ADAL" clId="{B1AD51EA-8678-447C-93E4-43E77428BBDC}" dt="2024-07-29T08:22:39.389" v="193" actId="478"/>
          <ac:picMkLst>
            <pc:docMk/>
            <pc:sldMk cId="2215929184" sldId="272"/>
            <ac:picMk id="4" creationId="{BEBFA511-76DB-45B2-A699-043B0AC1ACA0}"/>
          </ac:picMkLst>
        </pc:picChg>
      </pc:sldChg>
      <pc:sldChg chg="addSp modSp add">
        <pc:chgData name="Ryan Parker" userId="7ee766c9-27f8-4419-b20e-a9b26e408c04" providerId="ADAL" clId="{B1AD51EA-8678-447C-93E4-43E77428BBDC}" dt="2024-07-29T08:45:53.749" v="267"/>
        <pc:sldMkLst>
          <pc:docMk/>
          <pc:sldMk cId="1734981978" sldId="273"/>
        </pc:sldMkLst>
        <pc:spChg chg="add mod">
          <ac:chgData name="Ryan Parker" userId="7ee766c9-27f8-4419-b20e-a9b26e408c04" providerId="ADAL" clId="{B1AD51EA-8678-447C-93E4-43E77428BBDC}" dt="2024-07-29T08:45:53.749" v="267"/>
          <ac:spMkLst>
            <pc:docMk/>
            <pc:sldMk cId="1734981978" sldId="273"/>
            <ac:spMk id="3" creationId="{95178171-F7C0-871E-1263-F380283837CF}"/>
          </ac:spMkLst>
        </pc:spChg>
      </pc:sldChg>
      <pc:sldChg chg="addSp modSp add mod">
        <pc:chgData name="Ryan Parker" userId="7ee766c9-27f8-4419-b20e-a9b26e408c04" providerId="ADAL" clId="{B1AD51EA-8678-447C-93E4-43E77428BBDC}" dt="2024-07-29T08:47:21.337" v="279" actId="1076"/>
        <pc:sldMkLst>
          <pc:docMk/>
          <pc:sldMk cId="1183708085" sldId="274"/>
        </pc:sldMkLst>
        <pc:picChg chg="add mod modCrop">
          <ac:chgData name="Ryan Parker" userId="7ee766c9-27f8-4419-b20e-a9b26e408c04" providerId="ADAL" clId="{B1AD51EA-8678-447C-93E4-43E77428BBDC}" dt="2024-07-29T08:47:21.337" v="279" actId="1076"/>
          <ac:picMkLst>
            <pc:docMk/>
            <pc:sldMk cId="1183708085" sldId="274"/>
            <ac:picMk id="2" creationId="{21CE3810-D468-24A6-5CC3-B193ABF374E5}"/>
          </ac:picMkLst>
        </pc:picChg>
      </pc:sldChg>
      <pc:sldChg chg="addSp modSp add mod">
        <pc:chgData name="Ryan Parker" userId="7ee766c9-27f8-4419-b20e-a9b26e408c04" providerId="ADAL" clId="{B1AD51EA-8678-447C-93E4-43E77428BBDC}" dt="2024-07-29T08:49:08.573" v="337" actId="1076"/>
        <pc:sldMkLst>
          <pc:docMk/>
          <pc:sldMk cId="2661087067" sldId="275"/>
        </pc:sldMkLst>
        <pc:spChg chg="add mod">
          <ac:chgData name="Ryan Parker" userId="7ee766c9-27f8-4419-b20e-a9b26e408c04" providerId="ADAL" clId="{B1AD51EA-8678-447C-93E4-43E77428BBDC}" dt="2024-07-29T08:49:05.379" v="336" actId="1076"/>
          <ac:spMkLst>
            <pc:docMk/>
            <pc:sldMk cId="2661087067" sldId="275"/>
            <ac:spMk id="2" creationId="{81D770E7-277B-3846-CE5E-BEC0F141F468}"/>
          </ac:spMkLst>
        </pc:spChg>
        <pc:grpChg chg="add mod">
          <ac:chgData name="Ryan Parker" userId="7ee766c9-27f8-4419-b20e-a9b26e408c04" providerId="ADAL" clId="{B1AD51EA-8678-447C-93E4-43E77428BBDC}" dt="2024-07-29T08:49:08.573" v="337" actId="1076"/>
          <ac:grpSpMkLst>
            <pc:docMk/>
            <pc:sldMk cId="2661087067" sldId="275"/>
            <ac:grpSpMk id="12" creationId="{3BB728AE-6CFF-0D14-D794-110A35B1468A}"/>
          </ac:grpSpMkLst>
        </pc:grpChg>
        <pc:picChg chg="mod">
          <ac:chgData name="Ryan Parker" userId="7ee766c9-27f8-4419-b20e-a9b26e408c04" providerId="ADAL" clId="{B1AD51EA-8678-447C-93E4-43E77428BBDC}" dt="2024-07-29T08:48:11.776" v="287"/>
          <ac:picMkLst>
            <pc:docMk/>
            <pc:sldMk cId="2661087067" sldId="275"/>
            <ac:picMk id="5" creationId="{EF8CEB66-D5A8-8A88-089E-EDBD7BFD0C14}"/>
          </ac:picMkLst>
        </pc:picChg>
        <pc:picChg chg="mod">
          <ac:chgData name="Ryan Parker" userId="7ee766c9-27f8-4419-b20e-a9b26e408c04" providerId="ADAL" clId="{B1AD51EA-8678-447C-93E4-43E77428BBDC}" dt="2024-07-29T08:48:11.776" v="287"/>
          <ac:picMkLst>
            <pc:docMk/>
            <pc:sldMk cId="2661087067" sldId="275"/>
            <ac:picMk id="9" creationId="{60D26A76-7AAF-FF3C-08E6-74E84E036B60}"/>
          </ac:picMkLst>
        </pc:picChg>
      </pc:sldChg>
      <pc:sldChg chg="addSp modSp add mod setBg">
        <pc:chgData name="Ryan Parker" userId="7ee766c9-27f8-4419-b20e-a9b26e408c04" providerId="ADAL" clId="{B1AD51EA-8678-447C-93E4-43E77428BBDC}" dt="2024-07-29T09:00:07.981" v="446" actId="14100"/>
        <pc:sldMkLst>
          <pc:docMk/>
          <pc:sldMk cId="1002446193" sldId="276"/>
        </pc:sldMkLst>
        <pc:spChg chg="add mod ord">
          <ac:chgData name="Ryan Parker" userId="7ee766c9-27f8-4419-b20e-a9b26e408c04" providerId="ADAL" clId="{B1AD51EA-8678-447C-93E4-43E77428BBDC}" dt="2024-07-29T09:00:07.981" v="446" actId="14100"/>
          <ac:spMkLst>
            <pc:docMk/>
            <pc:sldMk cId="1002446193" sldId="276"/>
            <ac:spMk id="3" creationId="{6615FD1E-6042-62B2-1326-CC299F05B535}"/>
          </ac:spMkLst>
        </pc:spChg>
        <pc:picChg chg="add mod modCrop">
          <ac:chgData name="Ryan Parker" userId="7ee766c9-27f8-4419-b20e-a9b26e408c04" providerId="ADAL" clId="{B1AD51EA-8678-447C-93E4-43E77428BBDC}" dt="2024-07-29T08:59:25.533" v="424" actId="1076"/>
          <ac:picMkLst>
            <pc:docMk/>
            <pc:sldMk cId="1002446193" sldId="276"/>
            <ac:picMk id="5" creationId="{6DAC9F14-C9F1-B71A-6F3C-41FAD53EC0E6}"/>
          </ac:picMkLst>
        </pc:picChg>
      </pc:sldChg>
      <pc:sldChg chg="addSp modSp add mod ord modAnim">
        <pc:chgData name="Ryan Parker" userId="7ee766c9-27f8-4419-b20e-a9b26e408c04" providerId="ADAL" clId="{B1AD51EA-8678-447C-93E4-43E77428BBDC}" dt="2024-07-29T08:55:10.501" v="379"/>
        <pc:sldMkLst>
          <pc:docMk/>
          <pc:sldMk cId="3730426464" sldId="277"/>
        </pc:sldMkLst>
        <pc:spChg chg="add mod">
          <ac:chgData name="Ryan Parker" userId="7ee766c9-27f8-4419-b20e-a9b26e408c04" providerId="ADAL" clId="{B1AD51EA-8678-447C-93E4-43E77428BBDC}" dt="2024-07-29T08:54:59.979" v="376" actId="20577"/>
          <ac:spMkLst>
            <pc:docMk/>
            <pc:sldMk cId="3730426464" sldId="277"/>
            <ac:spMk id="2" creationId="{BD843775-844E-F832-5ED0-C9EF8E6E7FC7}"/>
          </ac:spMkLst>
        </pc:spChg>
      </pc:sldChg>
      <pc:sldMasterChg chg="del delSldLayout">
        <pc:chgData name="Ryan Parker" userId="7ee766c9-27f8-4419-b20e-a9b26e408c04" providerId="ADAL" clId="{B1AD51EA-8678-447C-93E4-43E77428BBDC}" dt="2024-07-29T08:56:25.048" v="390" actId="47"/>
        <pc:sldMasterMkLst>
          <pc:docMk/>
          <pc:sldMasterMk cId="2475995769" sldId="2147483648"/>
        </pc:sldMasterMkLst>
        <pc:sldLayoutChg chg="del">
          <pc:chgData name="Ryan Parker" userId="7ee766c9-27f8-4419-b20e-a9b26e408c04" providerId="ADAL" clId="{B1AD51EA-8678-447C-93E4-43E77428BBDC}" dt="2024-07-29T08:56:25.048" v="390" actId="47"/>
          <pc:sldLayoutMkLst>
            <pc:docMk/>
            <pc:sldMasterMk cId="2475995769" sldId="2147483648"/>
            <pc:sldLayoutMk cId="3772920636" sldId="2147483649"/>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250645037" sldId="2147483650"/>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148640100" sldId="2147483651"/>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544074718" sldId="2147483652"/>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329584722" sldId="2147483653"/>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323794615" sldId="2147483654"/>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655358957" sldId="2147483655"/>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2991557933" sldId="2147483656"/>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2135816382" sldId="2147483657"/>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1202848069" sldId="2147483658"/>
          </pc:sldLayoutMkLst>
        </pc:sldLayoutChg>
        <pc:sldLayoutChg chg="del">
          <pc:chgData name="Ryan Parker" userId="7ee766c9-27f8-4419-b20e-a9b26e408c04" providerId="ADAL" clId="{B1AD51EA-8678-447C-93E4-43E77428BBDC}" dt="2024-07-29T08:56:25.048" v="390" actId="47"/>
          <pc:sldLayoutMkLst>
            <pc:docMk/>
            <pc:sldMasterMk cId="2475995769" sldId="2147483648"/>
            <pc:sldLayoutMk cId="3998688783"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DDB437-D510-49F6-A48B-FCFEAD14EA08}" type="datetimeFigureOut">
              <a:rPr lang="en-GB" smtClean="0"/>
              <a:t>18/11/2024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5B4580-2A78-45B6-8387-391D23F413FC}" type="slidenum">
              <a:rPr lang="en-GB" smtClean="0"/>
              <a:t>‹#›</a:t>
            </a:fld>
            <a:endParaRPr lang="en-GB"/>
          </a:p>
        </p:txBody>
      </p:sp>
    </p:spTree>
    <p:extLst>
      <p:ext uri="{BB962C8B-B14F-4D97-AF65-F5344CB8AC3E}">
        <p14:creationId xmlns:p14="http://schemas.microsoft.com/office/powerpoint/2010/main" val="2842873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FE169F0-26AF-4447-B20F-42E8C6924E1B}" type="slidenum">
              <a:rPr lang="en-GB" smtClean="0"/>
              <a:t>‹#›</a:t>
            </a:fld>
            <a:endParaRPr lang="en-GB"/>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6411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524337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5493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80287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F7C33E-A8B3-4F15-A6F6-3558DAB9019E}" type="datetimeFigureOut">
              <a:rPr lang="en-GB" smtClean="0"/>
              <a:t>18/11/2024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E169F0-26AF-4447-B20F-42E8C6924E1B}" type="slidenum">
              <a:rPr lang="en-GB" smtClean="0"/>
              <a:t>‹#›</a:t>
            </a:fld>
            <a:endParaRPr lang="en-GB"/>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396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50799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F7C33E-A8B3-4F15-A6F6-3558DAB9019E}" type="datetimeFigureOut">
              <a:rPr lang="en-GB" smtClean="0"/>
              <a:t>18/11/2024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357123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F7C33E-A8B3-4F15-A6F6-3558DAB9019E}" type="datetimeFigureOut">
              <a:rPr lang="en-GB" smtClean="0"/>
              <a:t>18/11/2024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885869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C33E-A8B3-4F15-A6F6-3558DAB9019E}" type="datetimeFigureOut">
              <a:rPr lang="en-GB" smtClean="0"/>
              <a:t>18/11/2024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805648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164855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3F7C33E-A8B3-4F15-A6F6-3558DAB9019E}" type="datetimeFigureOut">
              <a:rPr lang="en-GB" smtClean="0"/>
              <a:t>18/11/2024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FE169F0-26AF-4447-B20F-42E8C6924E1B}" type="slidenum">
              <a:rPr lang="en-GB" smtClean="0"/>
              <a:t>‹#›</a:t>
            </a:fld>
            <a:endParaRPr lang="en-GB"/>
          </a:p>
        </p:txBody>
      </p:sp>
    </p:spTree>
    <p:extLst>
      <p:ext uri="{BB962C8B-B14F-4D97-AF65-F5344CB8AC3E}">
        <p14:creationId xmlns:p14="http://schemas.microsoft.com/office/powerpoint/2010/main" val="331707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DCFCF"/>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F7C33E-A8B3-4F15-A6F6-3558DAB9019E}" type="datetimeFigureOut">
              <a:rPr lang="en-GB" smtClean="0"/>
              <a:t>18/11/2024</a:t>
            </a:fld>
            <a:endParaRPr lang="en-GB"/>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FE169F0-26AF-4447-B20F-42E8C6924E1B}" type="slidenum">
              <a:rPr lang="en-GB" smtClean="0"/>
              <a:t>‹#›</a:t>
            </a:fld>
            <a:endParaRPr lang="en-GB"/>
          </a:p>
        </p:txBody>
      </p:sp>
    </p:spTree>
    <p:extLst>
      <p:ext uri="{BB962C8B-B14F-4D97-AF65-F5344CB8AC3E}">
        <p14:creationId xmlns:p14="http://schemas.microsoft.com/office/powerpoint/2010/main" val="1933501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wCJPIscBi_c?feature=oemb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08E6C7A-FE4A-5A18-73B3-96D6347E4855}"/>
              </a:ext>
            </a:extLst>
          </p:cNvPr>
          <p:cNvSpPr txBox="1">
            <a:spLocks/>
          </p:cNvSpPr>
          <p:nvPr/>
        </p:nvSpPr>
        <p:spPr>
          <a:xfrm>
            <a:off x="3586899" y="4895154"/>
            <a:ext cx="5018202" cy="7252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GB" dirty="0">
                <a:solidFill>
                  <a:srgbClr val="7DCFCF"/>
                </a:solidFill>
              </a:rPr>
              <a:t>Week Two, Plan One</a:t>
            </a:r>
          </a:p>
        </p:txBody>
      </p:sp>
      <p:pic>
        <p:nvPicPr>
          <p:cNvPr id="2" name="Picture 1" descr="A blue background with white text and a ladder&#10;&#10;Description automatically generated">
            <a:extLst>
              <a:ext uri="{FF2B5EF4-FFF2-40B4-BE49-F238E27FC236}">
                <a16:creationId xmlns:a16="http://schemas.microsoft.com/office/drawing/2014/main" id="{0A7010B6-F7E8-BF0D-B6E0-E21B4277D2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12208" y="701563"/>
            <a:ext cx="3967583" cy="3967583"/>
          </a:xfrm>
          <a:prstGeom prst="rect">
            <a:avLst/>
          </a:prstGeom>
          <a:noFill/>
          <a:ln>
            <a:noFill/>
          </a:ln>
        </p:spPr>
      </p:pic>
    </p:spTree>
    <p:extLst>
      <p:ext uri="{BB962C8B-B14F-4D97-AF65-F5344CB8AC3E}">
        <p14:creationId xmlns:p14="http://schemas.microsoft.com/office/powerpoint/2010/main" val="221592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BFA511-76DB-45B2-A699-043B0AC1AC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096" y="736846"/>
            <a:ext cx="10990554" cy="5495277"/>
          </a:xfrm>
          <a:prstGeom prst="rect">
            <a:avLst/>
          </a:prstGeom>
        </p:spPr>
      </p:pic>
    </p:spTree>
    <p:extLst>
      <p:ext uri="{BB962C8B-B14F-4D97-AF65-F5344CB8AC3E}">
        <p14:creationId xmlns:p14="http://schemas.microsoft.com/office/powerpoint/2010/main" val="2850490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VLOG - Week 2: Journeying Through Life">
            <a:hlinkClick r:id="" action="ppaction://media"/>
            <a:extLst>
              <a:ext uri="{FF2B5EF4-FFF2-40B4-BE49-F238E27FC236}">
                <a16:creationId xmlns:a16="http://schemas.microsoft.com/office/drawing/2014/main" id="{A8BDB4F4-CCA7-8857-57E6-720FA5BF7FA3}"/>
              </a:ext>
            </a:extLst>
          </p:cNvPr>
          <p:cNvPicPr>
            <a:picLocks noRot="1" noChangeAspect="1"/>
          </p:cNvPicPr>
          <p:nvPr>
            <a:videoFile r:link="rId1"/>
          </p:nvPr>
        </p:nvPicPr>
        <p:blipFill>
          <a:blip r:embed="rId3"/>
          <a:stretch>
            <a:fillRect/>
          </a:stretch>
        </p:blipFill>
        <p:spPr>
          <a:xfrm>
            <a:off x="1219200" y="673601"/>
            <a:ext cx="9753600" cy="5510797"/>
          </a:xfrm>
          <a:prstGeom prst="rect">
            <a:avLst/>
          </a:prstGeom>
        </p:spPr>
      </p:pic>
    </p:spTree>
    <p:extLst>
      <p:ext uri="{BB962C8B-B14F-4D97-AF65-F5344CB8AC3E}">
        <p14:creationId xmlns:p14="http://schemas.microsoft.com/office/powerpoint/2010/main" val="1183708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A3934E-2C7D-42D0-5526-47FC369FA876}"/>
              </a:ext>
            </a:extLst>
          </p:cNvPr>
          <p:cNvSpPr txBox="1"/>
          <p:nvPr/>
        </p:nvSpPr>
        <p:spPr>
          <a:xfrm>
            <a:off x="970961" y="1552049"/>
            <a:ext cx="10048973" cy="3970318"/>
          </a:xfrm>
          <a:prstGeom prst="rect">
            <a:avLst/>
          </a:prstGeom>
          <a:noFill/>
        </p:spPr>
        <p:txBody>
          <a:bodyPr wrap="square">
            <a:spAutoFit/>
          </a:bodyPr>
          <a:lstStyle/>
          <a:p>
            <a:pPr algn="ctr"/>
            <a:r>
              <a:rPr lang="en-GB" sz="2800" dirty="0">
                <a:solidFill>
                  <a:schemeClr val="accent1">
                    <a:lumMod val="75000"/>
                  </a:schemeClr>
                </a:solidFill>
                <a:effectLst/>
                <a:latin typeface="Gill Sans MT" panose="020B0502020104020203" pitchFamily="34" charset="0"/>
                <a:ea typeface="Calibri" panose="020F0502020204030204" pitchFamily="34" charset="0"/>
                <a:cs typeface="Century Gothic" panose="020B0502020202020204" pitchFamily="34" charset="0"/>
              </a:rPr>
              <a:t>‘A journey where we’re going to discover new things together’. </a:t>
            </a: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r>
              <a:rPr lang="en-GB" sz="2800" dirty="0">
                <a:solidFill>
                  <a:srgbClr val="000000"/>
                </a:solidFill>
                <a:effectLst/>
                <a:latin typeface="Gill Sans MT" panose="020B0502020104020203" pitchFamily="34" charset="0"/>
                <a:ea typeface="Calibri" panose="020F0502020204030204" pitchFamily="34" charset="0"/>
                <a:cs typeface="Century Gothic" panose="020B0502020202020204" pitchFamily="34" charset="0"/>
              </a:rPr>
              <a:t>Over the next five weeks, we will be exploring different themes in the story of Jacob’s Ladder in Genesis 28. </a:t>
            </a:r>
          </a:p>
          <a:p>
            <a:endParaRPr lang="en-GB" sz="2800" dirty="0">
              <a:solidFill>
                <a:srgbClr val="000000"/>
              </a:solidFill>
              <a:latin typeface="Gill Sans MT" panose="020B0502020104020203" pitchFamily="34" charset="0"/>
              <a:ea typeface="Calibri" panose="020F0502020204030204" pitchFamily="34" charset="0"/>
              <a:cs typeface="Century Gothic" panose="020B0502020202020204" pitchFamily="34" charset="0"/>
            </a:endParaRPr>
          </a:p>
          <a:p>
            <a:r>
              <a:rPr lang="en-GB" sz="2800" dirty="0">
                <a:solidFill>
                  <a:srgbClr val="000000"/>
                </a:solidFill>
                <a:effectLst/>
                <a:latin typeface="Gill Sans MT" panose="020B0502020104020203" pitchFamily="34" charset="0"/>
                <a:ea typeface="Calibri" panose="020F0502020204030204" pitchFamily="34" charset="0"/>
                <a:cs typeface="Century Gothic" panose="020B0502020202020204" pitchFamily="34" charset="0"/>
              </a:rPr>
              <a:t>This week, we will think about the impact of a vision he had on his life’s journey.</a:t>
            </a:r>
            <a:endParaRPr lang="en-GB"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p:txBody>
      </p:sp>
    </p:spTree>
    <p:extLst>
      <p:ext uri="{BB962C8B-B14F-4D97-AF65-F5344CB8AC3E}">
        <p14:creationId xmlns:p14="http://schemas.microsoft.com/office/powerpoint/2010/main" val="309594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B728AE-6CFF-0D14-D794-110A35B1468A}"/>
              </a:ext>
            </a:extLst>
          </p:cNvPr>
          <p:cNvGrpSpPr/>
          <p:nvPr/>
        </p:nvGrpSpPr>
        <p:grpSpPr>
          <a:xfrm>
            <a:off x="4190133" y="1460828"/>
            <a:ext cx="3811734" cy="2818941"/>
            <a:chOff x="7031611" y="1705925"/>
            <a:chExt cx="3262000" cy="2441869"/>
          </a:xfrm>
        </p:grpSpPr>
        <p:pic>
          <p:nvPicPr>
            <p:cNvPr id="5" name="Picture 4" descr="A black background with a black square&#10;&#10;Description automatically generated with medium confidence">
              <a:extLst>
                <a:ext uri="{FF2B5EF4-FFF2-40B4-BE49-F238E27FC236}">
                  <a16:creationId xmlns:a16="http://schemas.microsoft.com/office/drawing/2014/main" id="{EF8CEB66-D5A8-8A88-089E-EDBD7BFD0C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1742" y="1705925"/>
              <a:ext cx="2441869" cy="2441869"/>
            </a:xfrm>
            <a:prstGeom prst="rect">
              <a:avLst/>
            </a:prstGeom>
          </p:spPr>
        </p:pic>
        <p:pic>
          <p:nvPicPr>
            <p:cNvPr id="9" name="Picture 8" descr="A black background with a black square&#10;&#10;Description automatically generated with medium confidence">
              <a:extLst>
                <a:ext uri="{FF2B5EF4-FFF2-40B4-BE49-F238E27FC236}">
                  <a16:creationId xmlns:a16="http://schemas.microsoft.com/office/drawing/2014/main" id="{60D26A76-7AAF-FF3C-08E6-74E84E036B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31611" y="3091206"/>
              <a:ext cx="1056588" cy="1056588"/>
            </a:xfrm>
            <a:prstGeom prst="rect">
              <a:avLst/>
            </a:prstGeom>
          </p:spPr>
        </p:pic>
      </p:grpSp>
      <p:sp>
        <p:nvSpPr>
          <p:cNvPr id="2" name="TextBox 1">
            <a:extLst>
              <a:ext uri="{FF2B5EF4-FFF2-40B4-BE49-F238E27FC236}">
                <a16:creationId xmlns:a16="http://schemas.microsoft.com/office/drawing/2014/main" id="{81D770E7-277B-3846-CE5E-BEC0F141F468}"/>
              </a:ext>
            </a:extLst>
          </p:cNvPr>
          <p:cNvSpPr txBox="1"/>
          <p:nvPr/>
        </p:nvSpPr>
        <p:spPr>
          <a:xfrm>
            <a:off x="3503629" y="4628561"/>
            <a:ext cx="5184742" cy="523220"/>
          </a:xfrm>
          <a:prstGeom prst="rect">
            <a:avLst/>
          </a:prstGeom>
          <a:noFill/>
        </p:spPr>
        <p:txBody>
          <a:bodyPr wrap="square" rtlCol="0">
            <a:spAutoFit/>
          </a:bodyPr>
          <a:lstStyle/>
          <a:p>
            <a:r>
              <a:rPr lang="en-GB" sz="2800" dirty="0">
                <a:latin typeface="Gill Sans MT" panose="020B0502020104020203" pitchFamily="34" charset="0"/>
              </a:rPr>
              <a:t>Jacob’s Ladder (Genesis 28: 10-22)</a:t>
            </a:r>
          </a:p>
        </p:txBody>
      </p:sp>
    </p:spTree>
    <p:extLst>
      <p:ext uri="{BB962C8B-B14F-4D97-AF65-F5344CB8AC3E}">
        <p14:creationId xmlns:p14="http://schemas.microsoft.com/office/powerpoint/2010/main" val="266108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2652070-E3F2-B42E-468E-8B20A1EAD176}"/>
              </a:ext>
            </a:extLst>
          </p:cNvPr>
          <p:cNvSpPr txBox="1"/>
          <p:nvPr/>
        </p:nvSpPr>
        <p:spPr>
          <a:xfrm>
            <a:off x="895545" y="1028570"/>
            <a:ext cx="10322351" cy="5138201"/>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Think about your journey through life so far. Like Jacob, you will have had experiences and encounters that have shaped you to be the person you are today. Perhaps these have been unexpected. </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I wonder what those unexpected moments have been where you have discovered new things about life? Yourself? God?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descr="A black background with a black square&#10;&#10;Description automatically generated with medium confidence">
            <a:extLst>
              <a:ext uri="{FF2B5EF4-FFF2-40B4-BE49-F238E27FC236}">
                <a16:creationId xmlns:a16="http://schemas.microsoft.com/office/drawing/2014/main" id="{D6924D35-7654-2857-7788-390ACBBAD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7341" y="1647858"/>
            <a:ext cx="3562284" cy="3562284"/>
          </a:xfrm>
          <a:prstGeom prst="rect">
            <a:avLst/>
          </a:prstGeom>
        </p:spPr>
      </p:pic>
    </p:spTree>
    <p:extLst>
      <p:ext uri="{BB962C8B-B14F-4D97-AF65-F5344CB8AC3E}">
        <p14:creationId xmlns:p14="http://schemas.microsoft.com/office/powerpoint/2010/main" val="2520650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E5E420-5723-CBA1-391F-5ACC7F184B97}"/>
              </a:ext>
            </a:extLst>
          </p:cNvPr>
          <p:cNvSpPr txBox="1"/>
          <p:nvPr/>
        </p:nvSpPr>
        <p:spPr>
          <a:xfrm>
            <a:off x="3048786" y="1515705"/>
            <a:ext cx="6094428" cy="3747501"/>
          </a:xfrm>
          <a:prstGeom prst="rect">
            <a:avLst/>
          </a:prstGeom>
          <a:noFill/>
        </p:spPr>
        <p:txBody>
          <a:bodyPr wrap="square">
            <a:spAutoFit/>
          </a:bodyPr>
          <a:lstStyle/>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Dear God,</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We thank you for our journeys – as individuals and as a school.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As we leave this place, help us to discover new things about life, ourselves and you.</a:t>
            </a:r>
          </a:p>
          <a:p>
            <a:pPr>
              <a:lnSpc>
                <a:spcPct val="107000"/>
              </a:lnSpc>
              <a:spcAft>
                <a:spcPts val="80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Amen.</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1597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15FD1E-6042-62B2-1326-CC299F05B535}"/>
              </a:ext>
            </a:extLst>
          </p:cNvPr>
          <p:cNvSpPr txBox="1"/>
          <p:nvPr/>
        </p:nvSpPr>
        <p:spPr>
          <a:xfrm>
            <a:off x="5528821" y="1752835"/>
            <a:ext cx="5509967" cy="2751972"/>
          </a:xfrm>
          <a:prstGeom prst="rect">
            <a:avLst/>
          </a:prstGeom>
          <a:noFill/>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Con</a:t>
            </a:r>
            <a:r>
              <a:rPr lang="en-GB" sz="2400" dirty="0">
                <a:effectLst/>
                <a:latin typeface="Gill Sans MT" panose="020B0502020104020203" pitchFamily="34" charset="0"/>
                <a:ea typeface="Calibri" panose="020F0502020204030204" pitchFamily="34" charset="0"/>
                <a:cs typeface="Times New Roman" panose="02020603050405020304" pitchFamily="18" charset="0"/>
              </a:rPr>
              <a:t>tinue thinking about your life journey so far.</a:t>
            </a:r>
          </a:p>
          <a:p>
            <a:pPr>
              <a:lnSpc>
                <a:spcPct val="107000"/>
              </a:lnSpc>
              <a:spcAft>
                <a:spcPts val="800"/>
              </a:spcAft>
            </a:pPr>
            <a:endParaRPr lang="en-GB" sz="2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2400" dirty="0">
              <a:effectLst/>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effectLst/>
                <a:latin typeface="Gill Sans MT" panose="020B0502020104020203" pitchFamily="34" charset="0"/>
                <a:ea typeface="Calibri" panose="020F0502020204030204" pitchFamily="34" charset="0"/>
                <a:cs typeface="Times New Roman" panose="02020603050405020304" pitchFamily="18" charset="0"/>
              </a:rPr>
              <a:t> What experiences and encounters have shaped you and your journey?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A black background with a black square&#10;&#10;Description automatically generated with medium confidence">
            <a:extLst>
              <a:ext uri="{FF2B5EF4-FFF2-40B4-BE49-F238E27FC236}">
                <a16:creationId xmlns:a16="http://schemas.microsoft.com/office/drawing/2014/main" id="{6DAC9F14-C9F1-B71A-6F3C-41FAD53EC0E6}"/>
              </a:ext>
            </a:extLst>
          </p:cNvPr>
          <p:cNvPicPr>
            <a:picLocks noChangeAspect="1"/>
          </p:cNvPicPr>
          <p:nvPr/>
        </p:nvPicPr>
        <p:blipFill rotWithShape="1">
          <a:blip r:embed="rId2">
            <a:extLst>
              <a:ext uri="{28A0092B-C50C-407E-A947-70E740481C1C}">
                <a14:useLocalDpi xmlns:a14="http://schemas.microsoft.com/office/drawing/2010/main" val="0"/>
              </a:ext>
            </a:extLst>
          </a:blip>
          <a:srcRect t="9759" b="19588"/>
          <a:stretch/>
        </p:blipFill>
        <p:spPr>
          <a:xfrm>
            <a:off x="941896" y="2014757"/>
            <a:ext cx="4003352" cy="2828485"/>
          </a:xfrm>
          <a:prstGeom prst="rect">
            <a:avLst/>
          </a:prstGeom>
        </p:spPr>
      </p:pic>
    </p:spTree>
    <p:extLst>
      <p:ext uri="{BB962C8B-B14F-4D97-AF65-F5344CB8AC3E}">
        <p14:creationId xmlns:p14="http://schemas.microsoft.com/office/powerpoint/2010/main" val="1002446193"/>
      </p:ext>
    </p:extLst>
  </p:cSld>
  <p:clrMapOvr>
    <a:masterClrMapping/>
  </p:clrMapOvr>
</p:sld>
</file>

<file path=ppt/theme/theme1.xml><?xml version="1.0" encoding="utf-8"?>
<a:theme xmlns:a="http://schemas.openxmlformats.org/drawingml/2006/main" name="Basis">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a6172e6f790fbbe5a33d5a9dd9f1140e">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8229545c610568fd97ee1f1ae68a76c3"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49A8DF-2121-4A8C-9FB0-13147C421F63}">
  <ds:schemaRefs>
    <ds:schemaRef ds:uri="http://schemas.microsoft.com/sharepoint/v3/contenttype/forms"/>
  </ds:schemaRefs>
</ds:datastoreItem>
</file>

<file path=customXml/itemProps2.xml><?xml version="1.0" encoding="utf-8"?>
<ds:datastoreItem xmlns:ds="http://schemas.openxmlformats.org/officeDocument/2006/customXml" ds:itemID="{22487FAE-D119-4E6A-9E17-5C86ADF7C396}">
  <ds:schemaRefs>
    <ds:schemaRef ds:uri="http://schemas.microsoft.com/office/2006/metadata/properties"/>
    <ds:schemaRef ds:uri="http://schemas.microsoft.com/office/infopath/2007/PartnerControls"/>
    <ds:schemaRef ds:uri="f3a3f4af-9df9-4e1d-8c69-a33c6e733a58"/>
    <ds:schemaRef ds:uri="9f06da45-68d2-458d-b3d3-8060d8b51a1e"/>
  </ds:schemaRefs>
</ds:datastoreItem>
</file>

<file path=customXml/itemProps3.xml><?xml version="1.0" encoding="utf-8"?>
<ds:datastoreItem xmlns:ds="http://schemas.openxmlformats.org/officeDocument/2006/customXml" ds:itemID="{BEE75984-4BEC-47AB-98E1-C74A2825FC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a3f4af-9df9-4e1d-8c69-a33c6e733a58"/>
    <ds:schemaRef ds:uri="9f06da45-68d2-458d-b3d3-8060d8b51a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TotalTime>
  <Words>183</Words>
  <Application>Microsoft Office PowerPoint</Application>
  <PresentationFormat>Widescreen</PresentationFormat>
  <Paragraphs>27</Paragraphs>
  <Slides>8</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Calibri</vt:lpstr>
      <vt:lpstr>Century Gothic</vt:lpstr>
      <vt:lpstr>Corbel</vt:lpstr>
      <vt:lpstr>Gill Sans MT</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Diocese of St Albans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Parker</dc:creator>
  <cp:lastModifiedBy>Hannah Puddefoot</cp:lastModifiedBy>
  <cp:revision>1</cp:revision>
  <dcterms:created xsi:type="dcterms:W3CDTF">2024-07-29T08:09:23Z</dcterms:created>
  <dcterms:modified xsi:type="dcterms:W3CDTF">2024-11-18T13:34:12Z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