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72" r:id="rId5"/>
    <p:sldId id="265" r:id="rId6"/>
    <p:sldId id="282" r:id="rId7"/>
    <p:sldId id="279" r:id="rId8"/>
    <p:sldId id="280" r:id="rId9"/>
    <p:sldId id="281" r:id="rId10"/>
    <p:sldId id="283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B09137-4411-404C-8B34-A586450E2632}" v="3" dt="2024-11-18T14:09:29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0B636C7A-3C15-4973-936A-C7B4F7504135}"/>
    <pc:docChg chg="custSel addSld delSld modSld sldOrd">
      <pc:chgData name="Ryan Parker" userId="7ee766c9-27f8-4419-b20e-a9b26e408c04" providerId="ADAL" clId="{0B636C7A-3C15-4973-936A-C7B4F7504135}" dt="2024-07-31T08:32:30.213" v="120" actId="6549"/>
      <pc:docMkLst>
        <pc:docMk/>
      </pc:docMkLst>
      <pc:sldChg chg="ord">
        <pc:chgData name="Ryan Parker" userId="7ee766c9-27f8-4419-b20e-a9b26e408c04" providerId="ADAL" clId="{0B636C7A-3C15-4973-936A-C7B4F7504135}" dt="2024-07-31T08:10:16.256" v="9"/>
        <pc:sldMkLst>
          <pc:docMk/>
          <pc:sldMk cId="2850490962" sldId="265"/>
        </pc:sldMkLst>
      </pc:sldChg>
      <pc:sldChg chg="del">
        <pc:chgData name="Ryan Parker" userId="7ee766c9-27f8-4419-b20e-a9b26e408c04" providerId="ADAL" clId="{0B636C7A-3C15-4973-936A-C7B4F7504135}" dt="2024-07-31T08:10:18.348" v="10" actId="47"/>
        <pc:sldMkLst>
          <pc:docMk/>
          <pc:sldMk cId="1874603749" sldId="267"/>
        </pc:sldMkLst>
      </pc:sldChg>
      <pc:sldChg chg="del">
        <pc:chgData name="Ryan Parker" userId="7ee766c9-27f8-4419-b20e-a9b26e408c04" providerId="ADAL" clId="{0B636C7A-3C15-4973-936A-C7B4F7504135}" dt="2024-07-31T08:10:19.451" v="12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0B636C7A-3C15-4973-936A-C7B4F7504135}" dt="2024-07-31T08:10:19.034" v="11" actId="47"/>
        <pc:sldMkLst>
          <pc:docMk/>
          <pc:sldMk cId="3477783019" sldId="269"/>
        </pc:sldMkLst>
      </pc:sldChg>
      <pc:sldChg chg="del">
        <pc:chgData name="Ryan Parker" userId="7ee766c9-27f8-4419-b20e-a9b26e408c04" providerId="ADAL" clId="{0B636C7A-3C15-4973-936A-C7B4F7504135}" dt="2024-07-31T08:10:20.485" v="13" actId="47"/>
        <pc:sldMkLst>
          <pc:docMk/>
          <pc:sldMk cId="3749480342" sldId="270"/>
        </pc:sldMkLst>
      </pc:sldChg>
      <pc:sldChg chg="addSp delSp modSp mod ord">
        <pc:chgData name="Ryan Parker" userId="7ee766c9-27f8-4419-b20e-a9b26e408c04" providerId="ADAL" clId="{0B636C7A-3C15-4973-936A-C7B4F7504135}" dt="2024-07-31T08:13:03.781" v="58" actId="20577"/>
        <pc:sldMkLst>
          <pc:docMk/>
          <pc:sldMk cId="3095947003" sldId="271"/>
        </pc:sldMkLst>
        <pc:spChg chg="add mod">
          <ac:chgData name="Ryan Parker" userId="7ee766c9-27f8-4419-b20e-a9b26e408c04" providerId="ADAL" clId="{0B636C7A-3C15-4973-936A-C7B4F7504135}" dt="2024-07-31T08:13:03.781" v="58" actId="20577"/>
          <ac:spMkLst>
            <pc:docMk/>
            <pc:sldMk cId="3095947003" sldId="271"/>
            <ac:spMk id="3" creationId="{F6A3934E-2C7D-42D0-5526-47FC369FA876}"/>
          </ac:spMkLst>
        </pc:spChg>
        <pc:spChg chg="del">
          <ac:chgData name="Ryan Parker" userId="7ee766c9-27f8-4419-b20e-a9b26e408c04" providerId="ADAL" clId="{0B636C7A-3C15-4973-936A-C7B4F7504135}" dt="2024-07-31T08:10:30.573" v="15" actId="478"/>
          <ac:spMkLst>
            <pc:docMk/>
            <pc:sldMk cId="3095947003" sldId="271"/>
            <ac:spMk id="4" creationId="{45D3D938-5348-FC36-C3D9-12EAEB51414D}"/>
          </ac:spMkLst>
        </pc:spChg>
      </pc:sldChg>
      <pc:sldChg chg="modSp mod">
        <pc:chgData name="Ryan Parker" userId="7ee766c9-27f8-4419-b20e-a9b26e408c04" providerId="ADAL" clId="{0B636C7A-3C15-4973-936A-C7B4F7504135}" dt="2024-07-31T08:10:03.589" v="5" actId="20577"/>
        <pc:sldMkLst>
          <pc:docMk/>
          <pc:sldMk cId="2215929184" sldId="272"/>
        </pc:sldMkLst>
        <pc:spChg chg="mod">
          <ac:chgData name="Ryan Parker" userId="7ee766c9-27f8-4419-b20e-a9b26e408c04" providerId="ADAL" clId="{0B636C7A-3C15-4973-936A-C7B4F7504135}" dt="2024-07-31T08:10:03.589" v="5" actId="20577"/>
          <ac:spMkLst>
            <pc:docMk/>
            <pc:sldMk cId="2215929184" sldId="272"/>
            <ac:spMk id="5" creationId="{D08E6C7A-FE4A-5A18-73B3-96D6347E4855}"/>
          </ac:spMkLst>
        </pc:spChg>
      </pc:sldChg>
      <pc:sldChg chg="del">
        <pc:chgData name="Ryan Parker" userId="7ee766c9-27f8-4419-b20e-a9b26e408c04" providerId="ADAL" clId="{0B636C7A-3C15-4973-936A-C7B4F7504135}" dt="2024-07-31T08:10:12.182" v="7" actId="47"/>
        <pc:sldMkLst>
          <pc:docMk/>
          <pc:sldMk cId="1734981978" sldId="273"/>
        </pc:sldMkLst>
      </pc:sldChg>
      <pc:sldChg chg="addSp delSp modSp mod">
        <pc:chgData name="Ryan Parker" userId="7ee766c9-27f8-4419-b20e-a9b26e408c04" providerId="ADAL" clId="{0B636C7A-3C15-4973-936A-C7B4F7504135}" dt="2024-07-31T08:11:55.860" v="35" actId="1076"/>
        <pc:sldMkLst>
          <pc:docMk/>
          <pc:sldMk cId="1183708085" sldId="274"/>
        </pc:sldMkLst>
        <pc:spChg chg="add mod">
          <ac:chgData name="Ryan Parker" userId="7ee766c9-27f8-4419-b20e-a9b26e408c04" providerId="ADAL" clId="{0B636C7A-3C15-4973-936A-C7B4F7504135}" dt="2024-07-31T08:11:55.860" v="35" actId="1076"/>
          <ac:spMkLst>
            <pc:docMk/>
            <pc:sldMk cId="1183708085" sldId="274"/>
            <ac:spMk id="3" creationId="{717E3276-63D2-F0C0-BBE8-04F5EE9F0AD0}"/>
          </ac:spMkLst>
        </pc:spChg>
        <pc:picChg chg="del">
          <ac:chgData name="Ryan Parker" userId="7ee766c9-27f8-4419-b20e-a9b26e408c04" providerId="ADAL" clId="{0B636C7A-3C15-4973-936A-C7B4F7504135}" dt="2024-07-31T08:10:10.662" v="6" actId="478"/>
          <ac:picMkLst>
            <pc:docMk/>
            <pc:sldMk cId="1183708085" sldId="274"/>
            <ac:picMk id="2" creationId="{21CE3810-D468-24A6-5CC3-B193ABF374E5}"/>
          </ac:picMkLst>
        </pc:picChg>
      </pc:sldChg>
      <pc:sldChg chg="modSp mod">
        <pc:chgData name="Ryan Parker" userId="7ee766c9-27f8-4419-b20e-a9b26e408c04" providerId="ADAL" clId="{0B636C7A-3C15-4973-936A-C7B4F7504135}" dt="2024-07-31T08:31:56.580" v="114" actId="20577"/>
        <pc:sldMkLst>
          <pc:docMk/>
          <pc:sldMk cId="1002446193" sldId="276"/>
        </pc:sldMkLst>
        <pc:spChg chg="mod">
          <ac:chgData name="Ryan Parker" userId="7ee766c9-27f8-4419-b20e-a9b26e408c04" providerId="ADAL" clId="{0B636C7A-3C15-4973-936A-C7B4F7504135}" dt="2024-07-31T08:31:56.580" v="114" actId="20577"/>
          <ac:spMkLst>
            <pc:docMk/>
            <pc:sldMk cId="1002446193" sldId="276"/>
            <ac:spMk id="3" creationId="{6615FD1E-6042-62B2-1326-CC299F05B535}"/>
          </ac:spMkLst>
        </pc:spChg>
      </pc:sldChg>
      <pc:sldChg chg="addSp delSp modSp add mod">
        <pc:chgData name="Ryan Parker" userId="7ee766c9-27f8-4419-b20e-a9b26e408c04" providerId="ADAL" clId="{0B636C7A-3C15-4973-936A-C7B4F7504135}" dt="2024-07-31T08:31:01.975" v="81" actId="1076"/>
        <pc:sldMkLst>
          <pc:docMk/>
          <pc:sldMk cId="2520650023" sldId="277"/>
        </pc:sldMkLst>
        <pc:spChg chg="del">
          <ac:chgData name="Ryan Parker" userId="7ee766c9-27f8-4419-b20e-a9b26e408c04" providerId="ADAL" clId="{0B636C7A-3C15-4973-936A-C7B4F7504135}" dt="2024-07-31T08:13:29.686" v="60" actId="478"/>
          <ac:spMkLst>
            <pc:docMk/>
            <pc:sldMk cId="2520650023" sldId="277"/>
            <ac:spMk id="2" creationId="{81D770E7-277B-3846-CE5E-BEC0F141F468}"/>
          </ac:spMkLst>
        </pc:spChg>
        <pc:spChg chg="add mod">
          <ac:chgData name="Ryan Parker" userId="7ee766c9-27f8-4419-b20e-a9b26e408c04" providerId="ADAL" clId="{0B636C7A-3C15-4973-936A-C7B4F7504135}" dt="2024-07-31T08:30:48.648" v="79" actId="20577"/>
          <ac:spMkLst>
            <pc:docMk/>
            <pc:sldMk cId="2520650023" sldId="277"/>
            <ac:spMk id="4" creationId="{D2652070-E3F2-B42E-468E-8B20A1EAD176}"/>
          </ac:spMkLst>
        </pc:spChg>
        <pc:grpChg chg="del">
          <ac:chgData name="Ryan Parker" userId="7ee766c9-27f8-4419-b20e-a9b26e408c04" providerId="ADAL" clId="{0B636C7A-3C15-4973-936A-C7B4F7504135}" dt="2024-07-31T08:13:29.686" v="60" actId="478"/>
          <ac:grpSpMkLst>
            <pc:docMk/>
            <pc:sldMk cId="2520650023" sldId="277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0B636C7A-3C15-4973-936A-C7B4F7504135}" dt="2024-07-31T08:31:01.975" v="81" actId="1076"/>
          <ac:picMkLst>
            <pc:docMk/>
            <pc:sldMk cId="2520650023" sldId="277"/>
            <ac:picMk id="7" creationId="{D6924D35-7654-2857-7788-390ACBBAD4A8}"/>
          </ac:picMkLst>
        </pc:picChg>
      </pc:sldChg>
      <pc:sldChg chg="del">
        <pc:chgData name="Ryan Parker" userId="7ee766c9-27f8-4419-b20e-a9b26e408c04" providerId="ADAL" clId="{0B636C7A-3C15-4973-936A-C7B4F7504135}" dt="2024-07-31T08:10:22.004" v="14" actId="47"/>
        <pc:sldMkLst>
          <pc:docMk/>
          <pc:sldMk cId="3730426464" sldId="277"/>
        </pc:sldMkLst>
      </pc:sldChg>
      <pc:sldChg chg="addSp modSp add mod">
        <pc:chgData name="Ryan Parker" userId="7ee766c9-27f8-4419-b20e-a9b26e408c04" providerId="ADAL" clId="{0B636C7A-3C15-4973-936A-C7B4F7504135}" dt="2024-07-31T08:32:30.213" v="120" actId="6549"/>
        <pc:sldMkLst>
          <pc:docMk/>
          <pc:sldMk cId="1231597962" sldId="278"/>
        </pc:sldMkLst>
        <pc:spChg chg="add mod">
          <ac:chgData name="Ryan Parker" userId="7ee766c9-27f8-4419-b20e-a9b26e408c04" providerId="ADAL" clId="{0B636C7A-3C15-4973-936A-C7B4F7504135}" dt="2024-07-31T08:32:30.213" v="120" actId="6549"/>
          <ac:spMkLst>
            <pc:docMk/>
            <pc:sldMk cId="1231597962" sldId="278"/>
            <ac:spMk id="3" creationId="{2CE5E420-5723-CBA1-391F-5ACC7F184B97}"/>
          </ac:spMkLst>
        </pc:spChg>
      </pc:sldChg>
    </pc:docChg>
  </pc:docChgLst>
  <pc:docChgLst>
    <pc:chgData name="Ryan Parker" userId="7ee766c9-27f8-4419-b20e-a9b26e408c04" providerId="ADAL" clId="{B1AD51EA-8678-447C-93E4-43E77428BBDC}"/>
    <pc:docChg chg="undo redo custSel addSld delSld modSld sldOrd delMainMaster">
      <pc:chgData name="Ryan Parker" userId="7ee766c9-27f8-4419-b20e-a9b26e408c04" providerId="ADAL" clId="{B1AD51EA-8678-447C-93E4-43E77428BBDC}" dt="2024-07-29T09:00:07.981" v="446" actId="14100"/>
      <pc:docMkLst>
        <pc:docMk/>
      </pc:docMkLst>
      <pc:sldChg chg="addSp delSp modSp new del mod">
        <pc:chgData name="Ryan Parker" userId="7ee766c9-27f8-4419-b20e-a9b26e408c04" providerId="ADAL" clId="{B1AD51EA-8678-447C-93E4-43E77428BBDC}" dt="2024-07-29T08:45:47.712" v="265" actId="47"/>
        <pc:sldMkLst>
          <pc:docMk/>
          <pc:sldMk cId="3255764366" sldId="256"/>
        </pc:sldMkLst>
        <pc:spChg chg="add del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2" creationId="{D08E6C7A-FE4A-5A18-73B3-96D6347E4855}"/>
          </ac:spMkLst>
        </pc:spChg>
        <pc:spChg chg="del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4:28.327" v="229" actId="21"/>
          <ac:spMkLst>
            <pc:docMk/>
            <pc:sldMk cId="3255764366" sldId="256"/>
            <ac:spMk id="5" creationId="{AF8D7BD7-DEFB-1BF3-CCFC-17328362E66C}"/>
          </ac:spMkLst>
        </pc:spChg>
        <pc:spChg chg="add mod">
          <ac:chgData name="Ryan Parker" userId="7ee766c9-27f8-4419-b20e-a9b26e408c04" providerId="ADAL" clId="{B1AD51EA-8678-447C-93E4-43E77428BBDC}" dt="2024-07-29T08:45:14.255" v="255" actId="21"/>
          <ac:spMkLst>
            <pc:docMk/>
            <pc:sldMk cId="3255764366" sldId="256"/>
            <ac:spMk id="7" creationId="{29450422-4424-9166-CD54-879CE84DCE93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5:58.461" v="268" actId="47"/>
        <pc:sldMkLst>
          <pc:docMk/>
          <pc:sldMk cId="1006489509" sldId="257"/>
        </pc:sldMkLst>
        <pc:spChg chg="del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3" creationId="{95178171-F7C0-871E-1263-F380283837CF}"/>
          </ac:spMkLst>
        </pc:spChg>
        <pc:spChg chg="add mod">
          <ac:chgData name="Ryan Parker" userId="7ee766c9-27f8-4419-b20e-a9b26e408c04" providerId="ADAL" clId="{B1AD51EA-8678-447C-93E4-43E77428BBDC}" dt="2024-07-29T08:45:52.383" v="266" actId="21"/>
          <ac:spMkLst>
            <pc:docMk/>
            <pc:sldMk cId="1006489509" sldId="257"/>
            <ac:spMk id="5" creationId="{BADB6ECD-BDC1-6D23-5B9D-D109B1AB53D0}"/>
          </ac:spMkLst>
        </pc:spChg>
      </pc:sldChg>
      <pc:sldChg chg="modSp new del mod">
        <pc:chgData name="Ryan Parker" userId="7ee766c9-27f8-4419-b20e-a9b26e408c04" providerId="ADAL" clId="{B1AD51EA-8678-447C-93E4-43E77428BBDC}" dt="2024-07-29T08:47:47.797" v="280" actId="47"/>
        <pc:sldMkLst>
          <pc:docMk/>
          <pc:sldMk cId="3884089680" sldId="258"/>
        </pc:sldMkLst>
        <pc:spChg chg="mod">
          <ac:chgData name="Ryan Parker" userId="7ee766c9-27f8-4419-b20e-a9b26e408c04" providerId="ADAL" clId="{B1AD51EA-8678-447C-93E4-43E77428BBDC}" dt="2024-07-29T08:18:37.302" v="94" actId="13926"/>
          <ac:spMkLst>
            <pc:docMk/>
            <pc:sldMk cId="3884089680" sldId="258"/>
            <ac:spMk id="3" creationId="{0EA350A2-EED7-7FCE-2B4F-C212ACDF4CB7}"/>
          </ac:spMkLst>
        </pc:spChg>
      </pc:sldChg>
      <pc:sldChg chg="addSp delSp modSp new del mod">
        <pc:chgData name="Ryan Parker" userId="7ee766c9-27f8-4419-b20e-a9b26e408c04" providerId="ADAL" clId="{B1AD51EA-8678-447C-93E4-43E77428BBDC}" dt="2024-07-29T08:49:57.675" v="338" actId="47"/>
        <pc:sldMkLst>
          <pc:docMk/>
          <pc:sldMk cId="1221438901" sldId="259"/>
        </pc:sldMkLst>
        <pc:spChg chg="del">
          <ac:chgData name="Ryan Parker" userId="7ee766c9-27f8-4419-b20e-a9b26e408c04" providerId="ADAL" clId="{B1AD51EA-8678-447C-93E4-43E77428BBDC}" dt="2024-07-29T08:48:01.445" v="284" actId="478"/>
          <ac:spMkLst>
            <pc:docMk/>
            <pc:sldMk cId="1221438901" sldId="259"/>
            <ac:spMk id="2" creationId="{08DDA0BB-B49A-76B4-F6BE-6A3240DADBC3}"/>
          </ac:spMkLst>
        </pc:spChg>
        <pc:spChg chg="del mod">
          <ac:chgData name="Ryan Parker" userId="7ee766c9-27f8-4419-b20e-a9b26e408c04" providerId="ADAL" clId="{B1AD51EA-8678-447C-93E4-43E77428BBDC}" dt="2024-07-29T08:47:55.375" v="282" actId="478"/>
          <ac:spMkLst>
            <pc:docMk/>
            <pc:sldMk cId="1221438901" sldId="259"/>
            <ac:spMk id="3" creationId="{BBED2F40-DB1D-EC8D-500B-F25FB206409E}"/>
          </ac:spMkLst>
        </pc:spChg>
        <pc:spChg chg="add del mod">
          <ac:chgData name="Ryan Parker" userId="7ee766c9-27f8-4419-b20e-a9b26e408c04" providerId="ADAL" clId="{B1AD51EA-8678-447C-93E4-43E77428BBDC}" dt="2024-07-29T08:47:59.669" v="283" actId="478"/>
          <ac:spMkLst>
            <pc:docMk/>
            <pc:sldMk cId="1221438901" sldId="259"/>
            <ac:spMk id="11" creationId="{4DD6BEFB-47F2-3E08-F19C-F656B79A3A09}"/>
          </ac:spMkLst>
        </pc:spChg>
        <pc:grpChg chg="add del mod">
          <ac:chgData name="Ryan Parker" userId="7ee766c9-27f8-4419-b20e-a9b26e408c04" providerId="ADAL" clId="{B1AD51EA-8678-447C-93E4-43E77428BBDC}" dt="2024-07-29T08:48:10.053" v="286" actId="21"/>
          <ac:grpSpMkLst>
            <pc:docMk/>
            <pc:sldMk cId="1221438901" sldId="259"/>
            <ac:grpSpMk id="12" creationId="{3BB728AE-6CFF-0D14-D794-110A35B1468A}"/>
          </ac:grpSpMkLst>
        </pc:grp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5" creationId="{EF8CEB66-D5A8-8A88-089E-EDBD7BFD0C14}"/>
          </ac:picMkLst>
        </pc:picChg>
        <pc:picChg chg="add del mod modCrop">
          <ac:chgData name="Ryan Parker" userId="7ee766c9-27f8-4419-b20e-a9b26e408c04" providerId="ADAL" clId="{B1AD51EA-8678-447C-93E4-43E77428BBDC}" dt="2024-07-29T08:37:35.802" v="228" actId="21"/>
          <ac:picMkLst>
            <pc:docMk/>
            <pc:sldMk cId="1221438901" sldId="259"/>
            <ac:picMk id="7" creationId="{F589515E-F07D-F74B-4EB1-55F22B3537A1}"/>
          </ac:picMkLst>
        </pc:picChg>
        <pc:picChg chg="add mod">
          <ac:chgData name="Ryan Parker" userId="7ee766c9-27f8-4419-b20e-a9b26e408c04" providerId="ADAL" clId="{B1AD51EA-8678-447C-93E4-43E77428BBDC}" dt="2024-07-29T08:48:08.781" v="285" actId="164"/>
          <ac:picMkLst>
            <pc:docMk/>
            <pc:sldMk cId="1221438901" sldId="259"/>
            <ac:picMk id="9" creationId="{60D26A76-7AAF-FF3C-08E6-74E84E036B60}"/>
          </ac:picMkLst>
        </pc:picChg>
      </pc:sldChg>
      <pc:sldChg chg="modSp new del mod">
        <pc:chgData name="Ryan Parker" userId="7ee766c9-27f8-4419-b20e-a9b26e408c04" providerId="ADAL" clId="{B1AD51EA-8678-447C-93E4-43E77428BBDC}" dt="2024-07-29T08:56:25.048" v="390" actId="47"/>
        <pc:sldMkLst>
          <pc:docMk/>
          <pc:sldMk cId="1376191815" sldId="260"/>
        </pc:sldMkLst>
        <pc:spChg chg="mod">
          <ac:chgData name="Ryan Parker" userId="7ee766c9-27f8-4419-b20e-a9b26e408c04" providerId="ADAL" clId="{B1AD51EA-8678-447C-93E4-43E77428BBDC}" dt="2024-07-29T08:19:42.798" v="188" actId="13926"/>
          <ac:spMkLst>
            <pc:docMk/>
            <pc:sldMk cId="1376191815" sldId="260"/>
            <ac:spMk id="3" creationId="{7446F69E-FB31-CE35-79F8-FF7D1FD9423A}"/>
          </ac:spMkLst>
        </pc:spChg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1874603749" sldId="267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25273154" sldId="268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477783019" sldId="269"/>
        </pc:sldMkLst>
      </pc:sldChg>
      <pc:sldChg chg="add del">
        <pc:chgData name="Ryan Parker" userId="7ee766c9-27f8-4419-b20e-a9b26e408c04" providerId="ADAL" clId="{B1AD51EA-8678-447C-93E4-43E77428BBDC}" dt="2024-07-29T08:22:30.840" v="191"/>
        <pc:sldMkLst>
          <pc:docMk/>
          <pc:sldMk cId="3749480342" sldId="270"/>
        </pc:sldMkLst>
      </pc:sldChg>
      <pc:sldChg chg="addSp delSp modSp add del mod">
        <pc:chgData name="Ryan Parker" userId="7ee766c9-27f8-4419-b20e-a9b26e408c04" providerId="ADAL" clId="{B1AD51EA-8678-447C-93E4-43E77428BBDC}" dt="2024-07-29T08:56:10.196" v="389" actId="1076"/>
        <pc:sldMkLst>
          <pc:docMk/>
          <pc:sldMk cId="3095947003" sldId="271"/>
        </pc:sldMkLst>
        <pc:spChg chg="del mod">
          <ac:chgData name="Ryan Parker" userId="7ee766c9-27f8-4419-b20e-a9b26e408c04" providerId="ADAL" clId="{B1AD51EA-8678-447C-93E4-43E77428BBDC}" dt="2024-07-29T08:50:08.326" v="339" actId="478"/>
          <ac:spMkLst>
            <pc:docMk/>
            <pc:sldMk cId="3095947003" sldId="271"/>
            <ac:spMk id="2" creationId="{92138376-73F3-4366-84A8-6F8B339056FB}"/>
          </ac:spMkLst>
        </pc:spChg>
        <pc:spChg chg="add mod">
          <ac:chgData name="Ryan Parker" userId="7ee766c9-27f8-4419-b20e-a9b26e408c04" providerId="ADAL" clId="{B1AD51EA-8678-447C-93E4-43E77428BBDC}" dt="2024-07-29T08:56:10.196" v="389" actId="1076"/>
          <ac:spMkLst>
            <pc:docMk/>
            <pc:sldMk cId="3095947003" sldId="271"/>
            <ac:spMk id="4" creationId="{45D3D938-5348-FC36-C3D9-12EAEB51414D}"/>
          </ac:spMkLst>
        </pc:spChg>
      </pc:sldChg>
      <pc:sldChg chg="addSp delSp modSp add mod ord">
        <pc:chgData name="Ryan Parker" userId="7ee766c9-27f8-4419-b20e-a9b26e408c04" providerId="ADAL" clId="{B1AD51EA-8678-447C-93E4-43E77428BBDC}" dt="2024-07-29T08:45:42.827" v="264" actId="14100"/>
        <pc:sldMkLst>
          <pc:docMk/>
          <pc:sldMk cId="2215929184" sldId="272"/>
        </pc:sldMkLst>
        <pc:spChg chg="add del mod">
          <ac:chgData name="Ryan Parker" userId="7ee766c9-27f8-4419-b20e-a9b26e408c04" providerId="ADAL" clId="{B1AD51EA-8678-447C-93E4-43E77428BBDC}" dt="2024-07-29T08:44:58.214" v="235" actId="47"/>
          <ac:spMkLst>
            <pc:docMk/>
            <pc:sldMk cId="2215929184" sldId="272"/>
            <ac:spMk id="2" creationId="{788D61C0-E508-DE6C-B52E-FFE8737FF7B4}"/>
          </ac:spMkLst>
        </pc:spChg>
        <pc:spChg chg="add mod">
          <ac:chgData name="Ryan Parker" userId="7ee766c9-27f8-4419-b20e-a9b26e408c04" providerId="ADAL" clId="{B1AD51EA-8678-447C-93E4-43E77428BBDC}" dt="2024-07-29T08:45:42.827" v="264" actId="14100"/>
          <ac:spMkLst>
            <pc:docMk/>
            <pc:sldMk cId="2215929184" sldId="272"/>
            <ac:spMk id="3" creationId="{9F0A4388-A36D-1947-830B-69C9BAF61312}"/>
          </ac:spMkLst>
        </pc:spChg>
        <pc:spChg chg="add mod">
          <ac:chgData name="Ryan Parker" userId="7ee766c9-27f8-4419-b20e-a9b26e408c04" providerId="ADAL" clId="{B1AD51EA-8678-447C-93E4-43E77428BBDC}" dt="2024-07-29T08:45:29.041" v="259" actId="1076"/>
          <ac:spMkLst>
            <pc:docMk/>
            <pc:sldMk cId="2215929184" sldId="272"/>
            <ac:spMk id="5" creationId="{D08E6C7A-FE4A-5A18-73B3-96D6347E4855}"/>
          </ac:spMkLst>
        </pc:spChg>
        <pc:picChg chg="del">
          <ac:chgData name="Ryan Parker" userId="7ee766c9-27f8-4419-b20e-a9b26e408c04" providerId="ADAL" clId="{B1AD51EA-8678-447C-93E4-43E77428BBDC}" dt="2024-07-29T08:22:39.389" v="193" actId="478"/>
          <ac:picMkLst>
            <pc:docMk/>
            <pc:sldMk cId="2215929184" sldId="272"/>
            <ac:picMk id="4" creationId="{BEBFA511-76DB-45B2-A699-043B0AC1ACA0}"/>
          </ac:picMkLst>
        </pc:picChg>
      </pc:sldChg>
      <pc:sldChg chg="addSp modSp add">
        <pc:chgData name="Ryan Parker" userId="7ee766c9-27f8-4419-b20e-a9b26e408c04" providerId="ADAL" clId="{B1AD51EA-8678-447C-93E4-43E77428BBDC}" dt="2024-07-29T08:45:53.749" v="267"/>
        <pc:sldMkLst>
          <pc:docMk/>
          <pc:sldMk cId="1734981978" sldId="273"/>
        </pc:sldMkLst>
        <pc:spChg chg="add mod">
          <ac:chgData name="Ryan Parker" userId="7ee766c9-27f8-4419-b20e-a9b26e408c04" providerId="ADAL" clId="{B1AD51EA-8678-447C-93E4-43E77428BBDC}" dt="2024-07-29T08:45:53.749" v="267"/>
          <ac:spMkLst>
            <pc:docMk/>
            <pc:sldMk cId="1734981978" sldId="273"/>
            <ac:spMk id="3" creationId="{95178171-F7C0-871E-1263-F380283837CF}"/>
          </ac:spMkLst>
        </pc:spChg>
      </pc:sldChg>
      <pc:sldChg chg="addSp modSp add mod">
        <pc:chgData name="Ryan Parker" userId="7ee766c9-27f8-4419-b20e-a9b26e408c04" providerId="ADAL" clId="{B1AD51EA-8678-447C-93E4-43E77428BBDC}" dt="2024-07-29T08:47:21.337" v="279" actId="1076"/>
        <pc:sldMkLst>
          <pc:docMk/>
          <pc:sldMk cId="1183708085" sldId="274"/>
        </pc:sldMkLst>
        <pc:picChg chg="add mod modCrop">
          <ac:chgData name="Ryan Parker" userId="7ee766c9-27f8-4419-b20e-a9b26e408c04" providerId="ADAL" clId="{B1AD51EA-8678-447C-93E4-43E77428BBDC}" dt="2024-07-29T08:47:21.337" v="279" actId="1076"/>
          <ac:picMkLst>
            <pc:docMk/>
            <pc:sldMk cId="1183708085" sldId="274"/>
            <ac:picMk id="2" creationId="{21CE3810-D468-24A6-5CC3-B193ABF374E5}"/>
          </ac:picMkLst>
        </pc:picChg>
      </pc:sldChg>
      <pc:sldChg chg="addSp modSp add mod">
        <pc:chgData name="Ryan Parker" userId="7ee766c9-27f8-4419-b20e-a9b26e408c04" providerId="ADAL" clId="{B1AD51EA-8678-447C-93E4-43E77428BBDC}" dt="2024-07-29T08:49:08.573" v="337" actId="1076"/>
        <pc:sldMkLst>
          <pc:docMk/>
          <pc:sldMk cId="2661087067" sldId="275"/>
        </pc:sldMkLst>
        <pc:spChg chg="add mod">
          <ac:chgData name="Ryan Parker" userId="7ee766c9-27f8-4419-b20e-a9b26e408c04" providerId="ADAL" clId="{B1AD51EA-8678-447C-93E4-43E77428BBDC}" dt="2024-07-29T08:49:05.379" v="336" actId="1076"/>
          <ac:spMkLst>
            <pc:docMk/>
            <pc:sldMk cId="2661087067" sldId="275"/>
            <ac:spMk id="2" creationId="{81D770E7-277B-3846-CE5E-BEC0F141F468}"/>
          </ac:spMkLst>
        </pc:spChg>
        <pc:grpChg chg="add mod">
          <ac:chgData name="Ryan Parker" userId="7ee766c9-27f8-4419-b20e-a9b26e408c04" providerId="ADAL" clId="{B1AD51EA-8678-447C-93E4-43E77428BBDC}" dt="2024-07-29T08:49:08.573" v="337" actId="1076"/>
          <ac:grpSpMkLst>
            <pc:docMk/>
            <pc:sldMk cId="2661087067" sldId="275"/>
            <ac:grpSpMk id="12" creationId="{3BB728AE-6CFF-0D14-D794-110A35B1468A}"/>
          </ac:grpSpMkLst>
        </pc:grp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5" creationId="{EF8CEB66-D5A8-8A88-089E-EDBD7BFD0C14}"/>
          </ac:picMkLst>
        </pc:picChg>
        <pc:picChg chg="mod">
          <ac:chgData name="Ryan Parker" userId="7ee766c9-27f8-4419-b20e-a9b26e408c04" providerId="ADAL" clId="{B1AD51EA-8678-447C-93E4-43E77428BBDC}" dt="2024-07-29T08:48:11.776" v="287"/>
          <ac:picMkLst>
            <pc:docMk/>
            <pc:sldMk cId="2661087067" sldId="275"/>
            <ac:picMk id="9" creationId="{60D26A76-7AAF-FF3C-08E6-74E84E036B60}"/>
          </ac:picMkLst>
        </pc:picChg>
      </pc:sldChg>
      <pc:sldChg chg="addSp modSp add mod setBg">
        <pc:chgData name="Ryan Parker" userId="7ee766c9-27f8-4419-b20e-a9b26e408c04" providerId="ADAL" clId="{B1AD51EA-8678-447C-93E4-43E77428BBDC}" dt="2024-07-29T09:00:07.981" v="446" actId="14100"/>
        <pc:sldMkLst>
          <pc:docMk/>
          <pc:sldMk cId="1002446193" sldId="276"/>
        </pc:sldMkLst>
        <pc:spChg chg="add mod ord">
          <ac:chgData name="Ryan Parker" userId="7ee766c9-27f8-4419-b20e-a9b26e408c04" providerId="ADAL" clId="{B1AD51EA-8678-447C-93E4-43E77428BBDC}" dt="2024-07-29T09:00:07.981" v="446" actId="14100"/>
          <ac:spMkLst>
            <pc:docMk/>
            <pc:sldMk cId="1002446193" sldId="276"/>
            <ac:spMk id="3" creationId="{6615FD1E-6042-62B2-1326-CC299F05B535}"/>
          </ac:spMkLst>
        </pc:spChg>
        <pc:picChg chg="add mod modCrop">
          <ac:chgData name="Ryan Parker" userId="7ee766c9-27f8-4419-b20e-a9b26e408c04" providerId="ADAL" clId="{B1AD51EA-8678-447C-93E4-43E77428BBDC}" dt="2024-07-29T08:59:25.533" v="424" actId="1076"/>
          <ac:picMkLst>
            <pc:docMk/>
            <pc:sldMk cId="1002446193" sldId="276"/>
            <ac:picMk id="5" creationId="{6DAC9F14-C9F1-B71A-6F3C-41FAD53EC0E6}"/>
          </ac:picMkLst>
        </pc:picChg>
      </pc:sldChg>
      <pc:sldChg chg="addSp modSp add mod ord modAnim">
        <pc:chgData name="Ryan Parker" userId="7ee766c9-27f8-4419-b20e-a9b26e408c04" providerId="ADAL" clId="{B1AD51EA-8678-447C-93E4-43E77428BBDC}" dt="2024-07-29T08:55:10.501" v="379"/>
        <pc:sldMkLst>
          <pc:docMk/>
          <pc:sldMk cId="3730426464" sldId="277"/>
        </pc:sldMkLst>
        <pc:spChg chg="add mod">
          <ac:chgData name="Ryan Parker" userId="7ee766c9-27f8-4419-b20e-a9b26e408c04" providerId="ADAL" clId="{B1AD51EA-8678-447C-93E4-43E77428BBDC}" dt="2024-07-29T08:54:59.979" v="376" actId="20577"/>
          <ac:spMkLst>
            <pc:docMk/>
            <pc:sldMk cId="3730426464" sldId="277"/>
            <ac:spMk id="2" creationId="{BD843775-844E-F832-5ED0-C9EF8E6E7FC7}"/>
          </ac:spMkLst>
        </pc:spChg>
      </pc:sldChg>
      <pc:sldMasterChg chg="del delSldLayout">
        <pc:chgData name="Ryan Parker" userId="7ee766c9-27f8-4419-b20e-a9b26e408c04" providerId="ADAL" clId="{B1AD51EA-8678-447C-93E4-43E77428BBDC}" dt="2024-07-29T08:56:25.048" v="390" actId="47"/>
        <pc:sldMasterMkLst>
          <pc:docMk/>
          <pc:sldMasterMk cId="2475995769" sldId="2147483648"/>
        </pc:sldMasterMkLst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772920636" sldId="2147483649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250645037" sldId="2147483650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148640100" sldId="2147483651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544074718" sldId="2147483652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9584722" sldId="2147483653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323794615" sldId="2147483654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655358957" sldId="2147483655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991557933" sldId="2147483656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2135816382" sldId="2147483657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1202848069" sldId="2147483658"/>
          </pc:sldLayoutMkLst>
        </pc:sldLayoutChg>
        <pc:sldLayoutChg chg="del">
          <pc:chgData name="Ryan Parker" userId="7ee766c9-27f8-4419-b20e-a9b26e408c04" providerId="ADAL" clId="{B1AD51EA-8678-447C-93E4-43E77428BBDC}" dt="2024-07-29T08:56:25.048" v="390" actId="47"/>
          <pc:sldLayoutMkLst>
            <pc:docMk/>
            <pc:sldMasterMk cId="2475995769" sldId="2147483648"/>
            <pc:sldLayoutMk cId="3998688783" sldId="2147483659"/>
          </pc:sldLayoutMkLst>
        </pc:sldLayoutChg>
      </pc:sldMasterChg>
    </pc:docChg>
  </pc:docChgLst>
  <pc:docChgLst>
    <pc:chgData name="Ryan Parker" userId="7ee766c9-27f8-4419-b20e-a9b26e408c04" providerId="ADAL" clId="{6DF71123-E352-4709-BC24-9EE52A39C311}"/>
    <pc:docChg chg="undo custSel addSld delSld modSld sldOrd">
      <pc:chgData name="Ryan Parker" userId="7ee766c9-27f8-4419-b20e-a9b26e408c04" providerId="ADAL" clId="{6DF71123-E352-4709-BC24-9EE52A39C311}" dt="2024-07-31T10:28:53.558" v="453" actId="20577"/>
      <pc:docMkLst>
        <pc:docMk/>
      </pc:docMkLst>
      <pc:sldChg chg="del">
        <pc:chgData name="Ryan Parker" userId="7ee766c9-27f8-4419-b20e-a9b26e408c04" providerId="ADAL" clId="{6DF71123-E352-4709-BC24-9EE52A39C311}" dt="2024-07-31T10:10:26.198" v="9" actId="47"/>
        <pc:sldMkLst>
          <pc:docMk/>
          <pc:sldMk cId="3095947003" sldId="271"/>
        </pc:sldMkLst>
      </pc:sldChg>
      <pc:sldChg chg="modSp mod">
        <pc:chgData name="Ryan Parker" userId="7ee766c9-27f8-4419-b20e-a9b26e408c04" providerId="ADAL" clId="{6DF71123-E352-4709-BC24-9EE52A39C311}" dt="2024-07-31T10:10:12.795" v="5" actId="20577"/>
        <pc:sldMkLst>
          <pc:docMk/>
          <pc:sldMk cId="2215929184" sldId="272"/>
        </pc:sldMkLst>
        <pc:spChg chg="mod">
          <ac:chgData name="Ryan Parker" userId="7ee766c9-27f8-4419-b20e-a9b26e408c04" providerId="ADAL" clId="{6DF71123-E352-4709-BC24-9EE52A39C311}" dt="2024-07-31T10:10:12.795" v="5" actId="20577"/>
          <ac:spMkLst>
            <pc:docMk/>
            <pc:sldMk cId="2215929184" sldId="272"/>
            <ac:spMk id="5" creationId="{D08E6C7A-FE4A-5A18-73B3-96D6347E4855}"/>
          </ac:spMkLst>
        </pc:spChg>
      </pc:sldChg>
      <pc:sldChg chg="del">
        <pc:chgData name="Ryan Parker" userId="7ee766c9-27f8-4419-b20e-a9b26e408c04" providerId="ADAL" clId="{6DF71123-E352-4709-BC24-9EE52A39C311}" dt="2024-07-31T10:10:25.951" v="8" actId="47"/>
        <pc:sldMkLst>
          <pc:docMk/>
          <pc:sldMk cId="1183708085" sldId="274"/>
        </pc:sldMkLst>
      </pc:sldChg>
      <pc:sldChg chg="del">
        <pc:chgData name="Ryan Parker" userId="7ee766c9-27f8-4419-b20e-a9b26e408c04" providerId="ADAL" clId="{6DF71123-E352-4709-BC24-9EE52A39C311}" dt="2024-07-31T10:10:26.452" v="10" actId="47"/>
        <pc:sldMkLst>
          <pc:docMk/>
          <pc:sldMk cId="2661087067" sldId="275"/>
        </pc:sldMkLst>
      </pc:sldChg>
      <pc:sldChg chg="del">
        <pc:chgData name="Ryan Parker" userId="7ee766c9-27f8-4419-b20e-a9b26e408c04" providerId="ADAL" clId="{6DF71123-E352-4709-BC24-9EE52A39C311}" dt="2024-07-31T10:10:28.521" v="13" actId="47"/>
        <pc:sldMkLst>
          <pc:docMk/>
          <pc:sldMk cId="1002446193" sldId="276"/>
        </pc:sldMkLst>
      </pc:sldChg>
      <pc:sldChg chg="del">
        <pc:chgData name="Ryan Parker" userId="7ee766c9-27f8-4419-b20e-a9b26e408c04" providerId="ADAL" clId="{6DF71123-E352-4709-BC24-9EE52A39C311}" dt="2024-07-31T10:10:27.139" v="11" actId="47"/>
        <pc:sldMkLst>
          <pc:docMk/>
          <pc:sldMk cId="2520650023" sldId="277"/>
        </pc:sldMkLst>
      </pc:sldChg>
      <pc:sldChg chg="del">
        <pc:chgData name="Ryan Parker" userId="7ee766c9-27f8-4419-b20e-a9b26e408c04" providerId="ADAL" clId="{6DF71123-E352-4709-BC24-9EE52A39C311}" dt="2024-07-31T10:10:27.418" v="12" actId="47"/>
        <pc:sldMkLst>
          <pc:docMk/>
          <pc:sldMk cId="1231597962" sldId="278"/>
        </pc:sldMkLst>
      </pc:sldChg>
      <pc:sldChg chg="addSp delSp modSp add mod">
        <pc:chgData name="Ryan Parker" userId="7ee766c9-27f8-4419-b20e-a9b26e408c04" providerId="ADAL" clId="{6DF71123-E352-4709-BC24-9EE52A39C311}" dt="2024-07-31T10:18:54.692" v="113" actId="20577"/>
        <pc:sldMkLst>
          <pc:docMk/>
          <pc:sldMk cId="830262691" sldId="279"/>
        </pc:sldMkLst>
        <pc:spChg chg="add mod">
          <ac:chgData name="Ryan Parker" userId="7ee766c9-27f8-4419-b20e-a9b26e408c04" providerId="ADAL" clId="{6DF71123-E352-4709-BC24-9EE52A39C311}" dt="2024-07-31T10:18:54.692" v="113" actId="20577"/>
          <ac:spMkLst>
            <pc:docMk/>
            <pc:sldMk cId="830262691" sldId="279"/>
            <ac:spMk id="2" creationId="{71C3A061-85CE-FB55-1123-D97F5C9A35F4}"/>
          </ac:spMkLst>
        </pc:spChg>
        <pc:picChg chg="del">
          <ac:chgData name="Ryan Parker" userId="7ee766c9-27f8-4419-b20e-a9b26e408c04" providerId="ADAL" clId="{6DF71123-E352-4709-BC24-9EE52A39C311}" dt="2024-07-31T10:10:23.958" v="7" actId="478"/>
          <ac:picMkLst>
            <pc:docMk/>
            <pc:sldMk cId="830262691" sldId="279"/>
            <ac:picMk id="4" creationId="{BEBFA511-76DB-45B2-A699-043B0AC1ACA0}"/>
          </ac:picMkLst>
        </pc:picChg>
      </pc:sldChg>
      <pc:sldChg chg="addSp modSp add mod">
        <pc:chgData name="Ryan Parker" userId="7ee766c9-27f8-4419-b20e-a9b26e408c04" providerId="ADAL" clId="{6DF71123-E352-4709-BC24-9EE52A39C311}" dt="2024-07-31T10:20:46.004" v="163" actId="1076"/>
        <pc:sldMkLst>
          <pc:docMk/>
          <pc:sldMk cId="4035760274" sldId="280"/>
        </pc:sldMkLst>
        <pc:spChg chg="add mod">
          <ac:chgData name="Ryan Parker" userId="7ee766c9-27f8-4419-b20e-a9b26e408c04" providerId="ADAL" clId="{6DF71123-E352-4709-BC24-9EE52A39C311}" dt="2024-07-31T10:20:38.230" v="160" actId="403"/>
          <ac:spMkLst>
            <pc:docMk/>
            <pc:sldMk cId="4035760274" sldId="280"/>
            <ac:spMk id="3" creationId="{11B8DF83-DB5C-959B-60C1-38D4C446EA5C}"/>
          </ac:spMkLst>
        </pc:spChg>
        <pc:picChg chg="add mod">
          <ac:chgData name="Ryan Parker" userId="7ee766c9-27f8-4419-b20e-a9b26e408c04" providerId="ADAL" clId="{6DF71123-E352-4709-BC24-9EE52A39C311}" dt="2024-07-31T10:20:46.004" v="163" actId="1076"/>
          <ac:picMkLst>
            <pc:docMk/>
            <pc:sldMk cId="4035760274" sldId="280"/>
            <ac:picMk id="2050" creationId="{85E18C6D-6C6F-5F97-1B74-2FCF8A6D856B}"/>
          </ac:picMkLst>
        </pc:picChg>
      </pc:sldChg>
      <pc:sldChg chg="addSp modSp add mod">
        <pc:chgData name="Ryan Parker" userId="7ee766c9-27f8-4419-b20e-a9b26e408c04" providerId="ADAL" clId="{6DF71123-E352-4709-BC24-9EE52A39C311}" dt="2024-07-31T10:27:12.232" v="439" actId="1076"/>
        <pc:sldMkLst>
          <pc:docMk/>
          <pc:sldMk cId="339809134" sldId="281"/>
        </pc:sldMkLst>
        <pc:spChg chg="add mod">
          <ac:chgData name="Ryan Parker" userId="7ee766c9-27f8-4419-b20e-a9b26e408c04" providerId="ADAL" clId="{6DF71123-E352-4709-BC24-9EE52A39C311}" dt="2024-07-31T10:25:41.679" v="415" actId="20577"/>
          <ac:spMkLst>
            <pc:docMk/>
            <pc:sldMk cId="339809134" sldId="281"/>
            <ac:spMk id="2" creationId="{E345AE16-84EC-6E5E-4E7B-F000C818A9D7}"/>
          </ac:spMkLst>
        </pc:spChg>
        <pc:spChg chg="add mod">
          <ac:chgData name="Ryan Parker" userId="7ee766c9-27f8-4419-b20e-a9b26e408c04" providerId="ADAL" clId="{6DF71123-E352-4709-BC24-9EE52A39C311}" dt="2024-07-31T10:27:12.232" v="439" actId="1076"/>
          <ac:spMkLst>
            <pc:docMk/>
            <pc:sldMk cId="339809134" sldId="281"/>
            <ac:spMk id="3" creationId="{8EE86EB8-73DF-028B-E729-E350DC4141B4}"/>
          </ac:spMkLst>
        </pc:spChg>
        <pc:picChg chg="add mod">
          <ac:chgData name="Ryan Parker" userId="7ee766c9-27f8-4419-b20e-a9b26e408c04" providerId="ADAL" clId="{6DF71123-E352-4709-BC24-9EE52A39C311}" dt="2024-07-31T10:26:31.372" v="417" actId="1076"/>
          <ac:picMkLst>
            <pc:docMk/>
            <pc:sldMk cId="339809134" sldId="281"/>
            <ac:picMk id="3074" creationId="{F1FB2E9A-D6FE-AE52-4923-536145CB3ED1}"/>
          </ac:picMkLst>
        </pc:picChg>
      </pc:sldChg>
      <pc:sldChg chg="addSp delSp modSp add mod ord setBg">
        <pc:chgData name="Ryan Parker" userId="7ee766c9-27f8-4419-b20e-a9b26e408c04" providerId="ADAL" clId="{6DF71123-E352-4709-BC24-9EE52A39C311}" dt="2024-07-31T10:18:09.107" v="51" actId="1076"/>
        <pc:sldMkLst>
          <pc:docMk/>
          <pc:sldMk cId="211622291" sldId="282"/>
        </pc:sldMkLst>
        <pc:spChg chg="add mod">
          <ac:chgData name="Ryan Parker" userId="7ee766c9-27f8-4419-b20e-a9b26e408c04" providerId="ADAL" clId="{6DF71123-E352-4709-BC24-9EE52A39C311}" dt="2024-07-31T10:16:33.670" v="37" actId="1076"/>
          <ac:spMkLst>
            <pc:docMk/>
            <pc:sldMk cId="211622291" sldId="282"/>
            <ac:spMk id="3" creationId="{67E2CDEF-2DCD-9D5A-1B0A-1F35BE11EE13}"/>
          </ac:spMkLst>
        </pc:spChg>
        <pc:spChg chg="add del">
          <ac:chgData name="Ryan Parker" userId="7ee766c9-27f8-4419-b20e-a9b26e408c04" providerId="ADAL" clId="{6DF71123-E352-4709-BC24-9EE52A39C311}" dt="2024-07-31T10:14:40.380" v="19" actId="26606"/>
          <ac:spMkLst>
            <pc:docMk/>
            <pc:sldMk cId="211622291" sldId="282"/>
            <ac:spMk id="1031" creationId="{E9E09B16-4874-4AF2-86A9-1E174C200001}"/>
          </ac:spMkLst>
        </pc:spChg>
        <pc:spChg chg="add del">
          <ac:chgData name="Ryan Parker" userId="7ee766c9-27f8-4419-b20e-a9b26e408c04" providerId="ADAL" clId="{6DF71123-E352-4709-BC24-9EE52A39C311}" dt="2024-07-31T10:14:40.380" v="19" actId="26606"/>
          <ac:spMkLst>
            <pc:docMk/>
            <pc:sldMk cId="211622291" sldId="282"/>
            <ac:spMk id="1033" creationId="{35494F9B-D851-46F3-9164-479893CBEDCF}"/>
          </ac:spMkLst>
        </pc:spChg>
        <pc:spChg chg="add del">
          <ac:chgData name="Ryan Parker" userId="7ee766c9-27f8-4419-b20e-a9b26e408c04" providerId="ADAL" clId="{6DF71123-E352-4709-BC24-9EE52A39C311}" dt="2024-07-31T10:14:40.380" v="19" actId="26606"/>
          <ac:spMkLst>
            <pc:docMk/>
            <pc:sldMk cId="211622291" sldId="282"/>
            <ac:spMk id="1035" creationId="{AED3799A-1FC5-417A-8683-57447021F8A1}"/>
          </ac:spMkLst>
        </pc:spChg>
        <pc:spChg chg="add">
          <ac:chgData name="Ryan Parker" userId="7ee766c9-27f8-4419-b20e-a9b26e408c04" providerId="ADAL" clId="{6DF71123-E352-4709-BC24-9EE52A39C311}" dt="2024-07-31T10:14:40.380" v="20" actId="26606"/>
          <ac:spMkLst>
            <pc:docMk/>
            <pc:sldMk cId="211622291" sldId="282"/>
            <ac:spMk id="1037" creationId="{D036D0D5-3AA0-47FD-A83C-7A06CA2EEE1A}"/>
          </ac:spMkLst>
        </pc:spChg>
        <pc:picChg chg="add mod">
          <ac:chgData name="Ryan Parker" userId="7ee766c9-27f8-4419-b20e-a9b26e408c04" providerId="ADAL" clId="{6DF71123-E352-4709-BC24-9EE52A39C311}" dt="2024-07-31T10:18:06.313" v="50" actId="1076"/>
          <ac:picMkLst>
            <pc:docMk/>
            <pc:sldMk cId="211622291" sldId="282"/>
            <ac:picMk id="5" creationId="{750E4670-5340-4315-161E-6F4841D73137}"/>
          </ac:picMkLst>
        </pc:picChg>
        <pc:picChg chg="add mod">
          <ac:chgData name="Ryan Parker" userId="7ee766c9-27f8-4419-b20e-a9b26e408c04" providerId="ADAL" clId="{6DF71123-E352-4709-BC24-9EE52A39C311}" dt="2024-07-31T10:18:09.107" v="51" actId="1076"/>
          <ac:picMkLst>
            <pc:docMk/>
            <pc:sldMk cId="211622291" sldId="282"/>
            <ac:picMk id="7" creationId="{D58BC49E-62DE-B1B7-0DB6-13ADA0BBF294}"/>
          </ac:picMkLst>
        </pc:picChg>
        <pc:picChg chg="add mod">
          <ac:chgData name="Ryan Parker" userId="7ee766c9-27f8-4419-b20e-a9b26e408c04" providerId="ADAL" clId="{6DF71123-E352-4709-BC24-9EE52A39C311}" dt="2024-07-31T10:14:47.792" v="23" actId="1076"/>
          <ac:picMkLst>
            <pc:docMk/>
            <pc:sldMk cId="211622291" sldId="282"/>
            <ac:picMk id="1026" creationId="{2D8FACF4-9082-33DF-8177-6212511CE623}"/>
          </ac:picMkLst>
        </pc:picChg>
        <pc:picChg chg="add mod">
          <ac:chgData name="Ryan Parker" userId="7ee766c9-27f8-4419-b20e-a9b26e408c04" providerId="ADAL" clId="{6DF71123-E352-4709-BC24-9EE52A39C311}" dt="2024-07-31T10:15:30.968" v="26" actId="1076"/>
          <ac:picMkLst>
            <pc:docMk/>
            <pc:sldMk cId="211622291" sldId="282"/>
            <ac:picMk id="1028" creationId="{FB29F764-B4CB-6340-5B94-2144435750F8}"/>
          </ac:picMkLst>
        </pc:picChg>
      </pc:sldChg>
      <pc:sldChg chg="addSp modSp add mod">
        <pc:chgData name="Ryan Parker" userId="7ee766c9-27f8-4419-b20e-a9b26e408c04" providerId="ADAL" clId="{6DF71123-E352-4709-BC24-9EE52A39C311}" dt="2024-07-31T10:28:53.558" v="453" actId="20577"/>
        <pc:sldMkLst>
          <pc:docMk/>
          <pc:sldMk cId="3277485817" sldId="283"/>
        </pc:sldMkLst>
        <pc:spChg chg="add mod">
          <ac:chgData name="Ryan Parker" userId="7ee766c9-27f8-4419-b20e-a9b26e408c04" providerId="ADAL" clId="{6DF71123-E352-4709-BC24-9EE52A39C311}" dt="2024-07-31T10:28:53.558" v="453" actId="20577"/>
          <ac:spMkLst>
            <pc:docMk/>
            <pc:sldMk cId="3277485817" sldId="283"/>
            <ac:spMk id="3" creationId="{538B2FC6-BB05-993B-1D7A-7F00ED3DE2DF}"/>
          </ac:spMkLst>
        </pc:spChg>
      </pc:sldChg>
      <pc:sldChg chg="addSp modSp add mod">
        <pc:chgData name="Ryan Parker" userId="7ee766c9-27f8-4419-b20e-a9b26e408c04" providerId="ADAL" clId="{6DF71123-E352-4709-BC24-9EE52A39C311}" dt="2024-07-31T10:28:32.887" v="446" actId="1076"/>
        <pc:sldMkLst>
          <pc:docMk/>
          <pc:sldMk cId="2882694350" sldId="284"/>
        </pc:sldMkLst>
        <pc:spChg chg="add mod">
          <ac:chgData name="Ryan Parker" userId="7ee766c9-27f8-4419-b20e-a9b26e408c04" providerId="ADAL" clId="{6DF71123-E352-4709-BC24-9EE52A39C311}" dt="2024-07-31T10:28:32.887" v="446" actId="1076"/>
          <ac:spMkLst>
            <pc:docMk/>
            <pc:sldMk cId="2882694350" sldId="284"/>
            <ac:spMk id="3" creationId="{B315C1D0-C51F-2D02-402B-8380052ED537}"/>
          </ac:spMkLst>
        </pc:spChg>
      </pc:sldChg>
    </pc:docChg>
  </pc:docChgLst>
  <pc:docChgLst>
    <pc:chgData name="Hannah Puddefoot" userId="e428fa1b-cf7d-43f6-a9d0-3d1ff342a9eb" providerId="ADAL" clId="{8AB09137-4411-404C-8B34-A586450E2632}"/>
    <pc:docChg chg="custSel modSld modMainMaster">
      <pc:chgData name="Hannah Puddefoot" userId="e428fa1b-cf7d-43f6-a9d0-3d1ff342a9eb" providerId="ADAL" clId="{8AB09137-4411-404C-8B34-A586450E2632}" dt="2024-11-18T14:09:58.885" v="11" actId="207"/>
      <pc:docMkLst>
        <pc:docMk/>
      </pc:docMkLst>
      <pc:sldChg chg="addSp delSp modSp mod setBg">
        <pc:chgData name="Hannah Puddefoot" userId="e428fa1b-cf7d-43f6-a9d0-3d1ff342a9eb" providerId="ADAL" clId="{8AB09137-4411-404C-8B34-A586450E2632}" dt="2024-11-18T14:09:29.674" v="8"/>
        <pc:sldMkLst>
          <pc:docMk/>
          <pc:sldMk cId="2215929184" sldId="272"/>
        </pc:sldMkLst>
        <pc:spChg chg="del">
          <ac:chgData name="Hannah Puddefoot" userId="e428fa1b-cf7d-43f6-a9d0-3d1ff342a9eb" providerId="ADAL" clId="{8AB09137-4411-404C-8B34-A586450E2632}" dt="2024-11-18T14:09:04.190" v="0" actId="478"/>
          <ac:spMkLst>
            <pc:docMk/>
            <pc:sldMk cId="2215929184" sldId="272"/>
            <ac:spMk id="3" creationId="{9F0A4388-A36D-1947-830B-69C9BAF61312}"/>
          </ac:spMkLst>
        </pc:spChg>
        <pc:spChg chg="mod">
          <ac:chgData name="Hannah Puddefoot" userId="e428fa1b-cf7d-43f6-a9d0-3d1ff342a9eb" providerId="ADAL" clId="{8AB09137-4411-404C-8B34-A586450E2632}" dt="2024-11-18T14:09:12.760" v="4" actId="207"/>
          <ac:spMkLst>
            <pc:docMk/>
            <pc:sldMk cId="2215929184" sldId="272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8AB09137-4411-404C-8B34-A586450E2632}" dt="2024-11-18T14:09:23.161" v="7" actId="1076"/>
          <ac:picMkLst>
            <pc:docMk/>
            <pc:sldMk cId="2215929184" sldId="272"/>
            <ac:picMk id="2" creationId="{BBDA6D60-4B47-7490-BDF0-755344A60FAE}"/>
          </ac:picMkLst>
        </pc:picChg>
      </pc:sldChg>
      <pc:sldChg chg="modSp mod">
        <pc:chgData name="Hannah Puddefoot" userId="e428fa1b-cf7d-43f6-a9d0-3d1ff342a9eb" providerId="ADAL" clId="{8AB09137-4411-404C-8B34-A586450E2632}" dt="2024-11-18T14:09:43.684" v="9" actId="207"/>
        <pc:sldMkLst>
          <pc:docMk/>
          <pc:sldMk cId="339809134" sldId="281"/>
        </pc:sldMkLst>
        <pc:spChg chg="mod">
          <ac:chgData name="Hannah Puddefoot" userId="e428fa1b-cf7d-43f6-a9d0-3d1ff342a9eb" providerId="ADAL" clId="{8AB09137-4411-404C-8B34-A586450E2632}" dt="2024-11-18T14:09:43.684" v="9" actId="207"/>
          <ac:spMkLst>
            <pc:docMk/>
            <pc:sldMk cId="339809134" sldId="281"/>
            <ac:spMk id="3" creationId="{8EE86EB8-73DF-028B-E729-E350DC4141B4}"/>
          </ac:spMkLst>
        </pc:spChg>
      </pc:sldChg>
      <pc:sldChg chg="modSp mod setBg">
        <pc:chgData name="Hannah Puddefoot" userId="e428fa1b-cf7d-43f6-a9d0-3d1ff342a9eb" providerId="ADAL" clId="{8AB09137-4411-404C-8B34-A586450E2632}" dt="2024-11-18T14:09:58.885" v="11" actId="207"/>
        <pc:sldMkLst>
          <pc:docMk/>
          <pc:sldMk cId="211622291" sldId="282"/>
        </pc:sldMkLst>
        <pc:spChg chg="mod">
          <ac:chgData name="Hannah Puddefoot" userId="e428fa1b-cf7d-43f6-a9d0-3d1ff342a9eb" providerId="ADAL" clId="{8AB09137-4411-404C-8B34-A586450E2632}" dt="2024-11-18T14:09:58.885" v="11" actId="207"/>
          <ac:spMkLst>
            <pc:docMk/>
            <pc:sldMk cId="211622291" sldId="282"/>
            <ac:spMk id="3" creationId="{67E2CDEF-2DCD-9D5A-1B0A-1F35BE11EE13}"/>
          </ac:spMkLst>
        </pc:spChg>
      </pc:sldChg>
      <pc:sldMasterChg chg="setBg modSldLayout">
        <pc:chgData name="Hannah Puddefoot" userId="e428fa1b-cf7d-43f6-a9d0-3d1ff342a9eb" providerId="ADAL" clId="{8AB09137-4411-404C-8B34-A586450E2632}" dt="2024-11-18T14:09:29.674" v="8"/>
        <pc:sldMasterMkLst>
          <pc:docMk/>
          <pc:sldMasterMk cId="1933501424" sldId="2147483660"/>
        </pc:sldMasterMkLst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616411985" sldId="2147483661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1880287341" sldId="2147483662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4153968997" sldId="2147483663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507995217" sldId="2147483664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1357123642" sldId="2147483665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3885869357" sldId="2147483666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1805648775" sldId="2147483667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1648552486" sldId="2147483668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331707377" sldId="2147483669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524337466" sldId="2147483670"/>
          </pc:sldLayoutMkLst>
        </pc:sldLayoutChg>
        <pc:sldLayoutChg chg="setBg">
          <pc:chgData name="Hannah Puddefoot" userId="e428fa1b-cf7d-43f6-a9d0-3d1ff342a9eb" providerId="ADAL" clId="{8AB09137-4411-404C-8B34-A586450E2632}" dt="2024-11-18T14:09:29.674" v="8"/>
          <pc:sldLayoutMkLst>
            <pc:docMk/>
            <pc:sldMasterMk cId="1933501424" sldId="2147483660"/>
            <pc:sldLayoutMk cId="1854934194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DB437-D510-49F6-A48B-FCFEAD14EA08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B4580-2A78-45B6-8387-391D23F41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87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41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33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93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28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96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9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12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86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64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55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18/11/2024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50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creativecommons.org/licenses/by-sa/4.0/deed.en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2.0/deed.en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7DCFCF"/>
                </a:solidFill>
              </a:rPr>
              <a:t>Week Two, Plan Two</a:t>
            </a:r>
          </a:p>
        </p:txBody>
      </p:sp>
      <p:pic>
        <p:nvPicPr>
          <p:cNvPr id="2" name="Picture 1" descr="A blue background with white text and a ladder&#10;&#10;Description automatically generated">
            <a:extLst>
              <a:ext uri="{FF2B5EF4-FFF2-40B4-BE49-F238E27FC236}">
                <a16:creationId xmlns:a16="http://schemas.microsoft.com/office/drawing/2014/main" id="{BBDA6D60-4B47-7490-BDF0-755344A60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115" y="727175"/>
            <a:ext cx="3881770" cy="3881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929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026" name="Picture 2" descr="Revels | Those were really good. Basically they are chocolat… | Flickr">
            <a:extLst>
              <a:ext uri="{FF2B5EF4-FFF2-40B4-BE49-F238E27FC236}">
                <a16:creationId xmlns:a16="http://schemas.microsoft.com/office/drawing/2014/main" id="{2D8FACF4-9082-33DF-8177-6212511CE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775" y="565573"/>
            <a:ext cx="3817902" cy="286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B29F764-B4CB-6340-5B94-214443575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583" y="565573"/>
            <a:ext cx="5792771" cy="386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2CDEF-2DCD-9D5A-1B0A-1F35BE11EE13}"/>
              </a:ext>
            </a:extLst>
          </p:cNvPr>
          <p:cNvSpPr txBox="1"/>
          <p:nvPr/>
        </p:nvSpPr>
        <p:spPr>
          <a:xfrm>
            <a:off x="6876577" y="4432248"/>
            <a:ext cx="307078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b="0" i="0" dirty="0" err="1">
                <a:solidFill>
                  <a:srgbClr val="202122"/>
                </a:solidFill>
                <a:effectLst/>
                <a:highlight>
                  <a:srgbClr val="F8F9FA"/>
                </a:highlight>
                <a:latin typeface="+mj-lt"/>
              </a:rPr>
              <a:t>Saudipics</a:t>
            </a:r>
            <a:r>
              <a:rPr lang="en-GB" sz="800" b="0" i="0" dirty="0">
                <a:solidFill>
                  <a:srgbClr val="202122"/>
                </a:solidFill>
                <a:effectLst/>
                <a:highlight>
                  <a:srgbClr val="F8F9FA"/>
                </a:highlight>
                <a:latin typeface="+mj-lt"/>
              </a:rPr>
              <a:t>: </a:t>
            </a:r>
            <a:r>
              <a:rPr lang="en-GB" sz="800" b="0" i="0" dirty="0">
                <a:solidFill>
                  <a:srgbClr val="7DCFCF"/>
                </a:solidFill>
                <a:effectLst/>
                <a:highlight>
                  <a:srgbClr val="F8F9FA"/>
                </a:highlight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https://creativecommons.org/licenses/by-sa/4.0/deed.en</a:t>
            </a:r>
            <a:r>
              <a:rPr lang="en-GB" sz="800" b="0" i="0" dirty="0">
                <a:solidFill>
                  <a:srgbClr val="7DCFCF"/>
                </a:solidFill>
                <a:effectLst/>
                <a:highlight>
                  <a:srgbClr val="F8F9FA"/>
                </a:highlight>
                <a:latin typeface="+mj-lt"/>
              </a:rPr>
              <a:t> </a:t>
            </a:r>
            <a:endParaRPr lang="en-GB" sz="800" dirty="0">
              <a:solidFill>
                <a:srgbClr val="7DCFCF"/>
              </a:solidFill>
              <a:latin typeface="+mj-lt"/>
            </a:endParaRP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50E4670-5340-4315-161E-6F4841D73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4" y="3401924"/>
            <a:ext cx="3219855" cy="3219855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58BC49E-62DE-B1B7-0DB6-13ADA0BBF2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46" y="3889814"/>
            <a:ext cx="2630078" cy="263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2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C3A061-85CE-FB55-1123-D97F5C9A35F4}"/>
              </a:ext>
            </a:extLst>
          </p:cNvPr>
          <p:cNvSpPr txBox="1"/>
          <p:nvPr/>
        </p:nvSpPr>
        <p:spPr>
          <a:xfrm>
            <a:off x="1112363" y="980388"/>
            <a:ext cx="10133814" cy="430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of the previous four images link to ‘revelation’.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Dictionary definitions of revelation: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divine or supernatural disclosure to humans of something relating to human existence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Gill Sans MT" panose="020B05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surprising and previously unknown fact that has been disclosed to others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262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B8DF83-DB5C-959B-60C1-38D4C446EA5C}"/>
              </a:ext>
            </a:extLst>
          </p:cNvPr>
          <p:cNvSpPr txBox="1"/>
          <p:nvPr/>
        </p:nvSpPr>
        <p:spPr>
          <a:xfrm>
            <a:off x="435991" y="776867"/>
            <a:ext cx="60944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Jacob’s dream in Genesis 28 is a considered by many Christians to be a revelation from God.</a:t>
            </a:r>
            <a:endParaRPr lang="en-GB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E18C6D-6C6F-5F97-1B74-2FCF8A6D8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320" y="358188"/>
            <a:ext cx="4829223" cy="614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76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5AE16-84EC-6E5E-4E7B-F000C818A9D7}"/>
              </a:ext>
            </a:extLst>
          </p:cNvPr>
          <p:cNvSpPr txBox="1"/>
          <p:nvPr/>
        </p:nvSpPr>
        <p:spPr>
          <a:xfrm>
            <a:off x="669304" y="867266"/>
            <a:ext cx="63725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The writer John Newton (1725-1807) wrote about Jacob’s revelation in a poem.</a:t>
            </a:r>
          </a:p>
          <a:p>
            <a:endParaRPr lang="en-GB" sz="2800" dirty="0"/>
          </a:p>
          <a:p>
            <a:r>
              <a:rPr lang="en-GB" sz="2800" dirty="0"/>
              <a:t>John wrestled with his Christian faith for many years, before a storm at sea whilst he was in the navy reignited his faith.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1FB2E9A-D6FE-AE52-4923-536145CB3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446" y="571500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E86EB8-73DF-028B-E729-E350DC4141B4}"/>
              </a:ext>
            </a:extLst>
          </p:cNvPr>
          <p:cNvSpPr txBox="1"/>
          <p:nvPr/>
        </p:nvSpPr>
        <p:spPr>
          <a:xfrm>
            <a:off x="7236446" y="6286500"/>
            <a:ext cx="43646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Adam Jones; </a:t>
            </a:r>
            <a:r>
              <a:rPr lang="en-GB" sz="1100" dirty="0">
                <a:solidFill>
                  <a:srgbClr val="7DCFC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https://creativecommons.org/licenses/by-sa/2.0/deed.en</a:t>
            </a:r>
            <a:r>
              <a:rPr lang="en-GB" sz="1100" dirty="0">
                <a:solidFill>
                  <a:srgbClr val="7DCFC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80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8B2FC6-BB05-993B-1D7A-7F00ED3DE2DF}"/>
              </a:ext>
            </a:extLst>
          </p:cNvPr>
          <p:cNvSpPr txBox="1"/>
          <p:nvPr/>
        </p:nvSpPr>
        <p:spPr>
          <a:xfrm>
            <a:off x="1564850" y="1460336"/>
            <a:ext cx="8795208" cy="3155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if we should be more open to listening to others telling us of extraordinary things that they have experienced in their life?</a:t>
            </a:r>
          </a:p>
          <a:p>
            <a:pPr marL="19050"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"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just be more open to our consciences telling us what is the right thing to do today?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485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15C1D0-C51F-2D02-402B-8380052ED537}"/>
              </a:ext>
            </a:extLst>
          </p:cNvPr>
          <p:cNvSpPr txBox="1"/>
          <p:nvPr/>
        </p:nvSpPr>
        <p:spPr>
          <a:xfrm>
            <a:off x="2114354" y="1427143"/>
            <a:ext cx="7963292" cy="294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of journeys, dreams and angels, be with us today.</a:t>
            </a:r>
            <a:b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our day stretches out in front of us, like an open road, may we take advantage of all the opportunities that come our way. </a:t>
            </a:r>
            <a:b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we think about our journeys, may we always be aware that you have spoken to many through dreams - and maybe our dreams are sometimes a word from you.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9435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487FAE-D119-4E6A-9E17-5C86ADF7C396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2.xml><?xml version="1.0" encoding="utf-8"?>
<ds:datastoreItem xmlns:ds="http://schemas.openxmlformats.org/officeDocument/2006/customXml" ds:itemID="{B149A8DF-2121-4A8C-9FB0-13147C421F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E75984-4BEC-47AB-98E1-C74A2825FC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260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2024-07-29T08:09:23Z</dcterms:created>
  <dcterms:modified xsi:type="dcterms:W3CDTF">2024-11-18T14:10:06Z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