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13"/>
  </p:notesMasterIdLst>
  <p:sldIdLst>
    <p:sldId id="272" r:id="rId5"/>
    <p:sldId id="265" r:id="rId6"/>
    <p:sldId id="282" r:id="rId7"/>
    <p:sldId id="279" r:id="rId8"/>
    <p:sldId id="280" r:id="rId9"/>
    <p:sldId id="281" r:id="rId10"/>
    <p:sldId id="283" r:id="rId11"/>
    <p:sldId id="284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DCFC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AB09137-4411-404C-8B34-A586450E2632}" v="3" dt="2024-11-18T14:09:29.67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4" d="100"/>
          <a:sy n="104" d="100"/>
        </p:scale>
        <p:origin x="114" y="1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18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yan Parker" userId="7ee766c9-27f8-4419-b20e-a9b26e408c04" providerId="ADAL" clId="{0B636C7A-3C15-4973-936A-C7B4F7504135}"/>
    <pc:docChg chg="custSel addSld delSld modSld sldOrd">
      <pc:chgData name="Ryan Parker" userId="7ee766c9-27f8-4419-b20e-a9b26e408c04" providerId="ADAL" clId="{0B636C7A-3C15-4973-936A-C7B4F7504135}" dt="2024-07-31T08:32:30.213" v="120" actId="6549"/>
      <pc:docMkLst>
        <pc:docMk/>
      </pc:docMkLst>
      <pc:sldChg chg="ord">
        <pc:chgData name="Ryan Parker" userId="7ee766c9-27f8-4419-b20e-a9b26e408c04" providerId="ADAL" clId="{0B636C7A-3C15-4973-936A-C7B4F7504135}" dt="2024-07-31T08:10:16.256" v="9"/>
        <pc:sldMkLst>
          <pc:docMk/>
          <pc:sldMk cId="2850490962" sldId="265"/>
        </pc:sldMkLst>
      </pc:sldChg>
      <pc:sldChg chg="del">
        <pc:chgData name="Ryan Parker" userId="7ee766c9-27f8-4419-b20e-a9b26e408c04" providerId="ADAL" clId="{0B636C7A-3C15-4973-936A-C7B4F7504135}" dt="2024-07-31T08:10:18.348" v="10" actId="47"/>
        <pc:sldMkLst>
          <pc:docMk/>
          <pc:sldMk cId="1874603749" sldId="267"/>
        </pc:sldMkLst>
      </pc:sldChg>
      <pc:sldChg chg="del">
        <pc:chgData name="Ryan Parker" userId="7ee766c9-27f8-4419-b20e-a9b26e408c04" providerId="ADAL" clId="{0B636C7A-3C15-4973-936A-C7B4F7504135}" dt="2024-07-31T08:10:19.451" v="12" actId="47"/>
        <pc:sldMkLst>
          <pc:docMk/>
          <pc:sldMk cId="3725273154" sldId="268"/>
        </pc:sldMkLst>
      </pc:sldChg>
      <pc:sldChg chg="del">
        <pc:chgData name="Ryan Parker" userId="7ee766c9-27f8-4419-b20e-a9b26e408c04" providerId="ADAL" clId="{0B636C7A-3C15-4973-936A-C7B4F7504135}" dt="2024-07-31T08:10:19.034" v="11" actId="47"/>
        <pc:sldMkLst>
          <pc:docMk/>
          <pc:sldMk cId="3477783019" sldId="269"/>
        </pc:sldMkLst>
      </pc:sldChg>
      <pc:sldChg chg="del">
        <pc:chgData name="Ryan Parker" userId="7ee766c9-27f8-4419-b20e-a9b26e408c04" providerId="ADAL" clId="{0B636C7A-3C15-4973-936A-C7B4F7504135}" dt="2024-07-31T08:10:20.485" v="13" actId="47"/>
        <pc:sldMkLst>
          <pc:docMk/>
          <pc:sldMk cId="3749480342" sldId="270"/>
        </pc:sldMkLst>
      </pc:sldChg>
      <pc:sldChg chg="addSp delSp modSp mod ord">
        <pc:chgData name="Ryan Parker" userId="7ee766c9-27f8-4419-b20e-a9b26e408c04" providerId="ADAL" clId="{0B636C7A-3C15-4973-936A-C7B4F7504135}" dt="2024-07-31T08:13:03.781" v="58" actId="20577"/>
        <pc:sldMkLst>
          <pc:docMk/>
          <pc:sldMk cId="3095947003" sldId="271"/>
        </pc:sldMkLst>
        <pc:spChg chg="add mod">
          <ac:chgData name="Ryan Parker" userId="7ee766c9-27f8-4419-b20e-a9b26e408c04" providerId="ADAL" clId="{0B636C7A-3C15-4973-936A-C7B4F7504135}" dt="2024-07-31T08:13:03.781" v="58" actId="20577"/>
          <ac:spMkLst>
            <pc:docMk/>
            <pc:sldMk cId="3095947003" sldId="271"/>
            <ac:spMk id="3" creationId="{F6A3934E-2C7D-42D0-5526-47FC369FA876}"/>
          </ac:spMkLst>
        </pc:spChg>
        <pc:spChg chg="del">
          <ac:chgData name="Ryan Parker" userId="7ee766c9-27f8-4419-b20e-a9b26e408c04" providerId="ADAL" clId="{0B636C7A-3C15-4973-936A-C7B4F7504135}" dt="2024-07-31T08:10:30.573" v="15" actId="478"/>
          <ac:spMkLst>
            <pc:docMk/>
            <pc:sldMk cId="3095947003" sldId="271"/>
            <ac:spMk id="4" creationId="{45D3D938-5348-FC36-C3D9-12EAEB51414D}"/>
          </ac:spMkLst>
        </pc:spChg>
      </pc:sldChg>
      <pc:sldChg chg="modSp mod">
        <pc:chgData name="Ryan Parker" userId="7ee766c9-27f8-4419-b20e-a9b26e408c04" providerId="ADAL" clId="{0B636C7A-3C15-4973-936A-C7B4F7504135}" dt="2024-07-31T08:10:03.589" v="5" actId="20577"/>
        <pc:sldMkLst>
          <pc:docMk/>
          <pc:sldMk cId="2215929184" sldId="272"/>
        </pc:sldMkLst>
        <pc:spChg chg="mod">
          <ac:chgData name="Ryan Parker" userId="7ee766c9-27f8-4419-b20e-a9b26e408c04" providerId="ADAL" clId="{0B636C7A-3C15-4973-936A-C7B4F7504135}" dt="2024-07-31T08:10:03.589" v="5" actId="20577"/>
          <ac:spMkLst>
            <pc:docMk/>
            <pc:sldMk cId="2215929184" sldId="272"/>
            <ac:spMk id="5" creationId="{D08E6C7A-FE4A-5A18-73B3-96D6347E4855}"/>
          </ac:spMkLst>
        </pc:spChg>
      </pc:sldChg>
      <pc:sldChg chg="del">
        <pc:chgData name="Ryan Parker" userId="7ee766c9-27f8-4419-b20e-a9b26e408c04" providerId="ADAL" clId="{0B636C7A-3C15-4973-936A-C7B4F7504135}" dt="2024-07-31T08:10:12.182" v="7" actId="47"/>
        <pc:sldMkLst>
          <pc:docMk/>
          <pc:sldMk cId="1734981978" sldId="273"/>
        </pc:sldMkLst>
      </pc:sldChg>
      <pc:sldChg chg="addSp delSp modSp mod">
        <pc:chgData name="Ryan Parker" userId="7ee766c9-27f8-4419-b20e-a9b26e408c04" providerId="ADAL" clId="{0B636C7A-3C15-4973-936A-C7B4F7504135}" dt="2024-07-31T08:11:55.860" v="35" actId="1076"/>
        <pc:sldMkLst>
          <pc:docMk/>
          <pc:sldMk cId="1183708085" sldId="274"/>
        </pc:sldMkLst>
        <pc:spChg chg="add mod">
          <ac:chgData name="Ryan Parker" userId="7ee766c9-27f8-4419-b20e-a9b26e408c04" providerId="ADAL" clId="{0B636C7A-3C15-4973-936A-C7B4F7504135}" dt="2024-07-31T08:11:55.860" v="35" actId="1076"/>
          <ac:spMkLst>
            <pc:docMk/>
            <pc:sldMk cId="1183708085" sldId="274"/>
            <ac:spMk id="3" creationId="{717E3276-63D2-F0C0-BBE8-04F5EE9F0AD0}"/>
          </ac:spMkLst>
        </pc:spChg>
        <pc:picChg chg="del">
          <ac:chgData name="Ryan Parker" userId="7ee766c9-27f8-4419-b20e-a9b26e408c04" providerId="ADAL" clId="{0B636C7A-3C15-4973-936A-C7B4F7504135}" dt="2024-07-31T08:10:10.662" v="6" actId="478"/>
          <ac:picMkLst>
            <pc:docMk/>
            <pc:sldMk cId="1183708085" sldId="274"/>
            <ac:picMk id="2" creationId="{21CE3810-D468-24A6-5CC3-B193ABF374E5}"/>
          </ac:picMkLst>
        </pc:picChg>
      </pc:sldChg>
      <pc:sldChg chg="modSp mod">
        <pc:chgData name="Ryan Parker" userId="7ee766c9-27f8-4419-b20e-a9b26e408c04" providerId="ADAL" clId="{0B636C7A-3C15-4973-936A-C7B4F7504135}" dt="2024-07-31T08:31:56.580" v="114" actId="20577"/>
        <pc:sldMkLst>
          <pc:docMk/>
          <pc:sldMk cId="1002446193" sldId="276"/>
        </pc:sldMkLst>
        <pc:spChg chg="mod">
          <ac:chgData name="Ryan Parker" userId="7ee766c9-27f8-4419-b20e-a9b26e408c04" providerId="ADAL" clId="{0B636C7A-3C15-4973-936A-C7B4F7504135}" dt="2024-07-31T08:31:56.580" v="114" actId="20577"/>
          <ac:spMkLst>
            <pc:docMk/>
            <pc:sldMk cId="1002446193" sldId="276"/>
            <ac:spMk id="3" creationId="{6615FD1E-6042-62B2-1326-CC299F05B535}"/>
          </ac:spMkLst>
        </pc:spChg>
      </pc:sldChg>
      <pc:sldChg chg="addSp delSp modSp add mod">
        <pc:chgData name="Ryan Parker" userId="7ee766c9-27f8-4419-b20e-a9b26e408c04" providerId="ADAL" clId="{0B636C7A-3C15-4973-936A-C7B4F7504135}" dt="2024-07-31T08:31:01.975" v="81" actId="1076"/>
        <pc:sldMkLst>
          <pc:docMk/>
          <pc:sldMk cId="2520650023" sldId="277"/>
        </pc:sldMkLst>
        <pc:spChg chg="del">
          <ac:chgData name="Ryan Parker" userId="7ee766c9-27f8-4419-b20e-a9b26e408c04" providerId="ADAL" clId="{0B636C7A-3C15-4973-936A-C7B4F7504135}" dt="2024-07-31T08:13:29.686" v="60" actId="478"/>
          <ac:spMkLst>
            <pc:docMk/>
            <pc:sldMk cId="2520650023" sldId="277"/>
            <ac:spMk id="2" creationId="{81D770E7-277B-3846-CE5E-BEC0F141F468}"/>
          </ac:spMkLst>
        </pc:spChg>
        <pc:spChg chg="add mod">
          <ac:chgData name="Ryan Parker" userId="7ee766c9-27f8-4419-b20e-a9b26e408c04" providerId="ADAL" clId="{0B636C7A-3C15-4973-936A-C7B4F7504135}" dt="2024-07-31T08:30:48.648" v="79" actId="20577"/>
          <ac:spMkLst>
            <pc:docMk/>
            <pc:sldMk cId="2520650023" sldId="277"/>
            <ac:spMk id="4" creationId="{D2652070-E3F2-B42E-468E-8B20A1EAD176}"/>
          </ac:spMkLst>
        </pc:spChg>
        <pc:grpChg chg="del">
          <ac:chgData name="Ryan Parker" userId="7ee766c9-27f8-4419-b20e-a9b26e408c04" providerId="ADAL" clId="{0B636C7A-3C15-4973-936A-C7B4F7504135}" dt="2024-07-31T08:13:29.686" v="60" actId="478"/>
          <ac:grpSpMkLst>
            <pc:docMk/>
            <pc:sldMk cId="2520650023" sldId="277"/>
            <ac:grpSpMk id="12" creationId="{3BB728AE-6CFF-0D14-D794-110A35B1468A}"/>
          </ac:grpSpMkLst>
        </pc:grpChg>
        <pc:picChg chg="add mod">
          <ac:chgData name="Ryan Parker" userId="7ee766c9-27f8-4419-b20e-a9b26e408c04" providerId="ADAL" clId="{0B636C7A-3C15-4973-936A-C7B4F7504135}" dt="2024-07-31T08:31:01.975" v="81" actId="1076"/>
          <ac:picMkLst>
            <pc:docMk/>
            <pc:sldMk cId="2520650023" sldId="277"/>
            <ac:picMk id="7" creationId="{D6924D35-7654-2857-7788-390ACBBAD4A8}"/>
          </ac:picMkLst>
        </pc:picChg>
      </pc:sldChg>
      <pc:sldChg chg="del">
        <pc:chgData name="Ryan Parker" userId="7ee766c9-27f8-4419-b20e-a9b26e408c04" providerId="ADAL" clId="{0B636C7A-3C15-4973-936A-C7B4F7504135}" dt="2024-07-31T08:10:22.004" v="14" actId="47"/>
        <pc:sldMkLst>
          <pc:docMk/>
          <pc:sldMk cId="3730426464" sldId="277"/>
        </pc:sldMkLst>
      </pc:sldChg>
      <pc:sldChg chg="addSp modSp add mod">
        <pc:chgData name="Ryan Parker" userId="7ee766c9-27f8-4419-b20e-a9b26e408c04" providerId="ADAL" clId="{0B636C7A-3C15-4973-936A-C7B4F7504135}" dt="2024-07-31T08:32:30.213" v="120" actId="6549"/>
        <pc:sldMkLst>
          <pc:docMk/>
          <pc:sldMk cId="1231597962" sldId="278"/>
        </pc:sldMkLst>
        <pc:spChg chg="add mod">
          <ac:chgData name="Ryan Parker" userId="7ee766c9-27f8-4419-b20e-a9b26e408c04" providerId="ADAL" clId="{0B636C7A-3C15-4973-936A-C7B4F7504135}" dt="2024-07-31T08:32:30.213" v="120" actId="6549"/>
          <ac:spMkLst>
            <pc:docMk/>
            <pc:sldMk cId="1231597962" sldId="278"/>
            <ac:spMk id="3" creationId="{2CE5E420-5723-CBA1-391F-5ACC7F184B97}"/>
          </ac:spMkLst>
        </pc:spChg>
      </pc:sldChg>
    </pc:docChg>
  </pc:docChgLst>
  <pc:docChgLst>
    <pc:chgData name="Ryan Parker" userId="7ee766c9-27f8-4419-b20e-a9b26e408c04" providerId="ADAL" clId="{B1AD51EA-8678-447C-93E4-43E77428BBDC}"/>
    <pc:docChg chg="undo redo custSel addSld delSld modSld sldOrd delMainMaster">
      <pc:chgData name="Ryan Parker" userId="7ee766c9-27f8-4419-b20e-a9b26e408c04" providerId="ADAL" clId="{B1AD51EA-8678-447C-93E4-43E77428BBDC}" dt="2024-07-29T09:00:07.981" v="446" actId="14100"/>
      <pc:docMkLst>
        <pc:docMk/>
      </pc:docMkLst>
      <pc:sldChg chg="addSp delSp modSp new del mod">
        <pc:chgData name="Ryan Parker" userId="7ee766c9-27f8-4419-b20e-a9b26e408c04" providerId="ADAL" clId="{B1AD51EA-8678-447C-93E4-43E77428BBDC}" dt="2024-07-29T08:45:47.712" v="265" actId="47"/>
        <pc:sldMkLst>
          <pc:docMk/>
          <pc:sldMk cId="3255764366" sldId="256"/>
        </pc:sldMkLst>
        <pc:spChg chg="add del mod">
          <ac:chgData name="Ryan Parker" userId="7ee766c9-27f8-4419-b20e-a9b26e408c04" providerId="ADAL" clId="{B1AD51EA-8678-447C-93E4-43E77428BBDC}" dt="2024-07-29T08:45:14.255" v="255" actId="21"/>
          <ac:spMkLst>
            <pc:docMk/>
            <pc:sldMk cId="3255764366" sldId="256"/>
            <ac:spMk id="2" creationId="{D08E6C7A-FE4A-5A18-73B3-96D6347E4855}"/>
          </ac:spMkLst>
        </pc:spChg>
        <pc:spChg chg="del mod">
          <ac:chgData name="Ryan Parker" userId="7ee766c9-27f8-4419-b20e-a9b26e408c04" providerId="ADAL" clId="{B1AD51EA-8678-447C-93E4-43E77428BBDC}" dt="2024-07-29T08:44:28.327" v="229" actId="21"/>
          <ac:spMkLst>
            <pc:docMk/>
            <pc:sldMk cId="3255764366" sldId="256"/>
            <ac:spMk id="3" creationId="{9F0A4388-A36D-1947-830B-69C9BAF61312}"/>
          </ac:spMkLst>
        </pc:spChg>
        <pc:spChg chg="add mod">
          <ac:chgData name="Ryan Parker" userId="7ee766c9-27f8-4419-b20e-a9b26e408c04" providerId="ADAL" clId="{B1AD51EA-8678-447C-93E4-43E77428BBDC}" dt="2024-07-29T08:44:28.327" v="229" actId="21"/>
          <ac:spMkLst>
            <pc:docMk/>
            <pc:sldMk cId="3255764366" sldId="256"/>
            <ac:spMk id="5" creationId="{AF8D7BD7-DEFB-1BF3-CCFC-17328362E66C}"/>
          </ac:spMkLst>
        </pc:spChg>
        <pc:spChg chg="add mod">
          <ac:chgData name="Ryan Parker" userId="7ee766c9-27f8-4419-b20e-a9b26e408c04" providerId="ADAL" clId="{B1AD51EA-8678-447C-93E4-43E77428BBDC}" dt="2024-07-29T08:45:14.255" v="255" actId="21"/>
          <ac:spMkLst>
            <pc:docMk/>
            <pc:sldMk cId="3255764366" sldId="256"/>
            <ac:spMk id="7" creationId="{29450422-4424-9166-CD54-879CE84DCE93}"/>
          </ac:spMkLst>
        </pc:spChg>
      </pc:sldChg>
      <pc:sldChg chg="addSp delSp modSp new del mod">
        <pc:chgData name="Ryan Parker" userId="7ee766c9-27f8-4419-b20e-a9b26e408c04" providerId="ADAL" clId="{B1AD51EA-8678-447C-93E4-43E77428BBDC}" dt="2024-07-29T08:45:58.461" v="268" actId="47"/>
        <pc:sldMkLst>
          <pc:docMk/>
          <pc:sldMk cId="1006489509" sldId="257"/>
        </pc:sldMkLst>
        <pc:spChg chg="del mod">
          <ac:chgData name="Ryan Parker" userId="7ee766c9-27f8-4419-b20e-a9b26e408c04" providerId="ADAL" clId="{B1AD51EA-8678-447C-93E4-43E77428BBDC}" dt="2024-07-29T08:45:52.383" v="266" actId="21"/>
          <ac:spMkLst>
            <pc:docMk/>
            <pc:sldMk cId="1006489509" sldId="257"/>
            <ac:spMk id="3" creationId="{95178171-F7C0-871E-1263-F380283837CF}"/>
          </ac:spMkLst>
        </pc:spChg>
        <pc:spChg chg="add mod">
          <ac:chgData name="Ryan Parker" userId="7ee766c9-27f8-4419-b20e-a9b26e408c04" providerId="ADAL" clId="{B1AD51EA-8678-447C-93E4-43E77428BBDC}" dt="2024-07-29T08:45:52.383" v="266" actId="21"/>
          <ac:spMkLst>
            <pc:docMk/>
            <pc:sldMk cId="1006489509" sldId="257"/>
            <ac:spMk id="5" creationId="{BADB6ECD-BDC1-6D23-5B9D-D109B1AB53D0}"/>
          </ac:spMkLst>
        </pc:spChg>
      </pc:sldChg>
      <pc:sldChg chg="modSp new del mod">
        <pc:chgData name="Ryan Parker" userId="7ee766c9-27f8-4419-b20e-a9b26e408c04" providerId="ADAL" clId="{B1AD51EA-8678-447C-93E4-43E77428BBDC}" dt="2024-07-29T08:47:47.797" v="280" actId="47"/>
        <pc:sldMkLst>
          <pc:docMk/>
          <pc:sldMk cId="3884089680" sldId="258"/>
        </pc:sldMkLst>
        <pc:spChg chg="mod">
          <ac:chgData name="Ryan Parker" userId="7ee766c9-27f8-4419-b20e-a9b26e408c04" providerId="ADAL" clId="{B1AD51EA-8678-447C-93E4-43E77428BBDC}" dt="2024-07-29T08:18:37.302" v="94" actId="13926"/>
          <ac:spMkLst>
            <pc:docMk/>
            <pc:sldMk cId="3884089680" sldId="258"/>
            <ac:spMk id="3" creationId="{0EA350A2-EED7-7FCE-2B4F-C212ACDF4CB7}"/>
          </ac:spMkLst>
        </pc:spChg>
      </pc:sldChg>
      <pc:sldChg chg="addSp delSp modSp new del mod">
        <pc:chgData name="Ryan Parker" userId="7ee766c9-27f8-4419-b20e-a9b26e408c04" providerId="ADAL" clId="{B1AD51EA-8678-447C-93E4-43E77428BBDC}" dt="2024-07-29T08:49:57.675" v="338" actId="47"/>
        <pc:sldMkLst>
          <pc:docMk/>
          <pc:sldMk cId="1221438901" sldId="259"/>
        </pc:sldMkLst>
        <pc:spChg chg="del">
          <ac:chgData name="Ryan Parker" userId="7ee766c9-27f8-4419-b20e-a9b26e408c04" providerId="ADAL" clId="{B1AD51EA-8678-447C-93E4-43E77428BBDC}" dt="2024-07-29T08:48:01.445" v="284" actId="478"/>
          <ac:spMkLst>
            <pc:docMk/>
            <pc:sldMk cId="1221438901" sldId="259"/>
            <ac:spMk id="2" creationId="{08DDA0BB-B49A-76B4-F6BE-6A3240DADBC3}"/>
          </ac:spMkLst>
        </pc:spChg>
        <pc:spChg chg="del mod">
          <ac:chgData name="Ryan Parker" userId="7ee766c9-27f8-4419-b20e-a9b26e408c04" providerId="ADAL" clId="{B1AD51EA-8678-447C-93E4-43E77428BBDC}" dt="2024-07-29T08:47:55.375" v="282" actId="478"/>
          <ac:spMkLst>
            <pc:docMk/>
            <pc:sldMk cId="1221438901" sldId="259"/>
            <ac:spMk id="3" creationId="{BBED2F40-DB1D-EC8D-500B-F25FB206409E}"/>
          </ac:spMkLst>
        </pc:spChg>
        <pc:spChg chg="add del mod">
          <ac:chgData name="Ryan Parker" userId="7ee766c9-27f8-4419-b20e-a9b26e408c04" providerId="ADAL" clId="{B1AD51EA-8678-447C-93E4-43E77428BBDC}" dt="2024-07-29T08:47:59.669" v="283" actId="478"/>
          <ac:spMkLst>
            <pc:docMk/>
            <pc:sldMk cId="1221438901" sldId="259"/>
            <ac:spMk id="11" creationId="{4DD6BEFB-47F2-3E08-F19C-F656B79A3A09}"/>
          </ac:spMkLst>
        </pc:spChg>
        <pc:grpChg chg="add del mod">
          <ac:chgData name="Ryan Parker" userId="7ee766c9-27f8-4419-b20e-a9b26e408c04" providerId="ADAL" clId="{B1AD51EA-8678-447C-93E4-43E77428BBDC}" dt="2024-07-29T08:48:10.053" v="286" actId="21"/>
          <ac:grpSpMkLst>
            <pc:docMk/>
            <pc:sldMk cId="1221438901" sldId="259"/>
            <ac:grpSpMk id="12" creationId="{3BB728AE-6CFF-0D14-D794-110A35B1468A}"/>
          </ac:grpSpMkLst>
        </pc:grpChg>
        <pc:picChg chg="add mod">
          <ac:chgData name="Ryan Parker" userId="7ee766c9-27f8-4419-b20e-a9b26e408c04" providerId="ADAL" clId="{B1AD51EA-8678-447C-93E4-43E77428BBDC}" dt="2024-07-29T08:48:08.781" v="285" actId="164"/>
          <ac:picMkLst>
            <pc:docMk/>
            <pc:sldMk cId="1221438901" sldId="259"/>
            <ac:picMk id="5" creationId="{EF8CEB66-D5A8-8A88-089E-EDBD7BFD0C14}"/>
          </ac:picMkLst>
        </pc:picChg>
        <pc:picChg chg="add del mod modCrop">
          <ac:chgData name="Ryan Parker" userId="7ee766c9-27f8-4419-b20e-a9b26e408c04" providerId="ADAL" clId="{B1AD51EA-8678-447C-93E4-43E77428BBDC}" dt="2024-07-29T08:37:35.802" v="228" actId="21"/>
          <ac:picMkLst>
            <pc:docMk/>
            <pc:sldMk cId="1221438901" sldId="259"/>
            <ac:picMk id="7" creationId="{F589515E-F07D-F74B-4EB1-55F22B3537A1}"/>
          </ac:picMkLst>
        </pc:picChg>
        <pc:picChg chg="add mod">
          <ac:chgData name="Ryan Parker" userId="7ee766c9-27f8-4419-b20e-a9b26e408c04" providerId="ADAL" clId="{B1AD51EA-8678-447C-93E4-43E77428BBDC}" dt="2024-07-29T08:48:08.781" v="285" actId="164"/>
          <ac:picMkLst>
            <pc:docMk/>
            <pc:sldMk cId="1221438901" sldId="259"/>
            <ac:picMk id="9" creationId="{60D26A76-7AAF-FF3C-08E6-74E84E036B60}"/>
          </ac:picMkLst>
        </pc:picChg>
      </pc:sldChg>
      <pc:sldChg chg="modSp new del mod">
        <pc:chgData name="Ryan Parker" userId="7ee766c9-27f8-4419-b20e-a9b26e408c04" providerId="ADAL" clId="{B1AD51EA-8678-447C-93E4-43E77428BBDC}" dt="2024-07-29T08:56:25.048" v="390" actId="47"/>
        <pc:sldMkLst>
          <pc:docMk/>
          <pc:sldMk cId="1376191815" sldId="260"/>
        </pc:sldMkLst>
        <pc:spChg chg="mod">
          <ac:chgData name="Ryan Parker" userId="7ee766c9-27f8-4419-b20e-a9b26e408c04" providerId="ADAL" clId="{B1AD51EA-8678-447C-93E4-43E77428BBDC}" dt="2024-07-29T08:19:42.798" v="188" actId="13926"/>
          <ac:spMkLst>
            <pc:docMk/>
            <pc:sldMk cId="1376191815" sldId="260"/>
            <ac:spMk id="3" creationId="{7446F69E-FB31-CE35-79F8-FF7D1FD9423A}"/>
          </ac:spMkLst>
        </pc:spChg>
      </pc:sldChg>
      <pc:sldChg chg="add del">
        <pc:chgData name="Ryan Parker" userId="7ee766c9-27f8-4419-b20e-a9b26e408c04" providerId="ADAL" clId="{B1AD51EA-8678-447C-93E4-43E77428BBDC}" dt="2024-07-29T08:22:30.840" v="191"/>
        <pc:sldMkLst>
          <pc:docMk/>
          <pc:sldMk cId="2850490962" sldId="265"/>
        </pc:sldMkLst>
      </pc:sldChg>
      <pc:sldChg chg="add del">
        <pc:chgData name="Ryan Parker" userId="7ee766c9-27f8-4419-b20e-a9b26e408c04" providerId="ADAL" clId="{B1AD51EA-8678-447C-93E4-43E77428BBDC}" dt="2024-07-29T08:22:30.840" v="191"/>
        <pc:sldMkLst>
          <pc:docMk/>
          <pc:sldMk cId="1874603749" sldId="267"/>
        </pc:sldMkLst>
      </pc:sldChg>
      <pc:sldChg chg="add del">
        <pc:chgData name="Ryan Parker" userId="7ee766c9-27f8-4419-b20e-a9b26e408c04" providerId="ADAL" clId="{B1AD51EA-8678-447C-93E4-43E77428BBDC}" dt="2024-07-29T08:22:30.840" v="191"/>
        <pc:sldMkLst>
          <pc:docMk/>
          <pc:sldMk cId="3725273154" sldId="268"/>
        </pc:sldMkLst>
      </pc:sldChg>
      <pc:sldChg chg="add del">
        <pc:chgData name="Ryan Parker" userId="7ee766c9-27f8-4419-b20e-a9b26e408c04" providerId="ADAL" clId="{B1AD51EA-8678-447C-93E4-43E77428BBDC}" dt="2024-07-29T08:22:30.840" v="191"/>
        <pc:sldMkLst>
          <pc:docMk/>
          <pc:sldMk cId="3477783019" sldId="269"/>
        </pc:sldMkLst>
      </pc:sldChg>
      <pc:sldChg chg="add del">
        <pc:chgData name="Ryan Parker" userId="7ee766c9-27f8-4419-b20e-a9b26e408c04" providerId="ADAL" clId="{B1AD51EA-8678-447C-93E4-43E77428BBDC}" dt="2024-07-29T08:22:30.840" v="191"/>
        <pc:sldMkLst>
          <pc:docMk/>
          <pc:sldMk cId="3749480342" sldId="270"/>
        </pc:sldMkLst>
      </pc:sldChg>
      <pc:sldChg chg="addSp delSp modSp add del mod">
        <pc:chgData name="Ryan Parker" userId="7ee766c9-27f8-4419-b20e-a9b26e408c04" providerId="ADAL" clId="{B1AD51EA-8678-447C-93E4-43E77428BBDC}" dt="2024-07-29T08:56:10.196" v="389" actId="1076"/>
        <pc:sldMkLst>
          <pc:docMk/>
          <pc:sldMk cId="3095947003" sldId="271"/>
        </pc:sldMkLst>
        <pc:spChg chg="del mod">
          <ac:chgData name="Ryan Parker" userId="7ee766c9-27f8-4419-b20e-a9b26e408c04" providerId="ADAL" clId="{B1AD51EA-8678-447C-93E4-43E77428BBDC}" dt="2024-07-29T08:50:08.326" v="339" actId="478"/>
          <ac:spMkLst>
            <pc:docMk/>
            <pc:sldMk cId="3095947003" sldId="271"/>
            <ac:spMk id="2" creationId="{92138376-73F3-4366-84A8-6F8B339056FB}"/>
          </ac:spMkLst>
        </pc:spChg>
        <pc:spChg chg="add mod">
          <ac:chgData name="Ryan Parker" userId="7ee766c9-27f8-4419-b20e-a9b26e408c04" providerId="ADAL" clId="{B1AD51EA-8678-447C-93E4-43E77428BBDC}" dt="2024-07-29T08:56:10.196" v="389" actId="1076"/>
          <ac:spMkLst>
            <pc:docMk/>
            <pc:sldMk cId="3095947003" sldId="271"/>
            <ac:spMk id="4" creationId="{45D3D938-5348-FC36-C3D9-12EAEB51414D}"/>
          </ac:spMkLst>
        </pc:spChg>
      </pc:sldChg>
      <pc:sldChg chg="addSp delSp modSp add mod ord">
        <pc:chgData name="Ryan Parker" userId="7ee766c9-27f8-4419-b20e-a9b26e408c04" providerId="ADAL" clId="{B1AD51EA-8678-447C-93E4-43E77428BBDC}" dt="2024-07-29T08:45:42.827" v="264" actId="14100"/>
        <pc:sldMkLst>
          <pc:docMk/>
          <pc:sldMk cId="2215929184" sldId="272"/>
        </pc:sldMkLst>
        <pc:spChg chg="add del mod">
          <ac:chgData name="Ryan Parker" userId="7ee766c9-27f8-4419-b20e-a9b26e408c04" providerId="ADAL" clId="{B1AD51EA-8678-447C-93E4-43E77428BBDC}" dt="2024-07-29T08:44:58.214" v="235" actId="47"/>
          <ac:spMkLst>
            <pc:docMk/>
            <pc:sldMk cId="2215929184" sldId="272"/>
            <ac:spMk id="2" creationId="{788D61C0-E508-DE6C-B52E-FFE8737FF7B4}"/>
          </ac:spMkLst>
        </pc:spChg>
        <pc:spChg chg="add mod">
          <ac:chgData name="Ryan Parker" userId="7ee766c9-27f8-4419-b20e-a9b26e408c04" providerId="ADAL" clId="{B1AD51EA-8678-447C-93E4-43E77428BBDC}" dt="2024-07-29T08:45:42.827" v="264" actId="14100"/>
          <ac:spMkLst>
            <pc:docMk/>
            <pc:sldMk cId="2215929184" sldId="272"/>
            <ac:spMk id="3" creationId="{9F0A4388-A36D-1947-830B-69C9BAF61312}"/>
          </ac:spMkLst>
        </pc:spChg>
        <pc:spChg chg="add mod">
          <ac:chgData name="Ryan Parker" userId="7ee766c9-27f8-4419-b20e-a9b26e408c04" providerId="ADAL" clId="{B1AD51EA-8678-447C-93E4-43E77428BBDC}" dt="2024-07-29T08:45:29.041" v="259" actId="1076"/>
          <ac:spMkLst>
            <pc:docMk/>
            <pc:sldMk cId="2215929184" sldId="272"/>
            <ac:spMk id="5" creationId="{D08E6C7A-FE4A-5A18-73B3-96D6347E4855}"/>
          </ac:spMkLst>
        </pc:spChg>
        <pc:picChg chg="del">
          <ac:chgData name="Ryan Parker" userId="7ee766c9-27f8-4419-b20e-a9b26e408c04" providerId="ADAL" clId="{B1AD51EA-8678-447C-93E4-43E77428BBDC}" dt="2024-07-29T08:22:39.389" v="193" actId="478"/>
          <ac:picMkLst>
            <pc:docMk/>
            <pc:sldMk cId="2215929184" sldId="272"/>
            <ac:picMk id="4" creationId="{BEBFA511-76DB-45B2-A699-043B0AC1ACA0}"/>
          </ac:picMkLst>
        </pc:picChg>
      </pc:sldChg>
      <pc:sldChg chg="addSp modSp add">
        <pc:chgData name="Ryan Parker" userId="7ee766c9-27f8-4419-b20e-a9b26e408c04" providerId="ADAL" clId="{B1AD51EA-8678-447C-93E4-43E77428BBDC}" dt="2024-07-29T08:45:53.749" v="267"/>
        <pc:sldMkLst>
          <pc:docMk/>
          <pc:sldMk cId="1734981978" sldId="273"/>
        </pc:sldMkLst>
        <pc:spChg chg="add mod">
          <ac:chgData name="Ryan Parker" userId="7ee766c9-27f8-4419-b20e-a9b26e408c04" providerId="ADAL" clId="{B1AD51EA-8678-447C-93E4-43E77428BBDC}" dt="2024-07-29T08:45:53.749" v="267"/>
          <ac:spMkLst>
            <pc:docMk/>
            <pc:sldMk cId="1734981978" sldId="273"/>
            <ac:spMk id="3" creationId="{95178171-F7C0-871E-1263-F380283837CF}"/>
          </ac:spMkLst>
        </pc:spChg>
      </pc:sldChg>
      <pc:sldChg chg="addSp modSp add mod">
        <pc:chgData name="Ryan Parker" userId="7ee766c9-27f8-4419-b20e-a9b26e408c04" providerId="ADAL" clId="{B1AD51EA-8678-447C-93E4-43E77428BBDC}" dt="2024-07-29T08:47:21.337" v="279" actId="1076"/>
        <pc:sldMkLst>
          <pc:docMk/>
          <pc:sldMk cId="1183708085" sldId="274"/>
        </pc:sldMkLst>
        <pc:picChg chg="add mod modCrop">
          <ac:chgData name="Ryan Parker" userId="7ee766c9-27f8-4419-b20e-a9b26e408c04" providerId="ADAL" clId="{B1AD51EA-8678-447C-93E4-43E77428BBDC}" dt="2024-07-29T08:47:21.337" v="279" actId="1076"/>
          <ac:picMkLst>
            <pc:docMk/>
            <pc:sldMk cId="1183708085" sldId="274"/>
            <ac:picMk id="2" creationId="{21CE3810-D468-24A6-5CC3-B193ABF374E5}"/>
          </ac:picMkLst>
        </pc:picChg>
      </pc:sldChg>
      <pc:sldChg chg="addSp modSp add mod">
        <pc:chgData name="Ryan Parker" userId="7ee766c9-27f8-4419-b20e-a9b26e408c04" providerId="ADAL" clId="{B1AD51EA-8678-447C-93E4-43E77428BBDC}" dt="2024-07-29T08:49:08.573" v="337" actId="1076"/>
        <pc:sldMkLst>
          <pc:docMk/>
          <pc:sldMk cId="2661087067" sldId="275"/>
        </pc:sldMkLst>
        <pc:spChg chg="add mod">
          <ac:chgData name="Ryan Parker" userId="7ee766c9-27f8-4419-b20e-a9b26e408c04" providerId="ADAL" clId="{B1AD51EA-8678-447C-93E4-43E77428BBDC}" dt="2024-07-29T08:49:05.379" v="336" actId="1076"/>
          <ac:spMkLst>
            <pc:docMk/>
            <pc:sldMk cId="2661087067" sldId="275"/>
            <ac:spMk id="2" creationId="{81D770E7-277B-3846-CE5E-BEC0F141F468}"/>
          </ac:spMkLst>
        </pc:spChg>
        <pc:grpChg chg="add mod">
          <ac:chgData name="Ryan Parker" userId="7ee766c9-27f8-4419-b20e-a9b26e408c04" providerId="ADAL" clId="{B1AD51EA-8678-447C-93E4-43E77428BBDC}" dt="2024-07-29T08:49:08.573" v="337" actId="1076"/>
          <ac:grpSpMkLst>
            <pc:docMk/>
            <pc:sldMk cId="2661087067" sldId="275"/>
            <ac:grpSpMk id="12" creationId="{3BB728AE-6CFF-0D14-D794-110A35B1468A}"/>
          </ac:grpSpMkLst>
        </pc:grpChg>
        <pc:picChg chg="mod">
          <ac:chgData name="Ryan Parker" userId="7ee766c9-27f8-4419-b20e-a9b26e408c04" providerId="ADAL" clId="{B1AD51EA-8678-447C-93E4-43E77428BBDC}" dt="2024-07-29T08:48:11.776" v="287"/>
          <ac:picMkLst>
            <pc:docMk/>
            <pc:sldMk cId="2661087067" sldId="275"/>
            <ac:picMk id="5" creationId="{EF8CEB66-D5A8-8A88-089E-EDBD7BFD0C14}"/>
          </ac:picMkLst>
        </pc:picChg>
        <pc:picChg chg="mod">
          <ac:chgData name="Ryan Parker" userId="7ee766c9-27f8-4419-b20e-a9b26e408c04" providerId="ADAL" clId="{B1AD51EA-8678-447C-93E4-43E77428BBDC}" dt="2024-07-29T08:48:11.776" v="287"/>
          <ac:picMkLst>
            <pc:docMk/>
            <pc:sldMk cId="2661087067" sldId="275"/>
            <ac:picMk id="9" creationId="{60D26A76-7AAF-FF3C-08E6-74E84E036B60}"/>
          </ac:picMkLst>
        </pc:picChg>
      </pc:sldChg>
      <pc:sldChg chg="addSp modSp add mod setBg">
        <pc:chgData name="Ryan Parker" userId="7ee766c9-27f8-4419-b20e-a9b26e408c04" providerId="ADAL" clId="{B1AD51EA-8678-447C-93E4-43E77428BBDC}" dt="2024-07-29T09:00:07.981" v="446" actId="14100"/>
        <pc:sldMkLst>
          <pc:docMk/>
          <pc:sldMk cId="1002446193" sldId="276"/>
        </pc:sldMkLst>
        <pc:spChg chg="add mod ord">
          <ac:chgData name="Ryan Parker" userId="7ee766c9-27f8-4419-b20e-a9b26e408c04" providerId="ADAL" clId="{B1AD51EA-8678-447C-93E4-43E77428BBDC}" dt="2024-07-29T09:00:07.981" v="446" actId="14100"/>
          <ac:spMkLst>
            <pc:docMk/>
            <pc:sldMk cId="1002446193" sldId="276"/>
            <ac:spMk id="3" creationId="{6615FD1E-6042-62B2-1326-CC299F05B535}"/>
          </ac:spMkLst>
        </pc:spChg>
        <pc:picChg chg="add mod modCrop">
          <ac:chgData name="Ryan Parker" userId="7ee766c9-27f8-4419-b20e-a9b26e408c04" providerId="ADAL" clId="{B1AD51EA-8678-447C-93E4-43E77428BBDC}" dt="2024-07-29T08:59:25.533" v="424" actId="1076"/>
          <ac:picMkLst>
            <pc:docMk/>
            <pc:sldMk cId="1002446193" sldId="276"/>
            <ac:picMk id="5" creationId="{6DAC9F14-C9F1-B71A-6F3C-41FAD53EC0E6}"/>
          </ac:picMkLst>
        </pc:picChg>
      </pc:sldChg>
      <pc:sldChg chg="addSp modSp add mod ord modAnim">
        <pc:chgData name="Ryan Parker" userId="7ee766c9-27f8-4419-b20e-a9b26e408c04" providerId="ADAL" clId="{B1AD51EA-8678-447C-93E4-43E77428BBDC}" dt="2024-07-29T08:55:10.501" v="379"/>
        <pc:sldMkLst>
          <pc:docMk/>
          <pc:sldMk cId="3730426464" sldId="277"/>
        </pc:sldMkLst>
        <pc:spChg chg="add mod">
          <ac:chgData name="Ryan Parker" userId="7ee766c9-27f8-4419-b20e-a9b26e408c04" providerId="ADAL" clId="{B1AD51EA-8678-447C-93E4-43E77428BBDC}" dt="2024-07-29T08:54:59.979" v="376" actId="20577"/>
          <ac:spMkLst>
            <pc:docMk/>
            <pc:sldMk cId="3730426464" sldId="277"/>
            <ac:spMk id="2" creationId="{BD843775-844E-F832-5ED0-C9EF8E6E7FC7}"/>
          </ac:spMkLst>
        </pc:spChg>
      </pc:sldChg>
      <pc:sldMasterChg chg="del delSldLayout">
        <pc:chgData name="Ryan Parker" userId="7ee766c9-27f8-4419-b20e-a9b26e408c04" providerId="ADAL" clId="{B1AD51EA-8678-447C-93E4-43E77428BBDC}" dt="2024-07-29T08:56:25.048" v="390" actId="47"/>
        <pc:sldMasterMkLst>
          <pc:docMk/>
          <pc:sldMasterMk cId="2475995769" sldId="2147483648"/>
        </pc:sldMasterMkLst>
        <pc:sldLayoutChg chg="del">
          <pc:chgData name="Ryan Parker" userId="7ee766c9-27f8-4419-b20e-a9b26e408c04" providerId="ADAL" clId="{B1AD51EA-8678-447C-93E4-43E77428BBDC}" dt="2024-07-29T08:56:25.048" v="390" actId="47"/>
          <pc:sldLayoutMkLst>
            <pc:docMk/>
            <pc:sldMasterMk cId="2475995769" sldId="2147483648"/>
            <pc:sldLayoutMk cId="3772920636" sldId="2147483649"/>
          </pc:sldLayoutMkLst>
        </pc:sldLayoutChg>
        <pc:sldLayoutChg chg="del">
          <pc:chgData name="Ryan Parker" userId="7ee766c9-27f8-4419-b20e-a9b26e408c04" providerId="ADAL" clId="{B1AD51EA-8678-447C-93E4-43E77428BBDC}" dt="2024-07-29T08:56:25.048" v="390" actId="47"/>
          <pc:sldLayoutMkLst>
            <pc:docMk/>
            <pc:sldMasterMk cId="2475995769" sldId="2147483648"/>
            <pc:sldLayoutMk cId="3250645037" sldId="2147483650"/>
          </pc:sldLayoutMkLst>
        </pc:sldLayoutChg>
        <pc:sldLayoutChg chg="del">
          <pc:chgData name="Ryan Parker" userId="7ee766c9-27f8-4419-b20e-a9b26e408c04" providerId="ADAL" clId="{B1AD51EA-8678-447C-93E4-43E77428BBDC}" dt="2024-07-29T08:56:25.048" v="390" actId="47"/>
          <pc:sldLayoutMkLst>
            <pc:docMk/>
            <pc:sldMasterMk cId="2475995769" sldId="2147483648"/>
            <pc:sldLayoutMk cId="3148640100" sldId="2147483651"/>
          </pc:sldLayoutMkLst>
        </pc:sldLayoutChg>
        <pc:sldLayoutChg chg="del">
          <pc:chgData name="Ryan Parker" userId="7ee766c9-27f8-4419-b20e-a9b26e408c04" providerId="ADAL" clId="{B1AD51EA-8678-447C-93E4-43E77428BBDC}" dt="2024-07-29T08:56:25.048" v="390" actId="47"/>
          <pc:sldLayoutMkLst>
            <pc:docMk/>
            <pc:sldMasterMk cId="2475995769" sldId="2147483648"/>
            <pc:sldLayoutMk cId="544074718" sldId="2147483652"/>
          </pc:sldLayoutMkLst>
        </pc:sldLayoutChg>
        <pc:sldLayoutChg chg="del">
          <pc:chgData name="Ryan Parker" userId="7ee766c9-27f8-4419-b20e-a9b26e408c04" providerId="ADAL" clId="{B1AD51EA-8678-447C-93E4-43E77428BBDC}" dt="2024-07-29T08:56:25.048" v="390" actId="47"/>
          <pc:sldLayoutMkLst>
            <pc:docMk/>
            <pc:sldMasterMk cId="2475995769" sldId="2147483648"/>
            <pc:sldLayoutMk cId="1329584722" sldId="2147483653"/>
          </pc:sldLayoutMkLst>
        </pc:sldLayoutChg>
        <pc:sldLayoutChg chg="del">
          <pc:chgData name="Ryan Parker" userId="7ee766c9-27f8-4419-b20e-a9b26e408c04" providerId="ADAL" clId="{B1AD51EA-8678-447C-93E4-43E77428BBDC}" dt="2024-07-29T08:56:25.048" v="390" actId="47"/>
          <pc:sldLayoutMkLst>
            <pc:docMk/>
            <pc:sldMasterMk cId="2475995769" sldId="2147483648"/>
            <pc:sldLayoutMk cId="1323794615" sldId="2147483654"/>
          </pc:sldLayoutMkLst>
        </pc:sldLayoutChg>
        <pc:sldLayoutChg chg="del">
          <pc:chgData name="Ryan Parker" userId="7ee766c9-27f8-4419-b20e-a9b26e408c04" providerId="ADAL" clId="{B1AD51EA-8678-447C-93E4-43E77428BBDC}" dt="2024-07-29T08:56:25.048" v="390" actId="47"/>
          <pc:sldLayoutMkLst>
            <pc:docMk/>
            <pc:sldMasterMk cId="2475995769" sldId="2147483648"/>
            <pc:sldLayoutMk cId="3655358957" sldId="2147483655"/>
          </pc:sldLayoutMkLst>
        </pc:sldLayoutChg>
        <pc:sldLayoutChg chg="del">
          <pc:chgData name="Ryan Parker" userId="7ee766c9-27f8-4419-b20e-a9b26e408c04" providerId="ADAL" clId="{B1AD51EA-8678-447C-93E4-43E77428BBDC}" dt="2024-07-29T08:56:25.048" v="390" actId="47"/>
          <pc:sldLayoutMkLst>
            <pc:docMk/>
            <pc:sldMasterMk cId="2475995769" sldId="2147483648"/>
            <pc:sldLayoutMk cId="2991557933" sldId="2147483656"/>
          </pc:sldLayoutMkLst>
        </pc:sldLayoutChg>
        <pc:sldLayoutChg chg="del">
          <pc:chgData name="Ryan Parker" userId="7ee766c9-27f8-4419-b20e-a9b26e408c04" providerId="ADAL" clId="{B1AD51EA-8678-447C-93E4-43E77428BBDC}" dt="2024-07-29T08:56:25.048" v="390" actId="47"/>
          <pc:sldLayoutMkLst>
            <pc:docMk/>
            <pc:sldMasterMk cId="2475995769" sldId="2147483648"/>
            <pc:sldLayoutMk cId="2135816382" sldId="2147483657"/>
          </pc:sldLayoutMkLst>
        </pc:sldLayoutChg>
        <pc:sldLayoutChg chg="del">
          <pc:chgData name="Ryan Parker" userId="7ee766c9-27f8-4419-b20e-a9b26e408c04" providerId="ADAL" clId="{B1AD51EA-8678-447C-93E4-43E77428BBDC}" dt="2024-07-29T08:56:25.048" v="390" actId="47"/>
          <pc:sldLayoutMkLst>
            <pc:docMk/>
            <pc:sldMasterMk cId="2475995769" sldId="2147483648"/>
            <pc:sldLayoutMk cId="1202848069" sldId="2147483658"/>
          </pc:sldLayoutMkLst>
        </pc:sldLayoutChg>
        <pc:sldLayoutChg chg="del">
          <pc:chgData name="Ryan Parker" userId="7ee766c9-27f8-4419-b20e-a9b26e408c04" providerId="ADAL" clId="{B1AD51EA-8678-447C-93E4-43E77428BBDC}" dt="2024-07-29T08:56:25.048" v="390" actId="47"/>
          <pc:sldLayoutMkLst>
            <pc:docMk/>
            <pc:sldMasterMk cId="2475995769" sldId="2147483648"/>
            <pc:sldLayoutMk cId="3998688783" sldId="2147483659"/>
          </pc:sldLayoutMkLst>
        </pc:sldLayoutChg>
      </pc:sldMasterChg>
    </pc:docChg>
  </pc:docChgLst>
  <pc:docChgLst>
    <pc:chgData name="Ryan Parker" userId="7ee766c9-27f8-4419-b20e-a9b26e408c04" providerId="ADAL" clId="{6DF71123-E352-4709-BC24-9EE52A39C311}"/>
    <pc:docChg chg="undo custSel addSld delSld modSld sldOrd">
      <pc:chgData name="Ryan Parker" userId="7ee766c9-27f8-4419-b20e-a9b26e408c04" providerId="ADAL" clId="{6DF71123-E352-4709-BC24-9EE52A39C311}" dt="2024-07-31T10:28:53.558" v="453" actId="20577"/>
      <pc:docMkLst>
        <pc:docMk/>
      </pc:docMkLst>
      <pc:sldChg chg="del">
        <pc:chgData name="Ryan Parker" userId="7ee766c9-27f8-4419-b20e-a9b26e408c04" providerId="ADAL" clId="{6DF71123-E352-4709-BC24-9EE52A39C311}" dt="2024-07-31T10:10:26.198" v="9" actId="47"/>
        <pc:sldMkLst>
          <pc:docMk/>
          <pc:sldMk cId="3095947003" sldId="271"/>
        </pc:sldMkLst>
      </pc:sldChg>
      <pc:sldChg chg="modSp mod">
        <pc:chgData name="Ryan Parker" userId="7ee766c9-27f8-4419-b20e-a9b26e408c04" providerId="ADAL" clId="{6DF71123-E352-4709-BC24-9EE52A39C311}" dt="2024-07-31T10:10:12.795" v="5" actId="20577"/>
        <pc:sldMkLst>
          <pc:docMk/>
          <pc:sldMk cId="2215929184" sldId="272"/>
        </pc:sldMkLst>
        <pc:spChg chg="mod">
          <ac:chgData name="Ryan Parker" userId="7ee766c9-27f8-4419-b20e-a9b26e408c04" providerId="ADAL" clId="{6DF71123-E352-4709-BC24-9EE52A39C311}" dt="2024-07-31T10:10:12.795" v="5" actId="20577"/>
          <ac:spMkLst>
            <pc:docMk/>
            <pc:sldMk cId="2215929184" sldId="272"/>
            <ac:spMk id="5" creationId="{D08E6C7A-FE4A-5A18-73B3-96D6347E4855}"/>
          </ac:spMkLst>
        </pc:spChg>
      </pc:sldChg>
      <pc:sldChg chg="del">
        <pc:chgData name="Ryan Parker" userId="7ee766c9-27f8-4419-b20e-a9b26e408c04" providerId="ADAL" clId="{6DF71123-E352-4709-BC24-9EE52A39C311}" dt="2024-07-31T10:10:25.951" v="8" actId="47"/>
        <pc:sldMkLst>
          <pc:docMk/>
          <pc:sldMk cId="1183708085" sldId="274"/>
        </pc:sldMkLst>
      </pc:sldChg>
      <pc:sldChg chg="del">
        <pc:chgData name="Ryan Parker" userId="7ee766c9-27f8-4419-b20e-a9b26e408c04" providerId="ADAL" clId="{6DF71123-E352-4709-BC24-9EE52A39C311}" dt="2024-07-31T10:10:26.452" v="10" actId="47"/>
        <pc:sldMkLst>
          <pc:docMk/>
          <pc:sldMk cId="2661087067" sldId="275"/>
        </pc:sldMkLst>
      </pc:sldChg>
      <pc:sldChg chg="del">
        <pc:chgData name="Ryan Parker" userId="7ee766c9-27f8-4419-b20e-a9b26e408c04" providerId="ADAL" clId="{6DF71123-E352-4709-BC24-9EE52A39C311}" dt="2024-07-31T10:10:28.521" v="13" actId="47"/>
        <pc:sldMkLst>
          <pc:docMk/>
          <pc:sldMk cId="1002446193" sldId="276"/>
        </pc:sldMkLst>
      </pc:sldChg>
      <pc:sldChg chg="del">
        <pc:chgData name="Ryan Parker" userId="7ee766c9-27f8-4419-b20e-a9b26e408c04" providerId="ADAL" clId="{6DF71123-E352-4709-BC24-9EE52A39C311}" dt="2024-07-31T10:10:27.139" v="11" actId="47"/>
        <pc:sldMkLst>
          <pc:docMk/>
          <pc:sldMk cId="2520650023" sldId="277"/>
        </pc:sldMkLst>
      </pc:sldChg>
      <pc:sldChg chg="del">
        <pc:chgData name="Ryan Parker" userId="7ee766c9-27f8-4419-b20e-a9b26e408c04" providerId="ADAL" clId="{6DF71123-E352-4709-BC24-9EE52A39C311}" dt="2024-07-31T10:10:27.418" v="12" actId="47"/>
        <pc:sldMkLst>
          <pc:docMk/>
          <pc:sldMk cId="1231597962" sldId="278"/>
        </pc:sldMkLst>
      </pc:sldChg>
      <pc:sldChg chg="addSp delSp modSp add mod">
        <pc:chgData name="Ryan Parker" userId="7ee766c9-27f8-4419-b20e-a9b26e408c04" providerId="ADAL" clId="{6DF71123-E352-4709-BC24-9EE52A39C311}" dt="2024-07-31T10:18:54.692" v="113" actId="20577"/>
        <pc:sldMkLst>
          <pc:docMk/>
          <pc:sldMk cId="830262691" sldId="279"/>
        </pc:sldMkLst>
        <pc:spChg chg="add mod">
          <ac:chgData name="Ryan Parker" userId="7ee766c9-27f8-4419-b20e-a9b26e408c04" providerId="ADAL" clId="{6DF71123-E352-4709-BC24-9EE52A39C311}" dt="2024-07-31T10:18:54.692" v="113" actId="20577"/>
          <ac:spMkLst>
            <pc:docMk/>
            <pc:sldMk cId="830262691" sldId="279"/>
            <ac:spMk id="2" creationId="{71C3A061-85CE-FB55-1123-D97F5C9A35F4}"/>
          </ac:spMkLst>
        </pc:spChg>
        <pc:picChg chg="del">
          <ac:chgData name="Ryan Parker" userId="7ee766c9-27f8-4419-b20e-a9b26e408c04" providerId="ADAL" clId="{6DF71123-E352-4709-BC24-9EE52A39C311}" dt="2024-07-31T10:10:23.958" v="7" actId="478"/>
          <ac:picMkLst>
            <pc:docMk/>
            <pc:sldMk cId="830262691" sldId="279"/>
            <ac:picMk id="4" creationId="{BEBFA511-76DB-45B2-A699-043B0AC1ACA0}"/>
          </ac:picMkLst>
        </pc:picChg>
      </pc:sldChg>
      <pc:sldChg chg="addSp modSp add mod">
        <pc:chgData name="Ryan Parker" userId="7ee766c9-27f8-4419-b20e-a9b26e408c04" providerId="ADAL" clId="{6DF71123-E352-4709-BC24-9EE52A39C311}" dt="2024-07-31T10:20:46.004" v="163" actId="1076"/>
        <pc:sldMkLst>
          <pc:docMk/>
          <pc:sldMk cId="4035760274" sldId="280"/>
        </pc:sldMkLst>
        <pc:spChg chg="add mod">
          <ac:chgData name="Ryan Parker" userId="7ee766c9-27f8-4419-b20e-a9b26e408c04" providerId="ADAL" clId="{6DF71123-E352-4709-BC24-9EE52A39C311}" dt="2024-07-31T10:20:38.230" v="160" actId="403"/>
          <ac:spMkLst>
            <pc:docMk/>
            <pc:sldMk cId="4035760274" sldId="280"/>
            <ac:spMk id="3" creationId="{11B8DF83-DB5C-959B-60C1-38D4C446EA5C}"/>
          </ac:spMkLst>
        </pc:spChg>
        <pc:picChg chg="add mod">
          <ac:chgData name="Ryan Parker" userId="7ee766c9-27f8-4419-b20e-a9b26e408c04" providerId="ADAL" clId="{6DF71123-E352-4709-BC24-9EE52A39C311}" dt="2024-07-31T10:20:46.004" v="163" actId="1076"/>
          <ac:picMkLst>
            <pc:docMk/>
            <pc:sldMk cId="4035760274" sldId="280"/>
            <ac:picMk id="2050" creationId="{85E18C6D-6C6F-5F97-1B74-2FCF8A6D856B}"/>
          </ac:picMkLst>
        </pc:picChg>
      </pc:sldChg>
      <pc:sldChg chg="addSp modSp add mod">
        <pc:chgData name="Ryan Parker" userId="7ee766c9-27f8-4419-b20e-a9b26e408c04" providerId="ADAL" clId="{6DF71123-E352-4709-BC24-9EE52A39C311}" dt="2024-07-31T10:27:12.232" v="439" actId="1076"/>
        <pc:sldMkLst>
          <pc:docMk/>
          <pc:sldMk cId="339809134" sldId="281"/>
        </pc:sldMkLst>
        <pc:spChg chg="add mod">
          <ac:chgData name="Ryan Parker" userId="7ee766c9-27f8-4419-b20e-a9b26e408c04" providerId="ADAL" clId="{6DF71123-E352-4709-BC24-9EE52A39C311}" dt="2024-07-31T10:25:41.679" v="415" actId="20577"/>
          <ac:spMkLst>
            <pc:docMk/>
            <pc:sldMk cId="339809134" sldId="281"/>
            <ac:spMk id="2" creationId="{E345AE16-84EC-6E5E-4E7B-F000C818A9D7}"/>
          </ac:spMkLst>
        </pc:spChg>
        <pc:spChg chg="add mod">
          <ac:chgData name="Ryan Parker" userId="7ee766c9-27f8-4419-b20e-a9b26e408c04" providerId="ADAL" clId="{6DF71123-E352-4709-BC24-9EE52A39C311}" dt="2024-07-31T10:27:12.232" v="439" actId="1076"/>
          <ac:spMkLst>
            <pc:docMk/>
            <pc:sldMk cId="339809134" sldId="281"/>
            <ac:spMk id="3" creationId="{8EE86EB8-73DF-028B-E729-E350DC4141B4}"/>
          </ac:spMkLst>
        </pc:spChg>
        <pc:picChg chg="add mod">
          <ac:chgData name="Ryan Parker" userId="7ee766c9-27f8-4419-b20e-a9b26e408c04" providerId="ADAL" clId="{6DF71123-E352-4709-BC24-9EE52A39C311}" dt="2024-07-31T10:26:31.372" v="417" actId="1076"/>
          <ac:picMkLst>
            <pc:docMk/>
            <pc:sldMk cId="339809134" sldId="281"/>
            <ac:picMk id="3074" creationId="{F1FB2E9A-D6FE-AE52-4923-536145CB3ED1}"/>
          </ac:picMkLst>
        </pc:picChg>
      </pc:sldChg>
      <pc:sldChg chg="addSp delSp modSp add mod ord setBg">
        <pc:chgData name="Ryan Parker" userId="7ee766c9-27f8-4419-b20e-a9b26e408c04" providerId="ADAL" clId="{6DF71123-E352-4709-BC24-9EE52A39C311}" dt="2024-07-31T10:18:09.107" v="51" actId="1076"/>
        <pc:sldMkLst>
          <pc:docMk/>
          <pc:sldMk cId="211622291" sldId="282"/>
        </pc:sldMkLst>
        <pc:spChg chg="add mod">
          <ac:chgData name="Ryan Parker" userId="7ee766c9-27f8-4419-b20e-a9b26e408c04" providerId="ADAL" clId="{6DF71123-E352-4709-BC24-9EE52A39C311}" dt="2024-07-31T10:16:33.670" v="37" actId="1076"/>
          <ac:spMkLst>
            <pc:docMk/>
            <pc:sldMk cId="211622291" sldId="282"/>
            <ac:spMk id="3" creationId="{67E2CDEF-2DCD-9D5A-1B0A-1F35BE11EE13}"/>
          </ac:spMkLst>
        </pc:spChg>
        <pc:spChg chg="add del">
          <ac:chgData name="Ryan Parker" userId="7ee766c9-27f8-4419-b20e-a9b26e408c04" providerId="ADAL" clId="{6DF71123-E352-4709-BC24-9EE52A39C311}" dt="2024-07-31T10:14:40.380" v="19" actId="26606"/>
          <ac:spMkLst>
            <pc:docMk/>
            <pc:sldMk cId="211622291" sldId="282"/>
            <ac:spMk id="1031" creationId="{E9E09B16-4874-4AF2-86A9-1E174C200001}"/>
          </ac:spMkLst>
        </pc:spChg>
        <pc:spChg chg="add del">
          <ac:chgData name="Ryan Parker" userId="7ee766c9-27f8-4419-b20e-a9b26e408c04" providerId="ADAL" clId="{6DF71123-E352-4709-BC24-9EE52A39C311}" dt="2024-07-31T10:14:40.380" v="19" actId="26606"/>
          <ac:spMkLst>
            <pc:docMk/>
            <pc:sldMk cId="211622291" sldId="282"/>
            <ac:spMk id="1033" creationId="{35494F9B-D851-46F3-9164-479893CBEDCF}"/>
          </ac:spMkLst>
        </pc:spChg>
        <pc:spChg chg="add del">
          <ac:chgData name="Ryan Parker" userId="7ee766c9-27f8-4419-b20e-a9b26e408c04" providerId="ADAL" clId="{6DF71123-E352-4709-BC24-9EE52A39C311}" dt="2024-07-31T10:14:40.380" v="19" actId="26606"/>
          <ac:spMkLst>
            <pc:docMk/>
            <pc:sldMk cId="211622291" sldId="282"/>
            <ac:spMk id="1035" creationId="{AED3799A-1FC5-417A-8683-57447021F8A1}"/>
          </ac:spMkLst>
        </pc:spChg>
        <pc:spChg chg="add">
          <ac:chgData name="Ryan Parker" userId="7ee766c9-27f8-4419-b20e-a9b26e408c04" providerId="ADAL" clId="{6DF71123-E352-4709-BC24-9EE52A39C311}" dt="2024-07-31T10:14:40.380" v="20" actId="26606"/>
          <ac:spMkLst>
            <pc:docMk/>
            <pc:sldMk cId="211622291" sldId="282"/>
            <ac:spMk id="1037" creationId="{D036D0D5-3AA0-47FD-A83C-7A06CA2EEE1A}"/>
          </ac:spMkLst>
        </pc:spChg>
        <pc:picChg chg="add mod">
          <ac:chgData name="Ryan Parker" userId="7ee766c9-27f8-4419-b20e-a9b26e408c04" providerId="ADAL" clId="{6DF71123-E352-4709-BC24-9EE52A39C311}" dt="2024-07-31T10:18:06.313" v="50" actId="1076"/>
          <ac:picMkLst>
            <pc:docMk/>
            <pc:sldMk cId="211622291" sldId="282"/>
            <ac:picMk id="5" creationId="{750E4670-5340-4315-161E-6F4841D73137}"/>
          </ac:picMkLst>
        </pc:picChg>
        <pc:picChg chg="add mod">
          <ac:chgData name="Ryan Parker" userId="7ee766c9-27f8-4419-b20e-a9b26e408c04" providerId="ADAL" clId="{6DF71123-E352-4709-BC24-9EE52A39C311}" dt="2024-07-31T10:18:09.107" v="51" actId="1076"/>
          <ac:picMkLst>
            <pc:docMk/>
            <pc:sldMk cId="211622291" sldId="282"/>
            <ac:picMk id="7" creationId="{D58BC49E-62DE-B1B7-0DB6-13ADA0BBF294}"/>
          </ac:picMkLst>
        </pc:picChg>
        <pc:picChg chg="add mod">
          <ac:chgData name="Ryan Parker" userId="7ee766c9-27f8-4419-b20e-a9b26e408c04" providerId="ADAL" clId="{6DF71123-E352-4709-BC24-9EE52A39C311}" dt="2024-07-31T10:14:47.792" v="23" actId="1076"/>
          <ac:picMkLst>
            <pc:docMk/>
            <pc:sldMk cId="211622291" sldId="282"/>
            <ac:picMk id="1026" creationId="{2D8FACF4-9082-33DF-8177-6212511CE623}"/>
          </ac:picMkLst>
        </pc:picChg>
        <pc:picChg chg="add mod">
          <ac:chgData name="Ryan Parker" userId="7ee766c9-27f8-4419-b20e-a9b26e408c04" providerId="ADAL" clId="{6DF71123-E352-4709-BC24-9EE52A39C311}" dt="2024-07-31T10:15:30.968" v="26" actId="1076"/>
          <ac:picMkLst>
            <pc:docMk/>
            <pc:sldMk cId="211622291" sldId="282"/>
            <ac:picMk id="1028" creationId="{FB29F764-B4CB-6340-5B94-2144435750F8}"/>
          </ac:picMkLst>
        </pc:picChg>
      </pc:sldChg>
      <pc:sldChg chg="addSp modSp add mod">
        <pc:chgData name="Ryan Parker" userId="7ee766c9-27f8-4419-b20e-a9b26e408c04" providerId="ADAL" clId="{6DF71123-E352-4709-BC24-9EE52A39C311}" dt="2024-07-31T10:28:53.558" v="453" actId="20577"/>
        <pc:sldMkLst>
          <pc:docMk/>
          <pc:sldMk cId="3277485817" sldId="283"/>
        </pc:sldMkLst>
        <pc:spChg chg="add mod">
          <ac:chgData name="Ryan Parker" userId="7ee766c9-27f8-4419-b20e-a9b26e408c04" providerId="ADAL" clId="{6DF71123-E352-4709-BC24-9EE52A39C311}" dt="2024-07-31T10:28:53.558" v="453" actId="20577"/>
          <ac:spMkLst>
            <pc:docMk/>
            <pc:sldMk cId="3277485817" sldId="283"/>
            <ac:spMk id="3" creationId="{538B2FC6-BB05-993B-1D7A-7F00ED3DE2DF}"/>
          </ac:spMkLst>
        </pc:spChg>
      </pc:sldChg>
      <pc:sldChg chg="addSp modSp add mod">
        <pc:chgData name="Ryan Parker" userId="7ee766c9-27f8-4419-b20e-a9b26e408c04" providerId="ADAL" clId="{6DF71123-E352-4709-BC24-9EE52A39C311}" dt="2024-07-31T10:28:32.887" v="446" actId="1076"/>
        <pc:sldMkLst>
          <pc:docMk/>
          <pc:sldMk cId="2882694350" sldId="284"/>
        </pc:sldMkLst>
        <pc:spChg chg="add mod">
          <ac:chgData name="Ryan Parker" userId="7ee766c9-27f8-4419-b20e-a9b26e408c04" providerId="ADAL" clId="{6DF71123-E352-4709-BC24-9EE52A39C311}" dt="2024-07-31T10:28:32.887" v="446" actId="1076"/>
          <ac:spMkLst>
            <pc:docMk/>
            <pc:sldMk cId="2882694350" sldId="284"/>
            <ac:spMk id="3" creationId="{B315C1D0-C51F-2D02-402B-8380052ED537}"/>
          </ac:spMkLst>
        </pc:spChg>
      </pc:sldChg>
    </pc:docChg>
  </pc:docChgLst>
  <pc:docChgLst>
    <pc:chgData name="Hannah Puddefoot" userId="e428fa1b-cf7d-43f6-a9d0-3d1ff342a9eb" providerId="ADAL" clId="{8AB09137-4411-404C-8B34-A586450E2632}"/>
    <pc:docChg chg="custSel modSld modMainMaster">
      <pc:chgData name="Hannah Puddefoot" userId="e428fa1b-cf7d-43f6-a9d0-3d1ff342a9eb" providerId="ADAL" clId="{8AB09137-4411-404C-8B34-A586450E2632}" dt="2024-11-18T14:09:58.885" v="11" actId="207"/>
      <pc:docMkLst>
        <pc:docMk/>
      </pc:docMkLst>
      <pc:sldChg chg="addSp delSp modSp mod setBg">
        <pc:chgData name="Hannah Puddefoot" userId="e428fa1b-cf7d-43f6-a9d0-3d1ff342a9eb" providerId="ADAL" clId="{8AB09137-4411-404C-8B34-A586450E2632}" dt="2024-11-18T14:09:29.674" v="8"/>
        <pc:sldMkLst>
          <pc:docMk/>
          <pc:sldMk cId="2215929184" sldId="272"/>
        </pc:sldMkLst>
        <pc:spChg chg="del">
          <ac:chgData name="Hannah Puddefoot" userId="e428fa1b-cf7d-43f6-a9d0-3d1ff342a9eb" providerId="ADAL" clId="{8AB09137-4411-404C-8B34-A586450E2632}" dt="2024-11-18T14:09:04.190" v="0" actId="478"/>
          <ac:spMkLst>
            <pc:docMk/>
            <pc:sldMk cId="2215929184" sldId="272"/>
            <ac:spMk id="3" creationId="{9F0A4388-A36D-1947-830B-69C9BAF61312}"/>
          </ac:spMkLst>
        </pc:spChg>
        <pc:spChg chg="mod">
          <ac:chgData name="Hannah Puddefoot" userId="e428fa1b-cf7d-43f6-a9d0-3d1ff342a9eb" providerId="ADAL" clId="{8AB09137-4411-404C-8B34-A586450E2632}" dt="2024-11-18T14:09:12.760" v="4" actId="207"/>
          <ac:spMkLst>
            <pc:docMk/>
            <pc:sldMk cId="2215929184" sldId="272"/>
            <ac:spMk id="5" creationId="{D08E6C7A-FE4A-5A18-73B3-96D6347E4855}"/>
          </ac:spMkLst>
        </pc:spChg>
        <pc:picChg chg="add mod">
          <ac:chgData name="Hannah Puddefoot" userId="e428fa1b-cf7d-43f6-a9d0-3d1ff342a9eb" providerId="ADAL" clId="{8AB09137-4411-404C-8B34-A586450E2632}" dt="2024-11-18T14:09:23.161" v="7" actId="1076"/>
          <ac:picMkLst>
            <pc:docMk/>
            <pc:sldMk cId="2215929184" sldId="272"/>
            <ac:picMk id="2" creationId="{BBDA6D60-4B47-7490-BDF0-755344A60FAE}"/>
          </ac:picMkLst>
        </pc:picChg>
      </pc:sldChg>
      <pc:sldChg chg="modSp mod">
        <pc:chgData name="Hannah Puddefoot" userId="e428fa1b-cf7d-43f6-a9d0-3d1ff342a9eb" providerId="ADAL" clId="{8AB09137-4411-404C-8B34-A586450E2632}" dt="2024-11-18T14:09:43.684" v="9" actId="207"/>
        <pc:sldMkLst>
          <pc:docMk/>
          <pc:sldMk cId="339809134" sldId="281"/>
        </pc:sldMkLst>
        <pc:spChg chg="mod">
          <ac:chgData name="Hannah Puddefoot" userId="e428fa1b-cf7d-43f6-a9d0-3d1ff342a9eb" providerId="ADAL" clId="{8AB09137-4411-404C-8B34-A586450E2632}" dt="2024-11-18T14:09:43.684" v="9" actId="207"/>
          <ac:spMkLst>
            <pc:docMk/>
            <pc:sldMk cId="339809134" sldId="281"/>
            <ac:spMk id="3" creationId="{8EE86EB8-73DF-028B-E729-E350DC4141B4}"/>
          </ac:spMkLst>
        </pc:spChg>
      </pc:sldChg>
      <pc:sldChg chg="modSp mod setBg">
        <pc:chgData name="Hannah Puddefoot" userId="e428fa1b-cf7d-43f6-a9d0-3d1ff342a9eb" providerId="ADAL" clId="{8AB09137-4411-404C-8B34-A586450E2632}" dt="2024-11-18T14:09:58.885" v="11" actId="207"/>
        <pc:sldMkLst>
          <pc:docMk/>
          <pc:sldMk cId="211622291" sldId="282"/>
        </pc:sldMkLst>
        <pc:spChg chg="mod">
          <ac:chgData name="Hannah Puddefoot" userId="e428fa1b-cf7d-43f6-a9d0-3d1ff342a9eb" providerId="ADAL" clId="{8AB09137-4411-404C-8B34-A586450E2632}" dt="2024-11-18T14:09:58.885" v="11" actId="207"/>
          <ac:spMkLst>
            <pc:docMk/>
            <pc:sldMk cId="211622291" sldId="282"/>
            <ac:spMk id="3" creationId="{67E2CDEF-2DCD-9D5A-1B0A-1F35BE11EE13}"/>
          </ac:spMkLst>
        </pc:spChg>
      </pc:sldChg>
      <pc:sldMasterChg chg="setBg modSldLayout">
        <pc:chgData name="Hannah Puddefoot" userId="e428fa1b-cf7d-43f6-a9d0-3d1ff342a9eb" providerId="ADAL" clId="{8AB09137-4411-404C-8B34-A586450E2632}" dt="2024-11-18T14:09:29.674" v="8"/>
        <pc:sldMasterMkLst>
          <pc:docMk/>
          <pc:sldMasterMk cId="1933501424" sldId="2147483660"/>
        </pc:sldMasterMkLst>
        <pc:sldLayoutChg chg="setBg">
          <pc:chgData name="Hannah Puddefoot" userId="e428fa1b-cf7d-43f6-a9d0-3d1ff342a9eb" providerId="ADAL" clId="{8AB09137-4411-404C-8B34-A586450E2632}" dt="2024-11-18T14:09:29.674" v="8"/>
          <pc:sldLayoutMkLst>
            <pc:docMk/>
            <pc:sldMasterMk cId="1933501424" sldId="2147483660"/>
            <pc:sldLayoutMk cId="616411985" sldId="2147483661"/>
          </pc:sldLayoutMkLst>
        </pc:sldLayoutChg>
        <pc:sldLayoutChg chg="setBg">
          <pc:chgData name="Hannah Puddefoot" userId="e428fa1b-cf7d-43f6-a9d0-3d1ff342a9eb" providerId="ADAL" clId="{8AB09137-4411-404C-8B34-A586450E2632}" dt="2024-11-18T14:09:29.674" v="8"/>
          <pc:sldLayoutMkLst>
            <pc:docMk/>
            <pc:sldMasterMk cId="1933501424" sldId="2147483660"/>
            <pc:sldLayoutMk cId="1880287341" sldId="2147483662"/>
          </pc:sldLayoutMkLst>
        </pc:sldLayoutChg>
        <pc:sldLayoutChg chg="setBg">
          <pc:chgData name="Hannah Puddefoot" userId="e428fa1b-cf7d-43f6-a9d0-3d1ff342a9eb" providerId="ADAL" clId="{8AB09137-4411-404C-8B34-A586450E2632}" dt="2024-11-18T14:09:29.674" v="8"/>
          <pc:sldLayoutMkLst>
            <pc:docMk/>
            <pc:sldMasterMk cId="1933501424" sldId="2147483660"/>
            <pc:sldLayoutMk cId="4153968997" sldId="2147483663"/>
          </pc:sldLayoutMkLst>
        </pc:sldLayoutChg>
        <pc:sldLayoutChg chg="setBg">
          <pc:chgData name="Hannah Puddefoot" userId="e428fa1b-cf7d-43f6-a9d0-3d1ff342a9eb" providerId="ADAL" clId="{8AB09137-4411-404C-8B34-A586450E2632}" dt="2024-11-18T14:09:29.674" v="8"/>
          <pc:sldLayoutMkLst>
            <pc:docMk/>
            <pc:sldMasterMk cId="1933501424" sldId="2147483660"/>
            <pc:sldLayoutMk cId="507995217" sldId="2147483664"/>
          </pc:sldLayoutMkLst>
        </pc:sldLayoutChg>
        <pc:sldLayoutChg chg="setBg">
          <pc:chgData name="Hannah Puddefoot" userId="e428fa1b-cf7d-43f6-a9d0-3d1ff342a9eb" providerId="ADAL" clId="{8AB09137-4411-404C-8B34-A586450E2632}" dt="2024-11-18T14:09:29.674" v="8"/>
          <pc:sldLayoutMkLst>
            <pc:docMk/>
            <pc:sldMasterMk cId="1933501424" sldId="2147483660"/>
            <pc:sldLayoutMk cId="1357123642" sldId="2147483665"/>
          </pc:sldLayoutMkLst>
        </pc:sldLayoutChg>
        <pc:sldLayoutChg chg="setBg">
          <pc:chgData name="Hannah Puddefoot" userId="e428fa1b-cf7d-43f6-a9d0-3d1ff342a9eb" providerId="ADAL" clId="{8AB09137-4411-404C-8B34-A586450E2632}" dt="2024-11-18T14:09:29.674" v="8"/>
          <pc:sldLayoutMkLst>
            <pc:docMk/>
            <pc:sldMasterMk cId="1933501424" sldId="2147483660"/>
            <pc:sldLayoutMk cId="3885869357" sldId="2147483666"/>
          </pc:sldLayoutMkLst>
        </pc:sldLayoutChg>
        <pc:sldLayoutChg chg="setBg">
          <pc:chgData name="Hannah Puddefoot" userId="e428fa1b-cf7d-43f6-a9d0-3d1ff342a9eb" providerId="ADAL" clId="{8AB09137-4411-404C-8B34-A586450E2632}" dt="2024-11-18T14:09:29.674" v="8"/>
          <pc:sldLayoutMkLst>
            <pc:docMk/>
            <pc:sldMasterMk cId="1933501424" sldId="2147483660"/>
            <pc:sldLayoutMk cId="1805648775" sldId="2147483667"/>
          </pc:sldLayoutMkLst>
        </pc:sldLayoutChg>
        <pc:sldLayoutChg chg="setBg">
          <pc:chgData name="Hannah Puddefoot" userId="e428fa1b-cf7d-43f6-a9d0-3d1ff342a9eb" providerId="ADAL" clId="{8AB09137-4411-404C-8B34-A586450E2632}" dt="2024-11-18T14:09:29.674" v="8"/>
          <pc:sldLayoutMkLst>
            <pc:docMk/>
            <pc:sldMasterMk cId="1933501424" sldId="2147483660"/>
            <pc:sldLayoutMk cId="1648552486" sldId="2147483668"/>
          </pc:sldLayoutMkLst>
        </pc:sldLayoutChg>
        <pc:sldLayoutChg chg="setBg">
          <pc:chgData name="Hannah Puddefoot" userId="e428fa1b-cf7d-43f6-a9d0-3d1ff342a9eb" providerId="ADAL" clId="{8AB09137-4411-404C-8B34-A586450E2632}" dt="2024-11-18T14:09:29.674" v="8"/>
          <pc:sldLayoutMkLst>
            <pc:docMk/>
            <pc:sldMasterMk cId="1933501424" sldId="2147483660"/>
            <pc:sldLayoutMk cId="331707377" sldId="2147483669"/>
          </pc:sldLayoutMkLst>
        </pc:sldLayoutChg>
        <pc:sldLayoutChg chg="setBg">
          <pc:chgData name="Hannah Puddefoot" userId="e428fa1b-cf7d-43f6-a9d0-3d1ff342a9eb" providerId="ADAL" clId="{8AB09137-4411-404C-8B34-A586450E2632}" dt="2024-11-18T14:09:29.674" v="8"/>
          <pc:sldLayoutMkLst>
            <pc:docMk/>
            <pc:sldMasterMk cId="1933501424" sldId="2147483660"/>
            <pc:sldLayoutMk cId="524337466" sldId="2147483670"/>
          </pc:sldLayoutMkLst>
        </pc:sldLayoutChg>
        <pc:sldLayoutChg chg="setBg">
          <pc:chgData name="Hannah Puddefoot" userId="e428fa1b-cf7d-43f6-a9d0-3d1ff342a9eb" providerId="ADAL" clId="{8AB09137-4411-404C-8B34-A586450E2632}" dt="2024-11-18T14:09:29.674" v="8"/>
          <pc:sldLayoutMkLst>
            <pc:docMk/>
            <pc:sldMasterMk cId="1933501424" sldId="2147483660"/>
            <pc:sldLayoutMk cId="1854934194" sldId="2147483671"/>
          </pc:sldLayoutMkLst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EDDB437-D510-49F6-A48B-FCFEAD14EA08}" type="datetimeFigureOut">
              <a:rPr lang="en-GB" smtClean="0"/>
              <a:t>18/11/2024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25B4580-2A78-45B6-8387-391D23F413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428735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9980" y="882376"/>
            <a:ext cx="996696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7200" b="1" cap="all" baseline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09530" y="3869634"/>
            <a:ext cx="8767860" cy="1388165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C3F7C33E-A8B3-4F15-A6F6-3558DAB9019E}" type="datetimeFigureOut">
              <a:rPr lang="en-GB" smtClean="0"/>
              <a:t>18/11/2024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EFE169F0-26AF-4447-B20F-42E8C6924E1B}" type="slidenum">
              <a:rPr lang="en-GB" smtClean="0"/>
              <a:t>‹#›</a:t>
            </a:fld>
            <a:endParaRPr lang="en-GB"/>
          </a:p>
        </p:txBody>
      </p:sp>
      <p:cxnSp>
        <p:nvCxnSpPr>
          <p:cNvPr id="8" name="Straight Connector 7"/>
          <p:cNvCxnSpPr/>
          <p:nvPr/>
        </p:nvCxnSpPr>
        <p:spPr>
          <a:xfrm>
            <a:off x="1978660" y="3733800"/>
            <a:ext cx="8229601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164119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7C33E-A8B3-4F15-A6F6-3558DAB9019E}" type="datetimeFigureOut">
              <a:rPr lang="en-GB" smtClean="0"/>
              <a:t>18/11/2024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169F0-26AF-4447-B20F-42E8C6924E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243374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324100" cy="5410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762000"/>
            <a:ext cx="7429500" cy="541020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7C33E-A8B3-4F15-A6F6-3558DAB9019E}" type="datetimeFigureOut">
              <a:rPr lang="en-GB" smtClean="0"/>
              <a:t>18/11/2024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169F0-26AF-4447-B20F-42E8C6924E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549341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7C33E-A8B3-4F15-A6F6-3558DAB9019E}" type="datetimeFigureOut">
              <a:rPr lang="en-GB" smtClean="0"/>
              <a:t>18/11/2024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169F0-26AF-4447-B20F-42E8C6924E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802873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424" y="1173575"/>
            <a:ext cx="9966960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7200" b="0" cap="all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09928" y="4154520"/>
            <a:ext cx="8769096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2200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7C33E-A8B3-4F15-A6F6-3558DAB9019E}" type="datetimeFigureOut">
              <a:rPr lang="en-GB" smtClean="0"/>
              <a:t>18/11/2024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169F0-26AF-4447-B20F-42E8C6924E1B}" type="slidenum">
              <a:rPr lang="en-GB" smtClean="0"/>
              <a:t>‹#›</a:t>
            </a:fld>
            <a:endParaRPr lang="en-GB"/>
          </a:p>
        </p:txBody>
      </p:sp>
      <p:cxnSp>
        <p:nvCxnSpPr>
          <p:cNvPr id="7" name="Straight Connector 6"/>
          <p:cNvCxnSpPr/>
          <p:nvPr/>
        </p:nvCxnSpPr>
        <p:spPr>
          <a:xfrm>
            <a:off x="1981200" y="4020408"/>
            <a:ext cx="82296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539689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3000" y="2057399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67612" y="2057400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7C33E-A8B3-4F15-A6F6-3558DAB9019E}" type="datetimeFigureOut">
              <a:rPr lang="en-GB" smtClean="0"/>
              <a:t>18/11/2024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169F0-26AF-4447-B20F-42E8C6924E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79952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01511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3000" y="2721483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69173" y="1999032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69173" y="2719322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7C33E-A8B3-4F15-A6F6-3558DAB9019E}" type="datetimeFigureOut">
              <a:rPr lang="en-GB" smtClean="0"/>
              <a:t>18/11/2024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169F0-26AF-4447-B20F-42E8C6924E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571236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7C33E-A8B3-4F15-A6F6-3558DAB9019E}" type="datetimeFigureOut">
              <a:rPr lang="en-GB" smtClean="0"/>
              <a:t>18/11/2024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169F0-26AF-4447-B20F-42E8C6924E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858693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7C33E-A8B3-4F15-A6F6-3558DAB9019E}" type="datetimeFigureOut">
              <a:rPr lang="en-GB" smtClean="0"/>
              <a:t>18/11/2024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169F0-26AF-4447-B20F-42E8C6924E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056487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52159" y="1097280"/>
            <a:ext cx="5212080" cy="46634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30175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7C33E-A8B3-4F15-A6F6-3558DAB9019E}" type="datetimeFigureOut">
              <a:rPr lang="en-GB" smtClean="0"/>
              <a:t>18/11/2024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169F0-26AF-4447-B20F-42E8C6924E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485524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13248" y="1069847"/>
            <a:ext cx="6099048" cy="4800600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7C33E-A8B3-4F15-A6F6-3558DAB9019E}" type="datetimeFigureOut">
              <a:rPr lang="en-GB" smtClean="0"/>
              <a:t>18/11/2024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169F0-26AF-4447-B20F-42E8C6924E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17073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DCFC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57400"/>
            <a:ext cx="9872871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1"/>
                </a:solidFill>
              </a:defRPr>
            </a:lvl1pPr>
          </a:lstStyle>
          <a:p>
            <a:fld id="{C3F7C33E-A8B3-4F15-A6F6-3558DAB9019E}" type="datetimeFigureOut">
              <a:rPr lang="en-GB" smtClean="0"/>
              <a:t>18/11/2024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1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fld id="{EFE169F0-26AF-4447-B20F-42E8C6924E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335014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182880" algn="l" defTabSz="914400" rtl="0" eaLnBrk="1" latinLnBrk="0" hangingPunct="1">
        <a:lnSpc>
          <a:spcPct val="90000"/>
        </a:lnSpc>
        <a:spcBef>
          <a:spcPts val="1400"/>
        </a:spcBef>
        <a:buClr>
          <a:schemeClr val="accent1"/>
        </a:buClr>
        <a:buSzPct val="80000"/>
        <a:buFont typeface="Corbel" pitchFamily="34" charset="0"/>
        <a:buChar char="•"/>
        <a:defRPr sz="22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hyperlink" Target="https://creativecommons.org/licenses/by-sa/4.0/deed.en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creativecommons.org/licenses/by-sa/2.0/deed.en" TargetMode="External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D08E6C7A-FE4A-5A18-73B3-96D6347E4855}"/>
              </a:ext>
            </a:extLst>
          </p:cNvPr>
          <p:cNvSpPr txBox="1">
            <a:spLocks/>
          </p:cNvSpPr>
          <p:nvPr/>
        </p:nvSpPr>
        <p:spPr>
          <a:xfrm>
            <a:off x="3586899" y="4895154"/>
            <a:ext cx="5018202" cy="72529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dirty="0">
                <a:solidFill>
                  <a:srgbClr val="7DCFCF"/>
                </a:solidFill>
              </a:rPr>
              <a:t>Week Two, Plan Two</a:t>
            </a:r>
          </a:p>
        </p:txBody>
      </p:sp>
      <p:pic>
        <p:nvPicPr>
          <p:cNvPr id="2" name="Picture 1" descr="A blue background with white text and a ladder&#10;&#10;Description automatically generated">
            <a:extLst>
              <a:ext uri="{FF2B5EF4-FFF2-40B4-BE49-F238E27FC236}">
                <a16:creationId xmlns:a16="http://schemas.microsoft.com/office/drawing/2014/main" id="{BBDA6D60-4B47-7490-BDF0-755344A60FA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55115" y="727175"/>
            <a:ext cx="3881770" cy="388177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2159291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BEBFA511-76DB-45B2-A699-043B0AC1ACA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5096" y="736846"/>
            <a:ext cx="10990554" cy="54952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04909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7" name="Rectangle 1036">
            <a:extLst>
              <a:ext uri="{FF2B5EF4-FFF2-40B4-BE49-F238E27FC236}">
                <a16:creationId xmlns:a16="http://schemas.microsoft.com/office/drawing/2014/main" id="{D036D0D5-3AA0-47FD-A83C-7A06CA2EEE1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GB"/>
          </a:p>
        </p:txBody>
      </p:sp>
      <p:pic>
        <p:nvPicPr>
          <p:cNvPr id="1026" name="Picture 2" descr="Revels | Those were really good. Basically they are chocolat… | Flickr">
            <a:extLst>
              <a:ext uri="{FF2B5EF4-FFF2-40B4-BE49-F238E27FC236}">
                <a16:creationId xmlns:a16="http://schemas.microsoft.com/office/drawing/2014/main" id="{2D8FACF4-9082-33DF-8177-6212511CE62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86775" y="565573"/>
            <a:ext cx="3817902" cy="28634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>
            <a:extLst>
              <a:ext uri="{FF2B5EF4-FFF2-40B4-BE49-F238E27FC236}">
                <a16:creationId xmlns:a16="http://schemas.microsoft.com/office/drawing/2014/main" id="{FB29F764-B4CB-6340-5B94-2144435750F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15583" y="565573"/>
            <a:ext cx="5792771" cy="3866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67E2CDEF-2DCD-9D5A-1B0A-1F35BE11EE13}"/>
              </a:ext>
            </a:extLst>
          </p:cNvPr>
          <p:cNvSpPr txBox="1"/>
          <p:nvPr/>
        </p:nvSpPr>
        <p:spPr>
          <a:xfrm>
            <a:off x="6876577" y="4432248"/>
            <a:ext cx="3070782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800" b="0" i="0" dirty="0" err="1">
                <a:solidFill>
                  <a:srgbClr val="202122"/>
                </a:solidFill>
                <a:effectLst/>
                <a:highlight>
                  <a:srgbClr val="F8F9FA"/>
                </a:highlight>
                <a:latin typeface="+mj-lt"/>
              </a:rPr>
              <a:t>Saudipics</a:t>
            </a:r>
            <a:r>
              <a:rPr lang="en-GB" sz="800" b="0" i="0" dirty="0">
                <a:solidFill>
                  <a:srgbClr val="202122"/>
                </a:solidFill>
                <a:effectLst/>
                <a:highlight>
                  <a:srgbClr val="F8F9FA"/>
                </a:highlight>
                <a:latin typeface="+mj-lt"/>
              </a:rPr>
              <a:t>: </a:t>
            </a:r>
            <a:r>
              <a:rPr lang="en-GB" sz="800" b="0" i="0" dirty="0">
                <a:solidFill>
                  <a:srgbClr val="7DCFCF"/>
                </a:solidFill>
                <a:effectLst/>
                <a:highlight>
                  <a:srgbClr val="F8F9FA"/>
                </a:highlight>
                <a:latin typeface="+mj-lt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https://creativecommons.org/licenses/by-sa/4.0/deed.en</a:t>
            </a:r>
            <a:r>
              <a:rPr lang="en-GB" sz="800" b="0" i="0" dirty="0">
                <a:solidFill>
                  <a:srgbClr val="7DCFCF"/>
                </a:solidFill>
                <a:effectLst/>
                <a:highlight>
                  <a:srgbClr val="F8F9FA"/>
                </a:highlight>
                <a:latin typeface="+mj-lt"/>
              </a:rPr>
              <a:t> </a:t>
            </a:r>
            <a:endParaRPr lang="en-GB" sz="800" dirty="0">
              <a:solidFill>
                <a:srgbClr val="7DCFCF"/>
              </a:solidFill>
              <a:latin typeface="+mj-lt"/>
            </a:endParaRPr>
          </a:p>
        </p:txBody>
      </p:sp>
      <p:pic>
        <p:nvPicPr>
          <p:cNvPr id="5" name="Picture 4" descr="A black background with a black square&#10;&#10;Description automatically generated with medium confidence">
            <a:extLst>
              <a:ext uri="{FF2B5EF4-FFF2-40B4-BE49-F238E27FC236}">
                <a16:creationId xmlns:a16="http://schemas.microsoft.com/office/drawing/2014/main" id="{750E4670-5340-4315-161E-6F4841D73137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6624" y="3401924"/>
            <a:ext cx="3219855" cy="3219855"/>
          </a:xfrm>
          <a:prstGeom prst="rect">
            <a:avLst/>
          </a:prstGeom>
        </p:spPr>
      </p:pic>
      <p:pic>
        <p:nvPicPr>
          <p:cNvPr id="7" name="Picture 6" descr="A black background with a black square&#10;&#10;Description automatically generated with medium confidence">
            <a:extLst>
              <a:ext uri="{FF2B5EF4-FFF2-40B4-BE49-F238E27FC236}">
                <a16:creationId xmlns:a16="http://schemas.microsoft.com/office/drawing/2014/main" id="{D58BC49E-62DE-B1B7-0DB6-13ADA0BBF294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52346" y="3889814"/>
            <a:ext cx="2630078" cy="26300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6222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71C3A061-85CE-FB55-1123-D97F5C9A35F4}"/>
              </a:ext>
            </a:extLst>
          </p:cNvPr>
          <p:cNvSpPr txBox="1"/>
          <p:nvPr/>
        </p:nvSpPr>
        <p:spPr>
          <a:xfrm>
            <a:off x="1112363" y="980388"/>
            <a:ext cx="10133814" cy="43073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2600" dirty="0">
                <a:effectLst/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All of the previous four images link to ‘revelation’.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en-GB" sz="2600" dirty="0">
              <a:latin typeface="Gill Sans MT" panose="020B0502020104020203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2600" dirty="0">
                <a:effectLst/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Dictionary definitions of revelation: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en-GB" sz="2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Font typeface="Courier New" panose="02070309020205020404" pitchFamily="49" charset="0"/>
              <a:buChar char="o"/>
            </a:pPr>
            <a:r>
              <a:rPr lang="en-GB" sz="2600" i="1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Gill Sans MT" panose="020B0502020104020203" pitchFamily="34" charset="0"/>
                <a:ea typeface="Calibri" panose="020F0502020204030204" pitchFamily="34" charset="0"/>
                <a:cs typeface="Arial" panose="020B0604020202020204" pitchFamily="34" charset="0"/>
              </a:rPr>
              <a:t>the divine or supernatural disclosure to humans of something relating to human existence</a:t>
            </a:r>
          </a:p>
          <a:p>
            <a:pPr marL="342900" lvl="0" indent="-342900">
              <a:lnSpc>
                <a:spcPct val="107000"/>
              </a:lnSpc>
              <a:buFont typeface="Courier New" panose="02070309020205020404" pitchFamily="49" charset="0"/>
              <a:buChar char="o"/>
            </a:pPr>
            <a:endParaRPr lang="en-GB" sz="2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Courier New" panose="02070309020205020404" pitchFamily="49" charset="0"/>
              <a:buChar char="o"/>
            </a:pPr>
            <a:r>
              <a:rPr lang="en-GB" sz="2600" i="1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Gill Sans MT" panose="020B0502020104020203" pitchFamily="34" charset="0"/>
                <a:ea typeface="Calibri" panose="020F0502020204030204" pitchFamily="34" charset="0"/>
                <a:cs typeface="Arial" panose="020B0604020202020204" pitchFamily="34" charset="0"/>
              </a:rPr>
              <a:t>a surprising and previously unknown fact that has been disclosed to others</a:t>
            </a:r>
            <a:endParaRPr lang="en-GB" sz="2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302626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11B8DF83-DB5C-959B-60C1-38D4C446EA5C}"/>
              </a:ext>
            </a:extLst>
          </p:cNvPr>
          <p:cNvSpPr txBox="1"/>
          <p:nvPr/>
        </p:nvSpPr>
        <p:spPr>
          <a:xfrm>
            <a:off x="435991" y="776867"/>
            <a:ext cx="6094428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3200" dirty="0">
                <a:effectLst/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Jacob’s dream in Genesis 28 is a considered by many Christians to be a revelation from God.</a:t>
            </a:r>
            <a:endParaRPr lang="en-GB" sz="3200" dirty="0"/>
          </a:p>
        </p:txBody>
      </p:sp>
      <p:pic>
        <p:nvPicPr>
          <p:cNvPr id="2050" name="Picture 2">
            <a:extLst>
              <a:ext uri="{FF2B5EF4-FFF2-40B4-BE49-F238E27FC236}">
                <a16:creationId xmlns:a16="http://schemas.microsoft.com/office/drawing/2014/main" id="{85E18C6D-6C6F-5F97-1B74-2FCF8A6D856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56320" y="358188"/>
            <a:ext cx="4829223" cy="61416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357602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E345AE16-84EC-6E5E-4E7B-F000C818A9D7}"/>
              </a:ext>
            </a:extLst>
          </p:cNvPr>
          <p:cNvSpPr txBox="1"/>
          <p:nvPr/>
        </p:nvSpPr>
        <p:spPr>
          <a:xfrm>
            <a:off x="669304" y="867266"/>
            <a:ext cx="637252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The writer John Newton (1725-1807) wrote about Jacob’s revelation in a poem.</a:t>
            </a:r>
          </a:p>
          <a:p>
            <a:endParaRPr lang="en-GB" sz="2800" dirty="0"/>
          </a:p>
          <a:p>
            <a:r>
              <a:rPr lang="en-GB" sz="2800" dirty="0"/>
              <a:t>John wrestled with his Christian faith for many years, before a storm at sea whilst he was in the navy reignited his faith.</a:t>
            </a:r>
          </a:p>
        </p:txBody>
      </p:sp>
      <p:pic>
        <p:nvPicPr>
          <p:cNvPr id="3074" name="Picture 2">
            <a:extLst>
              <a:ext uri="{FF2B5EF4-FFF2-40B4-BE49-F238E27FC236}">
                <a16:creationId xmlns:a16="http://schemas.microsoft.com/office/drawing/2014/main" id="{F1FB2E9A-D6FE-AE52-4923-536145CB3ED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6446" y="571500"/>
            <a:ext cx="4286250" cy="571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8EE86EB8-73DF-028B-E729-E350DC4141B4}"/>
              </a:ext>
            </a:extLst>
          </p:cNvPr>
          <p:cNvSpPr txBox="1"/>
          <p:nvPr/>
        </p:nvSpPr>
        <p:spPr>
          <a:xfrm>
            <a:off x="7236446" y="6286500"/>
            <a:ext cx="436461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dirty="0"/>
              <a:t>Adam Jones; </a:t>
            </a:r>
            <a:r>
              <a:rPr lang="en-GB" sz="1100" dirty="0">
                <a:solidFill>
                  <a:srgbClr val="7DCFCF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https://creativecommons.org/licenses/by-sa/2.0/deed.en</a:t>
            </a:r>
            <a:r>
              <a:rPr lang="en-GB" sz="1100" dirty="0">
                <a:solidFill>
                  <a:srgbClr val="7DCFCF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398091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538B2FC6-BB05-993B-1D7A-7F00ED3DE2DF}"/>
              </a:ext>
            </a:extLst>
          </p:cNvPr>
          <p:cNvSpPr txBox="1"/>
          <p:nvPr/>
        </p:nvSpPr>
        <p:spPr>
          <a:xfrm>
            <a:off x="1564850" y="1460336"/>
            <a:ext cx="8795208" cy="31556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9050">
              <a:lnSpc>
                <a:spcPct val="107000"/>
              </a:lnSpc>
              <a:spcAft>
                <a:spcPts val="800"/>
              </a:spcAft>
            </a:pPr>
            <a:r>
              <a:rPr lang="en-GB" sz="2400" dirty="0">
                <a:effectLst/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 wonder if we should be more open to listening to others telling us of extraordinary things that they have experienced in their life?</a:t>
            </a:r>
          </a:p>
          <a:p>
            <a:pPr marL="19050">
              <a:lnSpc>
                <a:spcPct val="107000"/>
              </a:lnSpc>
              <a:spcAft>
                <a:spcPts val="800"/>
              </a:spcAft>
            </a:pPr>
            <a:endParaRPr lang="en-GB" sz="2400" dirty="0">
              <a:latin typeface="Gill Sans MT" panose="020B0502020104020203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9050">
              <a:lnSpc>
                <a:spcPct val="107000"/>
              </a:lnSpc>
              <a:spcAft>
                <a:spcPts val="800"/>
              </a:spcAft>
            </a:pPr>
            <a:endParaRPr lang="en-GB" sz="2400" dirty="0">
              <a:effectLst/>
              <a:latin typeface="Gill Sans MT" panose="020B0502020104020203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9050">
              <a:lnSpc>
                <a:spcPct val="107000"/>
              </a:lnSpc>
              <a:spcAft>
                <a:spcPts val="800"/>
              </a:spcAft>
            </a:pPr>
            <a:r>
              <a:rPr lang="en-GB" sz="2400" dirty="0">
                <a:effectLst/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Or just be more open to our consciences telling us what is the right thing to do today?</a:t>
            </a:r>
            <a:endParaRPr lang="en-GB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800" dirty="0">
                <a:effectLst/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GB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7748581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B315C1D0-C51F-2D02-402B-8380052ED537}"/>
              </a:ext>
            </a:extLst>
          </p:cNvPr>
          <p:cNvSpPr txBox="1"/>
          <p:nvPr/>
        </p:nvSpPr>
        <p:spPr>
          <a:xfrm>
            <a:off x="2114354" y="1427143"/>
            <a:ext cx="7963292" cy="294195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2400" b="1" dirty="0">
                <a:effectLst/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Prayer</a:t>
            </a:r>
            <a:endParaRPr lang="en-GB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2400" dirty="0">
                <a:effectLst/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God of journeys, dreams and angels, be with us today.</a:t>
            </a:r>
            <a:br>
              <a:rPr lang="en-GB" sz="2400" dirty="0">
                <a:effectLst/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GB" sz="2400" dirty="0">
                <a:effectLst/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As our day stretches out in front of us, like an open road, may we take advantage of all the opportunities that come our way. </a:t>
            </a:r>
            <a:br>
              <a:rPr lang="en-GB" sz="2400" dirty="0">
                <a:effectLst/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GB" sz="2400" dirty="0">
                <a:effectLst/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As we think about our journeys, may we always be aware that you have spoken to many through dreams - and maybe our dreams are sometimes a word from you.</a:t>
            </a:r>
            <a:endParaRPr lang="en-GB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82694350"/>
      </p:ext>
    </p:extLst>
  </p:cSld>
  <p:clrMapOvr>
    <a:masterClrMapping/>
  </p:clrMapOvr>
</p:sld>
</file>

<file path=ppt/theme/theme1.xml><?xml version="1.0" encoding="utf-8"?>
<a:theme xmlns:a="http://schemas.openxmlformats.org/drawingml/2006/main" name="Basis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Basis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sis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D9D01AC2-EE7D-4E49-99EE-8E62E4E7E8A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f3a3f4af-9df9-4e1d-8c69-a33c6e733a58" xsi:nil="true"/>
    <lcf76f155ced4ddcb4097134ff3c332f xmlns="9f06da45-68d2-458d-b3d3-8060d8b51a1e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CD8540B5BF282488ECC8CD3C4966458" ma:contentTypeVersion="18" ma:contentTypeDescription="Create a new document." ma:contentTypeScope="" ma:versionID="a6172e6f790fbbe5a33d5a9dd9f1140e">
  <xsd:schema xmlns:xsd="http://www.w3.org/2001/XMLSchema" xmlns:xs="http://www.w3.org/2001/XMLSchema" xmlns:p="http://schemas.microsoft.com/office/2006/metadata/properties" xmlns:ns2="f3a3f4af-9df9-4e1d-8c69-a33c6e733a58" xmlns:ns3="9f06da45-68d2-458d-b3d3-8060d8b51a1e" targetNamespace="http://schemas.microsoft.com/office/2006/metadata/properties" ma:root="true" ma:fieldsID="8229545c610568fd97ee1f1ae68a76c3" ns2:_="" ns3:_="">
    <xsd:import namespace="f3a3f4af-9df9-4e1d-8c69-a33c6e733a58"/>
    <xsd:import namespace="9f06da45-68d2-458d-b3d3-8060d8b51a1e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3:lcf76f155ced4ddcb4097134ff3c332f" minOccurs="0"/>
                <xsd:element ref="ns2:TaxCatchAll" minOccurs="0"/>
                <xsd:element ref="ns3:MediaServiceObjectDetectorVersion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3a3f4af-9df9-4e1d-8c69-a33c6e733a58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dd411e86-ed25-4156-8ce4-853208e0deec}" ma:internalName="TaxCatchAll" ma:showField="CatchAllData" ma:web="f3a3f4af-9df9-4e1d-8c69-a33c6e733a5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f06da45-68d2-458d-b3d3-8060d8b51a1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MediaServiceAutoTags" ma:internalName="MediaServiceAutoTags" ma:readOnly="true">
      <xsd:simpleType>
        <xsd:restriction base="dms:Text"/>
      </xsd:simpleType>
    </xsd:element>
    <xsd:element name="MediaServiceLocation" ma:index="14" nillable="true" ma:displayName="MediaServiceLocation" ma:internalName="MediaServiceLocation" ma:readOnly="true">
      <xsd:simpleType>
        <xsd:restriction base="dms:Text"/>
      </xsd:simpleType>
    </xsd:element>
    <xsd:element name="MediaServiceOCR" ma:index="15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e0e3ca5f-0498-4fb9-8f73-f4904194c09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22487FAE-D119-4E6A-9E17-5C86ADF7C396}">
  <ds:schemaRefs>
    <ds:schemaRef ds:uri="http://schemas.microsoft.com/office/2006/metadata/properties"/>
    <ds:schemaRef ds:uri="http://schemas.microsoft.com/office/infopath/2007/PartnerControls"/>
    <ds:schemaRef ds:uri="f3a3f4af-9df9-4e1d-8c69-a33c6e733a58"/>
    <ds:schemaRef ds:uri="9f06da45-68d2-458d-b3d3-8060d8b51a1e"/>
  </ds:schemaRefs>
</ds:datastoreItem>
</file>

<file path=customXml/itemProps2.xml><?xml version="1.0" encoding="utf-8"?>
<ds:datastoreItem xmlns:ds="http://schemas.openxmlformats.org/officeDocument/2006/customXml" ds:itemID="{B149A8DF-2121-4A8C-9FB0-13147C421F6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BEE75984-4BEC-47AB-98E1-C74A2825FCC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3a3f4af-9df9-4e1d-8c69-a33c6e733a58"/>
    <ds:schemaRef ds:uri="9f06da45-68d2-458d-b3d3-8060d8b51a1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68</TotalTime>
  <Words>260</Words>
  <Application>Microsoft Office PowerPoint</Application>
  <PresentationFormat>Widescreen</PresentationFormat>
  <Paragraphs>21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Aptos</vt:lpstr>
      <vt:lpstr>Calibri</vt:lpstr>
      <vt:lpstr>Corbel</vt:lpstr>
      <vt:lpstr>Courier New</vt:lpstr>
      <vt:lpstr>Gill Sans MT</vt:lpstr>
      <vt:lpstr>Basis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Diocese of St Albans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Ryan Parker</dc:creator>
  <cp:lastModifiedBy>Hannah Puddefoot</cp:lastModifiedBy>
  <cp:revision>1</cp:revision>
  <dcterms:created xsi:type="dcterms:W3CDTF">2024-07-29T08:09:23Z</dcterms:created>
  <dcterms:modified xsi:type="dcterms:W3CDTF">2024-11-18T14:10:06Z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0x010100FCD8540B5BF282488ECC8CD3C4966458</vt:lpwstr>
  </property>
  <property fmtid="{D5CDD505-2E9C-101B-9397-08002B2CF9AE}" pid="3" name="MediaServiceImageTags">
    <vt:lpwstr/>
  </property>
</Properties>
</file>