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72" r:id="rId5"/>
    <p:sldId id="265" r:id="rId6"/>
    <p:sldId id="278" r:id="rId7"/>
    <p:sldId id="277" r:id="rId8"/>
    <p:sldId id="279" r:id="rId9"/>
    <p:sldId id="275" r:id="rId10"/>
    <p:sldId id="276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F0F713-A2B7-4605-9D00-5FC727822C15}" v="1" dt="2025-01-10T14:37:05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Parker" userId="7ee766c9-27f8-4419-b20e-a9b26e408c04" providerId="ADAL" clId="{0B636C7A-3C15-4973-936A-C7B4F7504135}"/>
    <pc:docChg chg="custSel addSld delSld modSld sldOrd">
      <pc:chgData name="Ryan Parker" userId="7ee766c9-27f8-4419-b20e-a9b26e408c04" providerId="ADAL" clId="{0B636C7A-3C15-4973-936A-C7B4F7504135}" dt="2024-07-31T08:32:30.213" v="120" actId="6549"/>
      <pc:docMkLst>
        <pc:docMk/>
      </pc:docMkLst>
      <pc:sldChg chg="ord">
        <pc:chgData name="Ryan Parker" userId="7ee766c9-27f8-4419-b20e-a9b26e408c04" providerId="ADAL" clId="{0B636C7A-3C15-4973-936A-C7B4F7504135}" dt="2024-07-31T08:10:16.256" v="9"/>
        <pc:sldMkLst>
          <pc:docMk/>
          <pc:sldMk cId="2850490962" sldId="265"/>
        </pc:sldMkLst>
      </pc:sldChg>
      <pc:sldChg chg="del">
        <pc:chgData name="Ryan Parker" userId="7ee766c9-27f8-4419-b20e-a9b26e408c04" providerId="ADAL" clId="{0B636C7A-3C15-4973-936A-C7B4F7504135}" dt="2024-07-31T08:10:18.348" v="10" actId="47"/>
        <pc:sldMkLst>
          <pc:docMk/>
          <pc:sldMk cId="1874603749" sldId="267"/>
        </pc:sldMkLst>
      </pc:sldChg>
      <pc:sldChg chg="del">
        <pc:chgData name="Ryan Parker" userId="7ee766c9-27f8-4419-b20e-a9b26e408c04" providerId="ADAL" clId="{0B636C7A-3C15-4973-936A-C7B4F7504135}" dt="2024-07-31T08:10:19.451" v="12" actId="47"/>
        <pc:sldMkLst>
          <pc:docMk/>
          <pc:sldMk cId="3725273154" sldId="268"/>
        </pc:sldMkLst>
      </pc:sldChg>
      <pc:sldChg chg="del">
        <pc:chgData name="Ryan Parker" userId="7ee766c9-27f8-4419-b20e-a9b26e408c04" providerId="ADAL" clId="{0B636C7A-3C15-4973-936A-C7B4F7504135}" dt="2024-07-31T08:10:19.034" v="11" actId="47"/>
        <pc:sldMkLst>
          <pc:docMk/>
          <pc:sldMk cId="3477783019" sldId="269"/>
        </pc:sldMkLst>
      </pc:sldChg>
      <pc:sldChg chg="del">
        <pc:chgData name="Ryan Parker" userId="7ee766c9-27f8-4419-b20e-a9b26e408c04" providerId="ADAL" clId="{0B636C7A-3C15-4973-936A-C7B4F7504135}" dt="2024-07-31T08:10:20.485" v="13" actId="47"/>
        <pc:sldMkLst>
          <pc:docMk/>
          <pc:sldMk cId="3749480342" sldId="270"/>
        </pc:sldMkLst>
      </pc:sldChg>
      <pc:sldChg chg="addSp delSp modSp mod ord">
        <pc:chgData name="Ryan Parker" userId="7ee766c9-27f8-4419-b20e-a9b26e408c04" providerId="ADAL" clId="{0B636C7A-3C15-4973-936A-C7B4F7504135}" dt="2024-07-31T08:13:03.781" v="58" actId="20577"/>
        <pc:sldMkLst>
          <pc:docMk/>
          <pc:sldMk cId="3095947003" sldId="271"/>
        </pc:sldMkLst>
        <pc:spChg chg="add mod">
          <ac:chgData name="Ryan Parker" userId="7ee766c9-27f8-4419-b20e-a9b26e408c04" providerId="ADAL" clId="{0B636C7A-3C15-4973-936A-C7B4F7504135}" dt="2024-07-31T08:13:03.781" v="58" actId="20577"/>
          <ac:spMkLst>
            <pc:docMk/>
            <pc:sldMk cId="3095947003" sldId="271"/>
            <ac:spMk id="3" creationId="{F6A3934E-2C7D-42D0-5526-47FC369FA876}"/>
          </ac:spMkLst>
        </pc:spChg>
        <pc:spChg chg="del">
          <ac:chgData name="Ryan Parker" userId="7ee766c9-27f8-4419-b20e-a9b26e408c04" providerId="ADAL" clId="{0B636C7A-3C15-4973-936A-C7B4F7504135}" dt="2024-07-31T08:10:30.573" v="15" actId="478"/>
          <ac:spMkLst>
            <pc:docMk/>
            <pc:sldMk cId="3095947003" sldId="271"/>
            <ac:spMk id="4" creationId="{45D3D938-5348-FC36-C3D9-12EAEB51414D}"/>
          </ac:spMkLst>
        </pc:spChg>
      </pc:sldChg>
      <pc:sldChg chg="modSp mod">
        <pc:chgData name="Ryan Parker" userId="7ee766c9-27f8-4419-b20e-a9b26e408c04" providerId="ADAL" clId="{0B636C7A-3C15-4973-936A-C7B4F7504135}" dt="2024-07-31T08:10:03.589" v="5" actId="20577"/>
        <pc:sldMkLst>
          <pc:docMk/>
          <pc:sldMk cId="2215929184" sldId="272"/>
        </pc:sldMkLst>
        <pc:spChg chg="mod">
          <ac:chgData name="Ryan Parker" userId="7ee766c9-27f8-4419-b20e-a9b26e408c04" providerId="ADAL" clId="{0B636C7A-3C15-4973-936A-C7B4F7504135}" dt="2024-07-31T08:10:03.589" v="5" actId="20577"/>
          <ac:spMkLst>
            <pc:docMk/>
            <pc:sldMk cId="2215929184" sldId="272"/>
            <ac:spMk id="5" creationId="{D08E6C7A-FE4A-5A18-73B3-96D6347E4855}"/>
          </ac:spMkLst>
        </pc:spChg>
      </pc:sldChg>
      <pc:sldChg chg="del">
        <pc:chgData name="Ryan Parker" userId="7ee766c9-27f8-4419-b20e-a9b26e408c04" providerId="ADAL" clId="{0B636C7A-3C15-4973-936A-C7B4F7504135}" dt="2024-07-31T08:10:12.182" v="7" actId="47"/>
        <pc:sldMkLst>
          <pc:docMk/>
          <pc:sldMk cId="1734981978" sldId="273"/>
        </pc:sldMkLst>
      </pc:sldChg>
      <pc:sldChg chg="addSp delSp modSp mod">
        <pc:chgData name="Ryan Parker" userId="7ee766c9-27f8-4419-b20e-a9b26e408c04" providerId="ADAL" clId="{0B636C7A-3C15-4973-936A-C7B4F7504135}" dt="2024-07-31T08:11:55.860" v="35" actId="1076"/>
        <pc:sldMkLst>
          <pc:docMk/>
          <pc:sldMk cId="1183708085" sldId="274"/>
        </pc:sldMkLst>
        <pc:spChg chg="add mod">
          <ac:chgData name="Ryan Parker" userId="7ee766c9-27f8-4419-b20e-a9b26e408c04" providerId="ADAL" clId="{0B636C7A-3C15-4973-936A-C7B4F7504135}" dt="2024-07-31T08:11:55.860" v="35" actId="1076"/>
          <ac:spMkLst>
            <pc:docMk/>
            <pc:sldMk cId="1183708085" sldId="274"/>
            <ac:spMk id="3" creationId="{717E3276-63D2-F0C0-BBE8-04F5EE9F0AD0}"/>
          </ac:spMkLst>
        </pc:spChg>
        <pc:picChg chg="del">
          <ac:chgData name="Ryan Parker" userId="7ee766c9-27f8-4419-b20e-a9b26e408c04" providerId="ADAL" clId="{0B636C7A-3C15-4973-936A-C7B4F7504135}" dt="2024-07-31T08:10:10.662" v="6" actId="478"/>
          <ac:picMkLst>
            <pc:docMk/>
            <pc:sldMk cId="1183708085" sldId="274"/>
            <ac:picMk id="2" creationId="{21CE3810-D468-24A6-5CC3-B193ABF374E5}"/>
          </ac:picMkLst>
        </pc:picChg>
      </pc:sldChg>
      <pc:sldChg chg="modSp mod">
        <pc:chgData name="Ryan Parker" userId="7ee766c9-27f8-4419-b20e-a9b26e408c04" providerId="ADAL" clId="{0B636C7A-3C15-4973-936A-C7B4F7504135}" dt="2024-07-31T08:31:56.580" v="114" actId="20577"/>
        <pc:sldMkLst>
          <pc:docMk/>
          <pc:sldMk cId="1002446193" sldId="276"/>
        </pc:sldMkLst>
        <pc:spChg chg="mod">
          <ac:chgData name="Ryan Parker" userId="7ee766c9-27f8-4419-b20e-a9b26e408c04" providerId="ADAL" clId="{0B636C7A-3C15-4973-936A-C7B4F7504135}" dt="2024-07-31T08:31:56.580" v="114" actId="20577"/>
          <ac:spMkLst>
            <pc:docMk/>
            <pc:sldMk cId="1002446193" sldId="276"/>
            <ac:spMk id="3" creationId="{6615FD1E-6042-62B2-1326-CC299F05B535}"/>
          </ac:spMkLst>
        </pc:spChg>
      </pc:sldChg>
      <pc:sldChg chg="addSp delSp modSp add mod">
        <pc:chgData name="Ryan Parker" userId="7ee766c9-27f8-4419-b20e-a9b26e408c04" providerId="ADAL" clId="{0B636C7A-3C15-4973-936A-C7B4F7504135}" dt="2024-07-31T08:31:01.975" v="81" actId="1076"/>
        <pc:sldMkLst>
          <pc:docMk/>
          <pc:sldMk cId="2520650023" sldId="277"/>
        </pc:sldMkLst>
        <pc:spChg chg="del">
          <ac:chgData name="Ryan Parker" userId="7ee766c9-27f8-4419-b20e-a9b26e408c04" providerId="ADAL" clId="{0B636C7A-3C15-4973-936A-C7B4F7504135}" dt="2024-07-31T08:13:29.686" v="60" actId="478"/>
          <ac:spMkLst>
            <pc:docMk/>
            <pc:sldMk cId="2520650023" sldId="277"/>
            <ac:spMk id="2" creationId="{81D770E7-277B-3846-CE5E-BEC0F141F468}"/>
          </ac:spMkLst>
        </pc:spChg>
        <pc:spChg chg="add mod">
          <ac:chgData name="Ryan Parker" userId="7ee766c9-27f8-4419-b20e-a9b26e408c04" providerId="ADAL" clId="{0B636C7A-3C15-4973-936A-C7B4F7504135}" dt="2024-07-31T08:30:48.648" v="79" actId="20577"/>
          <ac:spMkLst>
            <pc:docMk/>
            <pc:sldMk cId="2520650023" sldId="277"/>
            <ac:spMk id="4" creationId="{D2652070-E3F2-B42E-468E-8B20A1EAD176}"/>
          </ac:spMkLst>
        </pc:spChg>
        <pc:grpChg chg="del">
          <ac:chgData name="Ryan Parker" userId="7ee766c9-27f8-4419-b20e-a9b26e408c04" providerId="ADAL" clId="{0B636C7A-3C15-4973-936A-C7B4F7504135}" dt="2024-07-31T08:13:29.686" v="60" actId="478"/>
          <ac:grpSpMkLst>
            <pc:docMk/>
            <pc:sldMk cId="2520650023" sldId="277"/>
            <ac:grpSpMk id="12" creationId="{3BB728AE-6CFF-0D14-D794-110A35B1468A}"/>
          </ac:grpSpMkLst>
        </pc:grpChg>
        <pc:picChg chg="add mod">
          <ac:chgData name="Ryan Parker" userId="7ee766c9-27f8-4419-b20e-a9b26e408c04" providerId="ADAL" clId="{0B636C7A-3C15-4973-936A-C7B4F7504135}" dt="2024-07-31T08:31:01.975" v="81" actId="1076"/>
          <ac:picMkLst>
            <pc:docMk/>
            <pc:sldMk cId="2520650023" sldId="277"/>
            <ac:picMk id="7" creationId="{D6924D35-7654-2857-7788-390ACBBAD4A8}"/>
          </ac:picMkLst>
        </pc:picChg>
      </pc:sldChg>
      <pc:sldChg chg="del">
        <pc:chgData name="Ryan Parker" userId="7ee766c9-27f8-4419-b20e-a9b26e408c04" providerId="ADAL" clId="{0B636C7A-3C15-4973-936A-C7B4F7504135}" dt="2024-07-31T08:10:22.004" v="14" actId="47"/>
        <pc:sldMkLst>
          <pc:docMk/>
          <pc:sldMk cId="3730426464" sldId="277"/>
        </pc:sldMkLst>
      </pc:sldChg>
      <pc:sldChg chg="addSp modSp add mod">
        <pc:chgData name="Ryan Parker" userId="7ee766c9-27f8-4419-b20e-a9b26e408c04" providerId="ADAL" clId="{0B636C7A-3C15-4973-936A-C7B4F7504135}" dt="2024-07-31T08:32:30.213" v="120" actId="6549"/>
        <pc:sldMkLst>
          <pc:docMk/>
          <pc:sldMk cId="1231597962" sldId="278"/>
        </pc:sldMkLst>
        <pc:spChg chg="add mod">
          <ac:chgData name="Ryan Parker" userId="7ee766c9-27f8-4419-b20e-a9b26e408c04" providerId="ADAL" clId="{0B636C7A-3C15-4973-936A-C7B4F7504135}" dt="2024-07-31T08:32:30.213" v="120" actId="6549"/>
          <ac:spMkLst>
            <pc:docMk/>
            <pc:sldMk cId="1231597962" sldId="278"/>
            <ac:spMk id="3" creationId="{2CE5E420-5723-CBA1-391F-5ACC7F184B97}"/>
          </ac:spMkLst>
        </pc:spChg>
      </pc:sldChg>
    </pc:docChg>
  </pc:docChgLst>
  <pc:docChgLst>
    <pc:chgData name="Hannah Puddefoot" userId="e428fa1b-cf7d-43f6-a9d0-3d1ff342a9eb" providerId="ADAL" clId="{4D5AF378-3FD5-4614-9988-2052E6138BE2}"/>
    <pc:docChg chg="custSel modSld modMainMaster">
      <pc:chgData name="Hannah Puddefoot" userId="e428fa1b-cf7d-43f6-a9d0-3d1ff342a9eb" providerId="ADAL" clId="{4D5AF378-3FD5-4614-9988-2052E6138BE2}" dt="2024-11-18T14:20:23.375" v="26" actId="1076"/>
      <pc:docMkLst>
        <pc:docMk/>
      </pc:docMkLst>
      <pc:sldChg chg="modSp mod">
        <pc:chgData name="Hannah Puddefoot" userId="e428fa1b-cf7d-43f6-a9d0-3d1ff342a9eb" providerId="ADAL" clId="{4D5AF378-3FD5-4614-9988-2052E6138BE2}" dt="2024-11-18T14:19:13.349" v="6" actId="207"/>
        <pc:sldMkLst>
          <pc:docMk/>
          <pc:sldMk cId="2850490962" sldId="265"/>
        </pc:sldMkLst>
        <pc:spChg chg="mod">
          <ac:chgData name="Hannah Puddefoot" userId="e428fa1b-cf7d-43f6-a9d0-3d1ff342a9eb" providerId="ADAL" clId="{4D5AF378-3FD5-4614-9988-2052E6138BE2}" dt="2024-11-18T14:19:13.349" v="6" actId="207"/>
          <ac:spMkLst>
            <pc:docMk/>
            <pc:sldMk cId="2850490962" sldId="265"/>
            <ac:spMk id="2" creationId="{81D770E7-277B-3846-CE5E-BEC0F141F468}"/>
          </ac:spMkLst>
        </pc:spChg>
      </pc:sldChg>
      <pc:sldChg chg="addSp delSp modSp mod setBg">
        <pc:chgData name="Hannah Puddefoot" userId="e428fa1b-cf7d-43f6-a9d0-3d1ff342a9eb" providerId="ADAL" clId="{4D5AF378-3FD5-4614-9988-2052E6138BE2}" dt="2024-11-18T14:20:23.375" v="26" actId="1076"/>
        <pc:sldMkLst>
          <pc:docMk/>
          <pc:sldMk cId="2215929184" sldId="272"/>
        </pc:sldMkLst>
        <pc:spChg chg="del">
          <ac:chgData name="Hannah Puddefoot" userId="e428fa1b-cf7d-43f6-a9d0-3d1ff342a9eb" providerId="ADAL" clId="{4D5AF378-3FD5-4614-9988-2052E6138BE2}" dt="2024-11-18T14:20:17.113" v="23" actId="478"/>
          <ac:spMkLst>
            <pc:docMk/>
            <pc:sldMk cId="2215929184" sldId="272"/>
            <ac:spMk id="3" creationId="{9F0A4388-A36D-1947-830B-69C9BAF61312}"/>
          </ac:spMkLst>
        </pc:spChg>
        <pc:spChg chg="mod">
          <ac:chgData name="Hannah Puddefoot" userId="e428fa1b-cf7d-43f6-a9d0-3d1ff342a9eb" providerId="ADAL" clId="{4D5AF378-3FD5-4614-9988-2052E6138BE2}" dt="2024-11-18T14:19:19.045" v="7" actId="207"/>
          <ac:spMkLst>
            <pc:docMk/>
            <pc:sldMk cId="2215929184" sldId="272"/>
            <ac:spMk id="5" creationId="{D08E6C7A-FE4A-5A18-73B3-96D6347E4855}"/>
          </ac:spMkLst>
        </pc:spChg>
        <pc:picChg chg="add mod">
          <ac:chgData name="Hannah Puddefoot" userId="e428fa1b-cf7d-43f6-a9d0-3d1ff342a9eb" providerId="ADAL" clId="{4D5AF378-3FD5-4614-9988-2052E6138BE2}" dt="2024-11-18T14:20:23.375" v="26" actId="1076"/>
          <ac:picMkLst>
            <pc:docMk/>
            <pc:sldMk cId="2215929184" sldId="272"/>
            <ac:picMk id="2" creationId="{6BE3B762-1F37-C999-874B-E209EC36F8EC}"/>
          </ac:picMkLst>
        </pc:picChg>
      </pc:sldChg>
      <pc:sldChg chg="addSp delSp modSp mod modAnim">
        <pc:chgData name="Hannah Puddefoot" userId="e428fa1b-cf7d-43f6-a9d0-3d1ff342a9eb" providerId="ADAL" clId="{4D5AF378-3FD5-4614-9988-2052E6138BE2}" dt="2024-11-18T14:18:43.450" v="4" actId="1076"/>
        <pc:sldMkLst>
          <pc:docMk/>
          <pc:sldMk cId="3291969926" sldId="276"/>
        </pc:sldMkLst>
        <pc:spChg chg="del mod">
          <ac:chgData name="Hannah Puddefoot" userId="e428fa1b-cf7d-43f6-a9d0-3d1ff342a9eb" providerId="ADAL" clId="{4D5AF378-3FD5-4614-9988-2052E6138BE2}" dt="2024-11-18T14:18:25.981" v="1" actId="478"/>
          <ac:spMkLst>
            <pc:docMk/>
            <pc:sldMk cId="3291969926" sldId="276"/>
            <ac:spMk id="2" creationId="{ED53765E-05A3-F66A-AA4C-233A619E20D4}"/>
          </ac:spMkLst>
        </pc:spChg>
        <pc:picChg chg="add mod">
          <ac:chgData name="Hannah Puddefoot" userId="e428fa1b-cf7d-43f6-a9d0-3d1ff342a9eb" providerId="ADAL" clId="{4D5AF378-3FD5-4614-9988-2052E6138BE2}" dt="2024-11-18T14:18:43.450" v="4" actId="1076"/>
          <ac:picMkLst>
            <pc:docMk/>
            <pc:sldMk cId="3291969926" sldId="276"/>
            <ac:picMk id="3" creationId="{070BBB33-E701-FA21-D745-8FE53CBA5D38}"/>
          </ac:picMkLst>
        </pc:picChg>
      </pc:sldChg>
      <pc:sldChg chg="modSp mod">
        <pc:chgData name="Hannah Puddefoot" userId="e428fa1b-cf7d-43f6-a9d0-3d1ff342a9eb" providerId="ADAL" clId="{4D5AF378-3FD5-4614-9988-2052E6138BE2}" dt="2024-11-18T14:19:45.548" v="20" actId="1036"/>
        <pc:sldMkLst>
          <pc:docMk/>
          <pc:sldMk cId="1983765065" sldId="278"/>
        </pc:sldMkLst>
        <pc:spChg chg="mod">
          <ac:chgData name="Hannah Puddefoot" userId="e428fa1b-cf7d-43f6-a9d0-3d1ff342a9eb" providerId="ADAL" clId="{4D5AF378-3FD5-4614-9988-2052E6138BE2}" dt="2024-11-18T14:19:45.548" v="20" actId="1036"/>
          <ac:spMkLst>
            <pc:docMk/>
            <pc:sldMk cId="1983765065" sldId="278"/>
            <ac:spMk id="3" creationId="{614D8519-5D6A-E1D7-E53F-6AAF165DB61D}"/>
          </ac:spMkLst>
        </pc:spChg>
        <pc:spChg chg="mod">
          <ac:chgData name="Hannah Puddefoot" userId="e428fa1b-cf7d-43f6-a9d0-3d1ff342a9eb" providerId="ADAL" clId="{4D5AF378-3FD5-4614-9988-2052E6138BE2}" dt="2024-11-18T14:19:35.367" v="10" actId="207"/>
          <ac:spMkLst>
            <pc:docMk/>
            <pc:sldMk cId="1983765065" sldId="278"/>
            <ac:spMk id="8" creationId="{1DD9FE1E-48C3-CDBA-A9C6-350275A0C49A}"/>
          </ac:spMkLst>
        </pc:spChg>
      </pc:sldChg>
      <pc:sldChg chg="modSp mod">
        <pc:chgData name="Hannah Puddefoot" userId="e428fa1b-cf7d-43f6-a9d0-3d1ff342a9eb" providerId="ADAL" clId="{4D5AF378-3FD5-4614-9988-2052E6138BE2}" dt="2024-11-18T14:19:54.922" v="22" actId="207"/>
        <pc:sldMkLst>
          <pc:docMk/>
          <pc:sldMk cId="131874685" sldId="279"/>
        </pc:sldMkLst>
        <pc:spChg chg="mod">
          <ac:chgData name="Hannah Puddefoot" userId="e428fa1b-cf7d-43f6-a9d0-3d1ff342a9eb" providerId="ADAL" clId="{4D5AF378-3FD5-4614-9988-2052E6138BE2}" dt="2024-11-18T14:19:54.922" v="22" actId="207"/>
          <ac:spMkLst>
            <pc:docMk/>
            <pc:sldMk cId="131874685" sldId="279"/>
            <ac:spMk id="2" creationId="{E29763EE-F0F0-942C-A484-C4B06561B6B8}"/>
          </ac:spMkLst>
        </pc:spChg>
        <pc:spChg chg="mod">
          <ac:chgData name="Hannah Puddefoot" userId="e428fa1b-cf7d-43f6-a9d0-3d1ff342a9eb" providerId="ADAL" clId="{4D5AF378-3FD5-4614-9988-2052E6138BE2}" dt="2024-11-18T14:19:50.424" v="21" actId="207"/>
          <ac:spMkLst>
            <pc:docMk/>
            <pc:sldMk cId="131874685" sldId="279"/>
            <ac:spMk id="4" creationId="{4E8AD996-C24F-2AED-6AC9-FC835299154F}"/>
          </ac:spMkLst>
        </pc:spChg>
      </pc:sldChg>
      <pc:sldMasterChg chg="setBg modSldLayout">
        <pc:chgData name="Hannah Puddefoot" userId="e428fa1b-cf7d-43f6-a9d0-3d1ff342a9eb" providerId="ADAL" clId="{4D5AF378-3FD5-4614-9988-2052E6138BE2}" dt="2024-11-18T14:19:27.885" v="9"/>
        <pc:sldMasterMkLst>
          <pc:docMk/>
          <pc:sldMasterMk cId="1933501424" sldId="2147483660"/>
        </pc:sldMasterMkLst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616411985" sldId="2147483661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1880287341" sldId="2147483662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4153968997" sldId="2147483663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507995217" sldId="2147483664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1357123642" sldId="2147483665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3885869357" sldId="2147483666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1805648775" sldId="2147483667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1648552486" sldId="2147483668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331707377" sldId="2147483669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524337466" sldId="2147483670"/>
          </pc:sldLayoutMkLst>
        </pc:sldLayoutChg>
        <pc:sldLayoutChg chg="setBg">
          <pc:chgData name="Hannah Puddefoot" userId="e428fa1b-cf7d-43f6-a9d0-3d1ff342a9eb" providerId="ADAL" clId="{4D5AF378-3FD5-4614-9988-2052E6138BE2}" dt="2024-11-18T14:19:27.885" v="9"/>
          <pc:sldLayoutMkLst>
            <pc:docMk/>
            <pc:sldMasterMk cId="1933501424" sldId="2147483660"/>
            <pc:sldLayoutMk cId="1854934194" sldId="2147483671"/>
          </pc:sldLayoutMkLst>
        </pc:sldLayoutChg>
      </pc:sldMasterChg>
    </pc:docChg>
  </pc:docChgLst>
  <pc:docChgLst>
    <pc:chgData name="Ryan Parker" userId="7ee766c9-27f8-4419-b20e-a9b26e408c04" providerId="ADAL" clId="{B1AD51EA-8678-447C-93E4-43E77428BBDC}"/>
    <pc:docChg chg="undo redo custSel addSld delSld modSld sldOrd delMainMaster">
      <pc:chgData name="Ryan Parker" userId="7ee766c9-27f8-4419-b20e-a9b26e408c04" providerId="ADAL" clId="{B1AD51EA-8678-447C-93E4-43E77428BBDC}" dt="2024-07-29T09:00:07.981" v="446" actId="14100"/>
      <pc:docMkLst>
        <pc:docMk/>
      </pc:docMkLst>
      <pc:sldChg chg="addSp delSp modSp new del mod">
        <pc:chgData name="Ryan Parker" userId="7ee766c9-27f8-4419-b20e-a9b26e408c04" providerId="ADAL" clId="{B1AD51EA-8678-447C-93E4-43E77428BBDC}" dt="2024-07-29T08:45:47.712" v="265" actId="47"/>
        <pc:sldMkLst>
          <pc:docMk/>
          <pc:sldMk cId="3255764366" sldId="256"/>
        </pc:sldMkLst>
        <pc:spChg chg="add del mod">
          <ac:chgData name="Ryan Parker" userId="7ee766c9-27f8-4419-b20e-a9b26e408c04" providerId="ADAL" clId="{B1AD51EA-8678-447C-93E4-43E77428BBDC}" dt="2024-07-29T08:45:14.255" v="255" actId="21"/>
          <ac:spMkLst>
            <pc:docMk/>
            <pc:sldMk cId="3255764366" sldId="256"/>
            <ac:spMk id="2" creationId="{D08E6C7A-FE4A-5A18-73B3-96D6347E4855}"/>
          </ac:spMkLst>
        </pc:spChg>
        <pc:spChg chg="del mod">
          <ac:chgData name="Ryan Parker" userId="7ee766c9-27f8-4419-b20e-a9b26e408c04" providerId="ADAL" clId="{B1AD51EA-8678-447C-93E4-43E77428BBDC}" dt="2024-07-29T08:44:28.327" v="229" actId="21"/>
          <ac:spMkLst>
            <pc:docMk/>
            <pc:sldMk cId="3255764366" sldId="256"/>
            <ac:spMk id="3" creationId="{9F0A4388-A36D-1947-830B-69C9BAF61312}"/>
          </ac:spMkLst>
        </pc:spChg>
        <pc:spChg chg="add mod">
          <ac:chgData name="Ryan Parker" userId="7ee766c9-27f8-4419-b20e-a9b26e408c04" providerId="ADAL" clId="{B1AD51EA-8678-447C-93E4-43E77428BBDC}" dt="2024-07-29T08:44:28.327" v="229" actId="21"/>
          <ac:spMkLst>
            <pc:docMk/>
            <pc:sldMk cId="3255764366" sldId="256"/>
            <ac:spMk id="5" creationId="{AF8D7BD7-DEFB-1BF3-CCFC-17328362E66C}"/>
          </ac:spMkLst>
        </pc:spChg>
        <pc:spChg chg="add mod">
          <ac:chgData name="Ryan Parker" userId="7ee766c9-27f8-4419-b20e-a9b26e408c04" providerId="ADAL" clId="{B1AD51EA-8678-447C-93E4-43E77428BBDC}" dt="2024-07-29T08:45:14.255" v="255" actId="21"/>
          <ac:spMkLst>
            <pc:docMk/>
            <pc:sldMk cId="3255764366" sldId="256"/>
            <ac:spMk id="7" creationId="{29450422-4424-9166-CD54-879CE84DCE93}"/>
          </ac:spMkLst>
        </pc:spChg>
      </pc:sldChg>
      <pc:sldChg chg="addSp delSp modSp new del mod">
        <pc:chgData name="Ryan Parker" userId="7ee766c9-27f8-4419-b20e-a9b26e408c04" providerId="ADAL" clId="{B1AD51EA-8678-447C-93E4-43E77428BBDC}" dt="2024-07-29T08:45:58.461" v="268" actId="47"/>
        <pc:sldMkLst>
          <pc:docMk/>
          <pc:sldMk cId="1006489509" sldId="257"/>
        </pc:sldMkLst>
        <pc:spChg chg="del mod">
          <ac:chgData name="Ryan Parker" userId="7ee766c9-27f8-4419-b20e-a9b26e408c04" providerId="ADAL" clId="{B1AD51EA-8678-447C-93E4-43E77428BBDC}" dt="2024-07-29T08:45:52.383" v="266" actId="21"/>
          <ac:spMkLst>
            <pc:docMk/>
            <pc:sldMk cId="1006489509" sldId="257"/>
            <ac:spMk id="3" creationId="{95178171-F7C0-871E-1263-F380283837CF}"/>
          </ac:spMkLst>
        </pc:spChg>
        <pc:spChg chg="add mod">
          <ac:chgData name="Ryan Parker" userId="7ee766c9-27f8-4419-b20e-a9b26e408c04" providerId="ADAL" clId="{B1AD51EA-8678-447C-93E4-43E77428BBDC}" dt="2024-07-29T08:45:52.383" v="266" actId="21"/>
          <ac:spMkLst>
            <pc:docMk/>
            <pc:sldMk cId="1006489509" sldId="257"/>
            <ac:spMk id="5" creationId="{BADB6ECD-BDC1-6D23-5B9D-D109B1AB53D0}"/>
          </ac:spMkLst>
        </pc:spChg>
      </pc:sldChg>
      <pc:sldChg chg="modSp new del mod">
        <pc:chgData name="Ryan Parker" userId="7ee766c9-27f8-4419-b20e-a9b26e408c04" providerId="ADAL" clId="{B1AD51EA-8678-447C-93E4-43E77428BBDC}" dt="2024-07-29T08:47:47.797" v="280" actId="47"/>
        <pc:sldMkLst>
          <pc:docMk/>
          <pc:sldMk cId="3884089680" sldId="258"/>
        </pc:sldMkLst>
        <pc:spChg chg="mod">
          <ac:chgData name="Ryan Parker" userId="7ee766c9-27f8-4419-b20e-a9b26e408c04" providerId="ADAL" clId="{B1AD51EA-8678-447C-93E4-43E77428BBDC}" dt="2024-07-29T08:18:37.302" v="94" actId="13926"/>
          <ac:spMkLst>
            <pc:docMk/>
            <pc:sldMk cId="3884089680" sldId="258"/>
            <ac:spMk id="3" creationId="{0EA350A2-EED7-7FCE-2B4F-C212ACDF4CB7}"/>
          </ac:spMkLst>
        </pc:spChg>
      </pc:sldChg>
      <pc:sldChg chg="addSp delSp modSp new del mod">
        <pc:chgData name="Ryan Parker" userId="7ee766c9-27f8-4419-b20e-a9b26e408c04" providerId="ADAL" clId="{B1AD51EA-8678-447C-93E4-43E77428BBDC}" dt="2024-07-29T08:49:57.675" v="338" actId="47"/>
        <pc:sldMkLst>
          <pc:docMk/>
          <pc:sldMk cId="1221438901" sldId="259"/>
        </pc:sldMkLst>
        <pc:spChg chg="del">
          <ac:chgData name="Ryan Parker" userId="7ee766c9-27f8-4419-b20e-a9b26e408c04" providerId="ADAL" clId="{B1AD51EA-8678-447C-93E4-43E77428BBDC}" dt="2024-07-29T08:48:01.445" v="284" actId="478"/>
          <ac:spMkLst>
            <pc:docMk/>
            <pc:sldMk cId="1221438901" sldId="259"/>
            <ac:spMk id="2" creationId="{08DDA0BB-B49A-76B4-F6BE-6A3240DADBC3}"/>
          </ac:spMkLst>
        </pc:spChg>
        <pc:spChg chg="del mod">
          <ac:chgData name="Ryan Parker" userId="7ee766c9-27f8-4419-b20e-a9b26e408c04" providerId="ADAL" clId="{B1AD51EA-8678-447C-93E4-43E77428BBDC}" dt="2024-07-29T08:47:55.375" v="282" actId="478"/>
          <ac:spMkLst>
            <pc:docMk/>
            <pc:sldMk cId="1221438901" sldId="259"/>
            <ac:spMk id="3" creationId="{BBED2F40-DB1D-EC8D-500B-F25FB206409E}"/>
          </ac:spMkLst>
        </pc:spChg>
        <pc:spChg chg="add del mod">
          <ac:chgData name="Ryan Parker" userId="7ee766c9-27f8-4419-b20e-a9b26e408c04" providerId="ADAL" clId="{B1AD51EA-8678-447C-93E4-43E77428BBDC}" dt="2024-07-29T08:47:59.669" v="283" actId="478"/>
          <ac:spMkLst>
            <pc:docMk/>
            <pc:sldMk cId="1221438901" sldId="259"/>
            <ac:spMk id="11" creationId="{4DD6BEFB-47F2-3E08-F19C-F656B79A3A09}"/>
          </ac:spMkLst>
        </pc:spChg>
        <pc:grpChg chg="add del mod">
          <ac:chgData name="Ryan Parker" userId="7ee766c9-27f8-4419-b20e-a9b26e408c04" providerId="ADAL" clId="{B1AD51EA-8678-447C-93E4-43E77428BBDC}" dt="2024-07-29T08:48:10.053" v="286" actId="21"/>
          <ac:grpSpMkLst>
            <pc:docMk/>
            <pc:sldMk cId="1221438901" sldId="259"/>
            <ac:grpSpMk id="12" creationId="{3BB728AE-6CFF-0D14-D794-110A35B1468A}"/>
          </ac:grpSpMkLst>
        </pc:grpChg>
        <pc:picChg chg="add mod">
          <ac:chgData name="Ryan Parker" userId="7ee766c9-27f8-4419-b20e-a9b26e408c04" providerId="ADAL" clId="{B1AD51EA-8678-447C-93E4-43E77428BBDC}" dt="2024-07-29T08:48:08.781" v="285" actId="164"/>
          <ac:picMkLst>
            <pc:docMk/>
            <pc:sldMk cId="1221438901" sldId="259"/>
            <ac:picMk id="5" creationId="{EF8CEB66-D5A8-8A88-089E-EDBD7BFD0C14}"/>
          </ac:picMkLst>
        </pc:picChg>
        <pc:picChg chg="add del mod modCrop">
          <ac:chgData name="Ryan Parker" userId="7ee766c9-27f8-4419-b20e-a9b26e408c04" providerId="ADAL" clId="{B1AD51EA-8678-447C-93E4-43E77428BBDC}" dt="2024-07-29T08:37:35.802" v="228" actId="21"/>
          <ac:picMkLst>
            <pc:docMk/>
            <pc:sldMk cId="1221438901" sldId="259"/>
            <ac:picMk id="7" creationId="{F589515E-F07D-F74B-4EB1-55F22B3537A1}"/>
          </ac:picMkLst>
        </pc:picChg>
        <pc:picChg chg="add mod">
          <ac:chgData name="Ryan Parker" userId="7ee766c9-27f8-4419-b20e-a9b26e408c04" providerId="ADAL" clId="{B1AD51EA-8678-447C-93E4-43E77428BBDC}" dt="2024-07-29T08:48:08.781" v="285" actId="164"/>
          <ac:picMkLst>
            <pc:docMk/>
            <pc:sldMk cId="1221438901" sldId="259"/>
            <ac:picMk id="9" creationId="{60D26A76-7AAF-FF3C-08E6-74E84E036B60}"/>
          </ac:picMkLst>
        </pc:picChg>
      </pc:sldChg>
      <pc:sldChg chg="modSp new del mod">
        <pc:chgData name="Ryan Parker" userId="7ee766c9-27f8-4419-b20e-a9b26e408c04" providerId="ADAL" clId="{B1AD51EA-8678-447C-93E4-43E77428BBDC}" dt="2024-07-29T08:56:25.048" v="390" actId="47"/>
        <pc:sldMkLst>
          <pc:docMk/>
          <pc:sldMk cId="1376191815" sldId="260"/>
        </pc:sldMkLst>
        <pc:spChg chg="mod">
          <ac:chgData name="Ryan Parker" userId="7ee766c9-27f8-4419-b20e-a9b26e408c04" providerId="ADAL" clId="{B1AD51EA-8678-447C-93E4-43E77428BBDC}" dt="2024-07-29T08:19:42.798" v="188" actId="13926"/>
          <ac:spMkLst>
            <pc:docMk/>
            <pc:sldMk cId="1376191815" sldId="260"/>
            <ac:spMk id="3" creationId="{7446F69E-FB31-CE35-79F8-FF7D1FD9423A}"/>
          </ac:spMkLst>
        </pc:spChg>
      </pc:sldChg>
      <pc:sldChg chg="add del">
        <pc:chgData name="Ryan Parker" userId="7ee766c9-27f8-4419-b20e-a9b26e408c04" providerId="ADAL" clId="{B1AD51EA-8678-447C-93E4-43E77428BBDC}" dt="2024-07-29T08:22:30.840" v="191"/>
        <pc:sldMkLst>
          <pc:docMk/>
          <pc:sldMk cId="2850490962" sldId="265"/>
        </pc:sldMkLst>
      </pc:sldChg>
      <pc:sldChg chg="add del">
        <pc:chgData name="Ryan Parker" userId="7ee766c9-27f8-4419-b20e-a9b26e408c04" providerId="ADAL" clId="{B1AD51EA-8678-447C-93E4-43E77428BBDC}" dt="2024-07-29T08:22:30.840" v="191"/>
        <pc:sldMkLst>
          <pc:docMk/>
          <pc:sldMk cId="1874603749" sldId="267"/>
        </pc:sldMkLst>
      </pc:sldChg>
      <pc:sldChg chg="add del">
        <pc:chgData name="Ryan Parker" userId="7ee766c9-27f8-4419-b20e-a9b26e408c04" providerId="ADAL" clId="{B1AD51EA-8678-447C-93E4-43E77428BBDC}" dt="2024-07-29T08:22:30.840" v="191"/>
        <pc:sldMkLst>
          <pc:docMk/>
          <pc:sldMk cId="3725273154" sldId="268"/>
        </pc:sldMkLst>
      </pc:sldChg>
      <pc:sldChg chg="add del">
        <pc:chgData name="Ryan Parker" userId="7ee766c9-27f8-4419-b20e-a9b26e408c04" providerId="ADAL" clId="{B1AD51EA-8678-447C-93E4-43E77428BBDC}" dt="2024-07-29T08:22:30.840" v="191"/>
        <pc:sldMkLst>
          <pc:docMk/>
          <pc:sldMk cId="3477783019" sldId="269"/>
        </pc:sldMkLst>
      </pc:sldChg>
      <pc:sldChg chg="add del">
        <pc:chgData name="Ryan Parker" userId="7ee766c9-27f8-4419-b20e-a9b26e408c04" providerId="ADAL" clId="{B1AD51EA-8678-447C-93E4-43E77428BBDC}" dt="2024-07-29T08:22:30.840" v="191"/>
        <pc:sldMkLst>
          <pc:docMk/>
          <pc:sldMk cId="3749480342" sldId="270"/>
        </pc:sldMkLst>
      </pc:sldChg>
      <pc:sldChg chg="addSp delSp modSp add del mod">
        <pc:chgData name="Ryan Parker" userId="7ee766c9-27f8-4419-b20e-a9b26e408c04" providerId="ADAL" clId="{B1AD51EA-8678-447C-93E4-43E77428BBDC}" dt="2024-07-29T08:56:10.196" v="389" actId="1076"/>
        <pc:sldMkLst>
          <pc:docMk/>
          <pc:sldMk cId="3095947003" sldId="271"/>
        </pc:sldMkLst>
        <pc:spChg chg="del mod">
          <ac:chgData name="Ryan Parker" userId="7ee766c9-27f8-4419-b20e-a9b26e408c04" providerId="ADAL" clId="{B1AD51EA-8678-447C-93E4-43E77428BBDC}" dt="2024-07-29T08:50:08.326" v="339" actId="478"/>
          <ac:spMkLst>
            <pc:docMk/>
            <pc:sldMk cId="3095947003" sldId="271"/>
            <ac:spMk id="2" creationId="{92138376-73F3-4366-84A8-6F8B339056FB}"/>
          </ac:spMkLst>
        </pc:spChg>
        <pc:spChg chg="add mod">
          <ac:chgData name="Ryan Parker" userId="7ee766c9-27f8-4419-b20e-a9b26e408c04" providerId="ADAL" clId="{B1AD51EA-8678-447C-93E4-43E77428BBDC}" dt="2024-07-29T08:56:10.196" v="389" actId="1076"/>
          <ac:spMkLst>
            <pc:docMk/>
            <pc:sldMk cId="3095947003" sldId="271"/>
            <ac:spMk id="4" creationId="{45D3D938-5348-FC36-C3D9-12EAEB51414D}"/>
          </ac:spMkLst>
        </pc:spChg>
      </pc:sldChg>
      <pc:sldChg chg="addSp delSp modSp add mod ord">
        <pc:chgData name="Ryan Parker" userId="7ee766c9-27f8-4419-b20e-a9b26e408c04" providerId="ADAL" clId="{B1AD51EA-8678-447C-93E4-43E77428BBDC}" dt="2024-07-29T08:45:42.827" v="264" actId="14100"/>
        <pc:sldMkLst>
          <pc:docMk/>
          <pc:sldMk cId="2215929184" sldId="272"/>
        </pc:sldMkLst>
        <pc:spChg chg="add del mod">
          <ac:chgData name="Ryan Parker" userId="7ee766c9-27f8-4419-b20e-a9b26e408c04" providerId="ADAL" clId="{B1AD51EA-8678-447C-93E4-43E77428BBDC}" dt="2024-07-29T08:44:58.214" v="235" actId="47"/>
          <ac:spMkLst>
            <pc:docMk/>
            <pc:sldMk cId="2215929184" sldId="272"/>
            <ac:spMk id="2" creationId="{788D61C0-E508-DE6C-B52E-FFE8737FF7B4}"/>
          </ac:spMkLst>
        </pc:spChg>
        <pc:spChg chg="add mod">
          <ac:chgData name="Ryan Parker" userId="7ee766c9-27f8-4419-b20e-a9b26e408c04" providerId="ADAL" clId="{B1AD51EA-8678-447C-93E4-43E77428BBDC}" dt="2024-07-29T08:45:42.827" v="264" actId="14100"/>
          <ac:spMkLst>
            <pc:docMk/>
            <pc:sldMk cId="2215929184" sldId="272"/>
            <ac:spMk id="3" creationId="{9F0A4388-A36D-1947-830B-69C9BAF61312}"/>
          </ac:spMkLst>
        </pc:spChg>
        <pc:spChg chg="add mod">
          <ac:chgData name="Ryan Parker" userId="7ee766c9-27f8-4419-b20e-a9b26e408c04" providerId="ADAL" clId="{B1AD51EA-8678-447C-93E4-43E77428BBDC}" dt="2024-07-29T08:45:29.041" v="259" actId="1076"/>
          <ac:spMkLst>
            <pc:docMk/>
            <pc:sldMk cId="2215929184" sldId="272"/>
            <ac:spMk id="5" creationId="{D08E6C7A-FE4A-5A18-73B3-96D6347E4855}"/>
          </ac:spMkLst>
        </pc:spChg>
        <pc:picChg chg="del">
          <ac:chgData name="Ryan Parker" userId="7ee766c9-27f8-4419-b20e-a9b26e408c04" providerId="ADAL" clId="{B1AD51EA-8678-447C-93E4-43E77428BBDC}" dt="2024-07-29T08:22:39.389" v="193" actId="478"/>
          <ac:picMkLst>
            <pc:docMk/>
            <pc:sldMk cId="2215929184" sldId="272"/>
            <ac:picMk id="4" creationId="{BEBFA511-76DB-45B2-A699-043B0AC1ACA0}"/>
          </ac:picMkLst>
        </pc:picChg>
      </pc:sldChg>
      <pc:sldChg chg="addSp modSp add">
        <pc:chgData name="Ryan Parker" userId="7ee766c9-27f8-4419-b20e-a9b26e408c04" providerId="ADAL" clId="{B1AD51EA-8678-447C-93E4-43E77428BBDC}" dt="2024-07-29T08:45:53.749" v="267"/>
        <pc:sldMkLst>
          <pc:docMk/>
          <pc:sldMk cId="1734981978" sldId="273"/>
        </pc:sldMkLst>
        <pc:spChg chg="add mod">
          <ac:chgData name="Ryan Parker" userId="7ee766c9-27f8-4419-b20e-a9b26e408c04" providerId="ADAL" clId="{B1AD51EA-8678-447C-93E4-43E77428BBDC}" dt="2024-07-29T08:45:53.749" v="267"/>
          <ac:spMkLst>
            <pc:docMk/>
            <pc:sldMk cId="1734981978" sldId="273"/>
            <ac:spMk id="3" creationId="{95178171-F7C0-871E-1263-F380283837CF}"/>
          </ac:spMkLst>
        </pc:spChg>
      </pc:sldChg>
      <pc:sldChg chg="addSp modSp add mod">
        <pc:chgData name="Ryan Parker" userId="7ee766c9-27f8-4419-b20e-a9b26e408c04" providerId="ADAL" clId="{B1AD51EA-8678-447C-93E4-43E77428BBDC}" dt="2024-07-29T08:47:21.337" v="279" actId="1076"/>
        <pc:sldMkLst>
          <pc:docMk/>
          <pc:sldMk cId="1183708085" sldId="274"/>
        </pc:sldMkLst>
        <pc:picChg chg="add mod modCrop">
          <ac:chgData name="Ryan Parker" userId="7ee766c9-27f8-4419-b20e-a9b26e408c04" providerId="ADAL" clId="{B1AD51EA-8678-447C-93E4-43E77428BBDC}" dt="2024-07-29T08:47:21.337" v="279" actId="1076"/>
          <ac:picMkLst>
            <pc:docMk/>
            <pc:sldMk cId="1183708085" sldId="274"/>
            <ac:picMk id="2" creationId="{21CE3810-D468-24A6-5CC3-B193ABF374E5}"/>
          </ac:picMkLst>
        </pc:picChg>
      </pc:sldChg>
      <pc:sldChg chg="addSp modSp add mod">
        <pc:chgData name="Ryan Parker" userId="7ee766c9-27f8-4419-b20e-a9b26e408c04" providerId="ADAL" clId="{B1AD51EA-8678-447C-93E4-43E77428BBDC}" dt="2024-07-29T08:49:08.573" v="337" actId="1076"/>
        <pc:sldMkLst>
          <pc:docMk/>
          <pc:sldMk cId="2661087067" sldId="275"/>
        </pc:sldMkLst>
        <pc:spChg chg="add mod">
          <ac:chgData name="Ryan Parker" userId="7ee766c9-27f8-4419-b20e-a9b26e408c04" providerId="ADAL" clId="{B1AD51EA-8678-447C-93E4-43E77428BBDC}" dt="2024-07-29T08:49:05.379" v="336" actId="1076"/>
          <ac:spMkLst>
            <pc:docMk/>
            <pc:sldMk cId="2661087067" sldId="275"/>
            <ac:spMk id="2" creationId="{81D770E7-277B-3846-CE5E-BEC0F141F468}"/>
          </ac:spMkLst>
        </pc:spChg>
        <pc:grpChg chg="add mod">
          <ac:chgData name="Ryan Parker" userId="7ee766c9-27f8-4419-b20e-a9b26e408c04" providerId="ADAL" clId="{B1AD51EA-8678-447C-93E4-43E77428BBDC}" dt="2024-07-29T08:49:08.573" v="337" actId="1076"/>
          <ac:grpSpMkLst>
            <pc:docMk/>
            <pc:sldMk cId="2661087067" sldId="275"/>
            <ac:grpSpMk id="12" creationId="{3BB728AE-6CFF-0D14-D794-110A35B1468A}"/>
          </ac:grpSpMkLst>
        </pc:grpChg>
        <pc:picChg chg="mod">
          <ac:chgData name="Ryan Parker" userId="7ee766c9-27f8-4419-b20e-a9b26e408c04" providerId="ADAL" clId="{B1AD51EA-8678-447C-93E4-43E77428BBDC}" dt="2024-07-29T08:48:11.776" v="287"/>
          <ac:picMkLst>
            <pc:docMk/>
            <pc:sldMk cId="2661087067" sldId="275"/>
            <ac:picMk id="5" creationId="{EF8CEB66-D5A8-8A88-089E-EDBD7BFD0C14}"/>
          </ac:picMkLst>
        </pc:picChg>
        <pc:picChg chg="mod">
          <ac:chgData name="Ryan Parker" userId="7ee766c9-27f8-4419-b20e-a9b26e408c04" providerId="ADAL" clId="{B1AD51EA-8678-447C-93E4-43E77428BBDC}" dt="2024-07-29T08:48:11.776" v="287"/>
          <ac:picMkLst>
            <pc:docMk/>
            <pc:sldMk cId="2661087067" sldId="275"/>
            <ac:picMk id="9" creationId="{60D26A76-7AAF-FF3C-08E6-74E84E036B60}"/>
          </ac:picMkLst>
        </pc:picChg>
      </pc:sldChg>
      <pc:sldChg chg="addSp modSp add mod setBg">
        <pc:chgData name="Ryan Parker" userId="7ee766c9-27f8-4419-b20e-a9b26e408c04" providerId="ADAL" clId="{B1AD51EA-8678-447C-93E4-43E77428BBDC}" dt="2024-07-29T09:00:07.981" v="446" actId="14100"/>
        <pc:sldMkLst>
          <pc:docMk/>
          <pc:sldMk cId="1002446193" sldId="276"/>
        </pc:sldMkLst>
        <pc:spChg chg="add mod ord">
          <ac:chgData name="Ryan Parker" userId="7ee766c9-27f8-4419-b20e-a9b26e408c04" providerId="ADAL" clId="{B1AD51EA-8678-447C-93E4-43E77428BBDC}" dt="2024-07-29T09:00:07.981" v="446" actId="14100"/>
          <ac:spMkLst>
            <pc:docMk/>
            <pc:sldMk cId="1002446193" sldId="276"/>
            <ac:spMk id="3" creationId="{6615FD1E-6042-62B2-1326-CC299F05B535}"/>
          </ac:spMkLst>
        </pc:spChg>
        <pc:picChg chg="add mod modCrop">
          <ac:chgData name="Ryan Parker" userId="7ee766c9-27f8-4419-b20e-a9b26e408c04" providerId="ADAL" clId="{B1AD51EA-8678-447C-93E4-43E77428BBDC}" dt="2024-07-29T08:59:25.533" v="424" actId="1076"/>
          <ac:picMkLst>
            <pc:docMk/>
            <pc:sldMk cId="1002446193" sldId="276"/>
            <ac:picMk id="5" creationId="{6DAC9F14-C9F1-B71A-6F3C-41FAD53EC0E6}"/>
          </ac:picMkLst>
        </pc:picChg>
      </pc:sldChg>
      <pc:sldChg chg="addSp modSp add mod ord modAnim">
        <pc:chgData name="Ryan Parker" userId="7ee766c9-27f8-4419-b20e-a9b26e408c04" providerId="ADAL" clId="{B1AD51EA-8678-447C-93E4-43E77428BBDC}" dt="2024-07-29T08:55:10.501" v="379"/>
        <pc:sldMkLst>
          <pc:docMk/>
          <pc:sldMk cId="3730426464" sldId="277"/>
        </pc:sldMkLst>
        <pc:spChg chg="add mod">
          <ac:chgData name="Ryan Parker" userId="7ee766c9-27f8-4419-b20e-a9b26e408c04" providerId="ADAL" clId="{B1AD51EA-8678-447C-93E4-43E77428BBDC}" dt="2024-07-29T08:54:59.979" v="376" actId="20577"/>
          <ac:spMkLst>
            <pc:docMk/>
            <pc:sldMk cId="3730426464" sldId="277"/>
            <ac:spMk id="2" creationId="{BD843775-844E-F832-5ED0-C9EF8E6E7FC7}"/>
          </ac:spMkLst>
        </pc:spChg>
      </pc:sldChg>
      <pc:sldMasterChg chg="del delSldLayout">
        <pc:chgData name="Ryan Parker" userId="7ee766c9-27f8-4419-b20e-a9b26e408c04" providerId="ADAL" clId="{B1AD51EA-8678-447C-93E4-43E77428BBDC}" dt="2024-07-29T08:56:25.048" v="390" actId="47"/>
        <pc:sldMasterMkLst>
          <pc:docMk/>
          <pc:sldMasterMk cId="2475995769" sldId="2147483648"/>
        </pc:sldMasterMkLst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3772920636" sldId="2147483649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3250645037" sldId="2147483650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3148640100" sldId="2147483651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544074718" sldId="2147483652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1329584722" sldId="2147483653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1323794615" sldId="2147483654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3655358957" sldId="2147483655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2991557933" sldId="2147483656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2135816382" sldId="2147483657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1202848069" sldId="2147483658"/>
          </pc:sldLayoutMkLst>
        </pc:sldLayoutChg>
        <pc:sldLayoutChg chg="del">
          <pc:chgData name="Ryan Parker" userId="7ee766c9-27f8-4419-b20e-a9b26e408c04" providerId="ADAL" clId="{B1AD51EA-8678-447C-93E4-43E77428BBDC}" dt="2024-07-29T08:56:25.048" v="390" actId="47"/>
          <pc:sldLayoutMkLst>
            <pc:docMk/>
            <pc:sldMasterMk cId="2475995769" sldId="2147483648"/>
            <pc:sldLayoutMk cId="3998688783" sldId="2147483659"/>
          </pc:sldLayoutMkLst>
        </pc:sldLayoutChg>
      </pc:sldMasterChg>
    </pc:docChg>
  </pc:docChgLst>
  <pc:docChgLst>
    <pc:chgData name="Ryan Parker" userId="7ee766c9-27f8-4419-b20e-a9b26e408c04" providerId="ADAL" clId="{A5B75E42-ABE0-494B-8F84-CCF729568268}"/>
    <pc:docChg chg="undo custSel addSld delSld modSld sldOrd">
      <pc:chgData name="Ryan Parker" userId="7ee766c9-27f8-4419-b20e-a9b26e408c04" providerId="ADAL" clId="{A5B75E42-ABE0-494B-8F84-CCF729568268}" dt="2024-07-31T11:52:09.309" v="675" actId="1076"/>
      <pc:docMkLst>
        <pc:docMk/>
      </pc:docMkLst>
      <pc:sldChg chg="addSp delSp modSp mod">
        <pc:chgData name="Ryan Parker" userId="7ee766c9-27f8-4419-b20e-a9b26e408c04" providerId="ADAL" clId="{A5B75E42-ABE0-494B-8F84-CCF729568268}" dt="2024-07-31T11:00:05.547" v="30" actId="1076"/>
        <pc:sldMkLst>
          <pc:docMk/>
          <pc:sldMk cId="2850490962" sldId="265"/>
        </pc:sldMkLst>
        <pc:spChg chg="add mod">
          <ac:chgData name="Ryan Parker" userId="7ee766c9-27f8-4419-b20e-a9b26e408c04" providerId="ADAL" clId="{A5B75E42-ABE0-494B-8F84-CCF729568268}" dt="2024-07-31T11:00:05.547" v="30" actId="1076"/>
          <ac:spMkLst>
            <pc:docMk/>
            <pc:sldMk cId="2850490962" sldId="265"/>
            <ac:spMk id="2" creationId="{81D770E7-277B-3846-CE5E-BEC0F141F468}"/>
          </ac:spMkLst>
        </pc:spChg>
        <pc:grpChg chg="add mod">
          <ac:chgData name="Ryan Parker" userId="7ee766c9-27f8-4419-b20e-a9b26e408c04" providerId="ADAL" clId="{A5B75E42-ABE0-494B-8F84-CCF729568268}" dt="2024-07-31T11:00:05.547" v="30" actId="1076"/>
          <ac:grpSpMkLst>
            <pc:docMk/>
            <pc:sldMk cId="2850490962" sldId="265"/>
            <ac:grpSpMk id="12" creationId="{3BB728AE-6CFF-0D14-D794-110A35B1468A}"/>
          </ac:grpSpMkLst>
        </pc:grpChg>
        <pc:picChg chg="add del mod">
          <ac:chgData name="Ryan Parker" userId="7ee766c9-27f8-4419-b20e-a9b26e408c04" providerId="ADAL" clId="{A5B75E42-ABE0-494B-8F84-CCF729568268}" dt="2024-07-31T10:59:54.081" v="27" actId="14100"/>
          <ac:picMkLst>
            <pc:docMk/>
            <pc:sldMk cId="2850490962" sldId="265"/>
            <ac:picMk id="4" creationId="{BEBFA511-76DB-45B2-A699-043B0AC1ACA0}"/>
          </ac:picMkLst>
        </pc:picChg>
        <pc:picChg chg="mod">
          <ac:chgData name="Ryan Parker" userId="7ee766c9-27f8-4419-b20e-a9b26e408c04" providerId="ADAL" clId="{A5B75E42-ABE0-494B-8F84-CCF729568268}" dt="2024-07-31T11:00:02.050" v="29"/>
          <ac:picMkLst>
            <pc:docMk/>
            <pc:sldMk cId="2850490962" sldId="265"/>
            <ac:picMk id="5" creationId="{EF8CEB66-D5A8-8A88-089E-EDBD7BFD0C14}"/>
          </ac:picMkLst>
        </pc:picChg>
        <pc:picChg chg="mod">
          <ac:chgData name="Ryan Parker" userId="7ee766c9-27f8-4419-b20e-a9b26e408c04" providerId="ADAL" clId="{A5B75E42-ABE0-494B-8F84-CCF729568268}" dt="2024-07-31T11:00:02.050" v="29"/>
          <ac:picMkLst>
            <pc:docMk/>
            <pc:sldMk cId="2850490962" sldId="265"/>
            <ac:picMk id="9" creationId="{60D26A76-7AAF-FF3C-08E6-74E84E036B60}"/>
          </ac:picMkLst>
        </pc:picChg>
      </pc:sldChg>
      <pc:sldChg chg="del">
        <pc:chgData name="Ryan Parker" userId="7ee766c9-27f8-4419-b20e-a9b26e408c04" providerId="ADAL" clId="{A5B75E42-ABE0-494B-8F84-CCF729568268}" dt="2024-07-31T10:59:14.201" v="10" actId="47"/>
        <pc:sldMkLst>
          <pc:docMk/>
          <pc:sldMk cId="3095947003" sldId="271"/>
        </pc:sldMkLst>
      </pc:sldChg>
      <pc:sldChg chg="modSp mod">
        <pc:chgData name="Ryan Parker" userId="7ee766c9-27f8-4419-b20e-a9b26e408c04" providerId="ADAL" clId="{A5B75E42-ABE0-494B-8F84-CCF729568268}" dt="2024-07-31T10:59:10.821" v="8" actId="27636"/>
        <pc:sldMkLst>
          <pc:docMk/>
          <pc:sldMk cId="2215929184" sldId="272"/>
        </pc:sldMkLst>
        <pc:spChg chg="mod">
          <ac:chgData name="Ryan Parker" userId="7ee766c9-27f8-4419-b20e-a9b26e408c04" providerId="ADAL" clId="{A5B75E42-ABE0-494B-8F84-CCF729568268}" dt="2024-07-31T10:59:10.821" v="8" actId="27636"/>
          <ac:spMkLst>
            <pc:docMk/>
            <pc:sldMk cId="2215929184" sldId="272"/>
            <ac:spMk id="5" creationId="{D08E6C7A-FE4A-5A18-73B3-96D6347E4855}"/>
          </ac:spMkLst>
        </pc:spChg>
      </pc:sldChg>
      <pc:sldChg chg="add del">
        <pc:chgData name="Ryan Parker" userId="7ee766c9-27f8-4419-b20e-a9b26e408c04" providerId="ADAL" clId="{A5B75E42-ABE0-494B-8F84-CCF729568268}" dt="2024-07-31T10:59:36.185" v="21" actId="2890"/>
        <pc:sldMkLst>
          <pc:docMk/>
          <pc:sldMk cId="2252263308" sldId="273"/>
        </pc:sldMkLst>
      </pc:sldChg>
      <pc:sldChg chg="add del">
        <pc:chgData name="Ryan Parker" userId="7ee766c9-27f8-4419-b20e-a9b26e408c04" providerId="ADAL" clId="{A5B75E42-ABE0-494B-8F84-CCF729568268}" dt="2024-07-31T10:59:35.883" v="20" actId="2890"/>
        <pc:sldMkLst>
          <pc:docMk/>
          <pc:sldMk cId="548924746" sldId="274"/>
        </pc:sldMkLst>
      </pc:sldChg>
      <pc:sldChg chg="del">
        <pc:chgData name="Ryan Parker" userId="7ee766c9-27f8-4419-b20e-a9b26e408c04" providerId="ADAL" clId="{A5B75E42-ABE0-494B-8F84-CCF729568268}" dt="2024-07-31T10:59:13.846" v="9" actId="47"/>
        <pc:sldMkLst>
          <pc:docMk/>
          <pc:sldMk cId="1183708085" sldId="274"/>
        </pc:sldMkLst>
      </pc:sldChg>
      <pc:sldChg chg="addSp delSp modSp add del mod ord">
        <pc:chgData name="Ryan Parker" userId="7ee766c9-27f8-4419-b20e-a9b26e408c04" providerId="ADAL" clId="{A5B75E42-ABE0-494B-8F84-CCF729568268}" dt="2024-07-31T11:47:52.249" v="629"/>
        <pc:sldMkLst>
          <pc:docMk/>
          <pc:sldMk cId="2661087067" sldId="275"/>
        </pc:sldMkLst>
        <pc:spChg chg="del">
          <ac:chgData name="Ryan Parker" userId="7ee766c9-27f8-4419-b20e-a9b26e408c04" providerId="ADAL" clId="{A5B75E42-ABE0-494B-8F84-CCF729568268}" dt="2024-07-31T10:59:59.895" v="28" actId="21"/>
          <ac:spMkLst>
            <pc:docMk/>
            <pc:sldMk cId="2661087067" sldId="275"/>
            <ac:spMk id="2" creationId="{81D770E7-277B-3846-CE5E-BEC0F141F468}"/>
          </ac:spMkLst>
        </pc:spChg>
        <pc:spChg chg="add mod">
          <ac:chgData name="Ryan Parker" userId="7ee766c9-27f8-4419-b20e-a9b26e408c04" providerId="ADAL" clId="{A5B75E42-ABE0-494B-8F84-CCF729568268}" dt="2024-07-31T11:11:39.546" v="196" actId="20577"/>
          <ac:spMkLst>
            <pc:docMk/>
            <pc:sldMk cId="2661087067" sldId="275"/>
            <ac:spMk id="4" creationId="{F2F1D056-B7B3-191C-50C3-11D019D29DA9}"/>
          </ac:spMkLst>
        </pc:spChg>
        <pc:grpChg chg="del">
          <ac:chgData name="Ryan Parker" userId="7ee766c9-27f8-4419-b20e-a9b26e408c04" providerId="ADAL" clId="{A5B75E42-ABE0-494B-8F84-CCF729568268}" dt="2024-07-31T10:59:59.895" v="28" actId="21"/>
          <ac:grpSpMkLst>
            <pc:docMk/>
            <pc:sldMk cId="2661087067" sldId="275"/>
            <ac:grpSpMk id="12" creationId="{3BB728AE-6CFF-0D14-D794-110A35B1468A}"/>
          </ac:grpSpMkLst>
        </pc:grpChg>
        <pc:picChg chg="add mod">
          <ac:chgData name="Ryan Parker" userId="7ee766c9-27f8-4419-b20e-a9b26e408c04" providerId="ADAL" clId="{A5B75E42-ABE0-494B-8F84-CCF729568268}" dt="2024-07-31T11:11:42.370" v="197" actId="1076"/>
          <ac:picMkLst>
            <pc:docMk/>
            <pc:sldMk cId="2661087067" sldId="275"/>
            <ac:picMk id="7" creationId="{DD096B56-19D4-1B35-A944-BF0EC6DFB98C}"/>
          </ac:picMkLst>
        </pc:picChg>
      </pc:sldChg>
      <pc:sldChg chg="add del">
        <pc:chgData name="Ryan Parker" userId="7ee766c9-27f8-4419-b20e-a9b26e408c04" providerId="ADAL" clId="{A5B75E42-ABE0-494B-8F84-CCF729568268}" dt="2024-07-31T10:59:34.979" v="19" actId="2890"/>
        <pc:sldMkLst>
          <pc:docMk/>
          <pc:sldMk cId="2835015774" sldId="275"/>
        </pc:sldMkLst>
      </pc:sldChg>
      <pc:sldChg chg="add del">
        <pc:chgData name="Ryan Parker" userId="7ee766c9-27f8-4419-b20e-a9b26e408c04" providerId="ADAL" clId="{A5B75E42-ABE0-494B-8F84-CCF729568268}" dt="2024-07-31T11:00:13.187" v="33" actId="47"/>
        <pc:sldMkLst>
          <pc:docMk/>
          <pc:sldMk cId="1002446193" sldId="276"/>
        </pc:sldMkLst>
      </pc:sldChg>
      <pc:sldChg chg="addSp modSp add mod ord">
        <pc:chgData name="Ryan Parker" userId="7ee766c9-27f8-4419-b20e-a9b26e408c04" providerId="ADAL" clId="{A5B75E42-ABE0-494B-8F84-CCF729568268}" dt="2024-07-31T11:51:41.717" v="667"/>
        <pc:sldMkLst>
          <pc:docMk/>
          <pc:sldMk cId="3291969926" sldId="276"/>
        </pc:sldMkLst>
        <pc:spChg chg="add mod">
          <ac:chgData name="Ryan Parker" userId="7ee766c9-27f8-4419-b20e-a9b26e408c04" providerId="ADAL" clId="{A5B75E42-ABE0-494B-8F84-CCF729568268}" dt="2024-07-31T11:12:19.442" v="236" actId="27636"/>
          <ac:spMkLst>
            <pc:docMk/>
            <pc:sldMk cId="3291969926" sldId="276"/>
            <ac:spMk id="2" creationId="{ED53765E-05A3-F66A-AA4C-233A619E20D4}"/>
          </ac:spMkLst>
        </pc:spChg>
      </pc:sldChg>
      <pc:sldChg chg="addSp delSp modSp add mod ord modAnim">
        <pc:chgData name="Ryan Parker" userId="7ee766c9-27f8-4419-b20e-a9b26e408c04" providerId="ADAL" clId="{A5B75E42-ABE0-494B-8F84-CCF729568268}" dt="2024-07-31T11:47:34.533" v="625" actId="6549"/>
        <pc:sldMkLst>
          <pc:docMk/>
          <pc:sldMk cId="2026375141" sldId="277"/>
        </pc:sldMkLst>
        <pc:spChg chg="add del mod">
          <ac:chgData name="Ryan Parker" userId="7ee766c9-27f8-4419-b20e-a9b26e408c04" providerId="ADAL" clId="{A5B75E42-ABE0-494B-8F84-CCF729568268}" dt="2024-07-31T11:45:15.794" v="281" actId="478"/>
          <ac:spMkLst>
            <pc:docMk/>
            <pc:sldMk cId="2026375141" sldId="277"/>
            <ac:spMk id="4" creationId="{6AAF3D18-02F6-3CC8-CB6B-3208797D4A1A}"/>
          </ac:spMkLst>
        </pc:spChg>
        <pc:spChg chg="add mod">
          <ac:chgData name="Ryan Parker" userId="7ee766c9-27f8-4419-b20e-a9b26e408c04" providerId="ADAL" clId="{A5B75E42-ABE0-494B-8F84-CCF729568268}" dt="2024-07-31T11:47:34.533" v="625" actId="6549"/>
          <ac:spMkLst>
            <pc:docMk/>
            <pc:sldMk cId="2026375141" sldId="277"/>
            <ac:spMk id="6" creationId="{4F9AF7F5-94DE-632F-A2C8-4860C38FABA9}"/>
          </ac:spMkLst>
        </pc:spChg>
        <pc:spChg chg="add del">
          <ac:chgData name="Ryan Parker" userId="7ee766c9-27f8-4419-b20e-a9b26e408c04" providerId="ADAL" clId="{A5B75E42-ABE0-494B-8F84-CCF729568268}" dt="2024-07-31T11:45:35.660" v="284" actId="22"/>
          <ac:spMkLst>
            <pc:docMk/>
            <pc:sldMk cId="2026375141" sldId="277"/>
            <ac:spMk id="8" creationId="{ADB573CE-9B74-E029-65E3-8434EBBD9016}"/>
          </ac:spMkLst>
        </pc:spChg>
        <pc:spChg chg="add mod">
          <ac:chgData name="Ryan Parker" userId="7ee766c9-27f8-4419-b20e-a9b26e408c04" providerId="ADAL" clId="{A5B75E42-ABE0-494B-8F84-CCF729568268}" dt="2024-07-31T11:46:58.430" v="616" actId="255"/>
          <ac:spMkLst>
            <pc:docMk/>
            <pc:sldMk cId="2026375141" sldId="277"/>
            <ac:spMk id="9" creationId="{41C7BF31-0D8B-3E1E-5DB8-1BADA04B6FB2}"/>
          </ac:spMkLst>
        </pc:spChg>
        <pc:picChg chg="add del mod">
          <ac:chgData name="Ryan Parker" userId="7ee766c9-27f8-4419-b20e-a9b26e408c04" providerId="ADAL" clId="{A5B75E42-ABE0-494B-8F84-CCF729568268}" dt="2024-07-31T11:44:47.203" v="271" actId="478"/>
          <ac:picMkLst>
            <pc:docMk/>
            <pc:sldMk cId="2026375141" sldId="277"/>
            <ac:picMk id="3" creationId="{32B87F37-3D75-4B01-3903-30C312333ABE}"/>
          </ac:picMkLst>
        </pc:picChg>
        <pc:picChg chg="add del mod">
          <ac:chgData name="Ryan Parker" userId="7ee766c9-27f8-4419-b20e-a9b26e408c04" providerId="ADAL" clId="{A5B75E42-ABE0-494B-8F84-CCF729568268}" dt="2024-07-31T11:13:35.876" v="240" actId="478"/>
          <ac:picMkLst>
            <pc:docMk/>
            <pc:sldMk cId="2026375141" sldId="277"/>
            <ac:picMk id="2050" creationId="{89271363-262F-20BF-6678-E0534AA3A28B}"/>
          </ac:picMkLst>
        </pc:picChg>
      </pc:sldChg>
      <pc:sldChg chg="add del">
        <pc:chgData name="Ryan Parker" userId="7ee766c9-27f8-4419-b20e-a9b26e408c04" providerId="ADAL" clId="{A5B75E42-ABE0-494B-8F84-CCF729568268}" dt="2024-07-31T11:00:12.484" v="31" actId="47"/>
        <pc:sldMkLst>
          <pc:docMk/>
          <pc:sldMk cId="2520650023" sldId="277"/>
        </pc:sldMkLst>
      </pc:sldChg>
      <pc:sldChg chg="add del">
        <pc:chgData name="Ryan Parker" userId="7ee766c9-27f8-4419-b20e-a9b26e408c04" providerId="ADAL" clId="{A5B75E42-ABE0-494B-8F84-CCF729568268}" dt="2024-07-31T11:00:12.637" v="32" actId="47"/>
        <pc:sldMkLst>
          <pc:docMk/>
          <pc:sldMk cId="1231597962" sldId="278"/>
        </pc:sldMkLst>
      </pc:sldChg>
      <pc:sldChg chg="addSp delSp modSp add mod ord">
        <pc:chgData name="Ryan Parker" userId="7ee766c9-27f8-4419-b20e-a9b26e408c04" providerId="ADAL" clId="{A5B75E42-ABE0-494B-8F84-CCF729568268}" dt="2024-07-31T11:09:51.521" v="177" actId="478"/>
        <pc:sldMkLst>
          <pc:docMk/>
          <pc:sldMk cId="1983765065" sldId="278"/>
        </pc:sldMkLst>
        <pc:spChg chg="add mod">
          <ac:chgData name="Ryan Parker" userId="7ee766c9-27f8-4419-b20e-a9b26e408c04" providerId="ADAL" clId="{A5B75E42-ABE0-494B-8F84-CCF729568268}" dt="2024-07-31T11:06:16.433" v="123" actId="1076"/>
          <ac:spMkLst>
            <pc:docMk/>
            <pc:sldMk cId="1983765065" sldId="278"/>
            <ac:spMk id="3" creationId="{614D8519-5D6A-E1D7-E53F-6AAF165DB61D}"/>
          </ac:spMkLst>
        </pc:spChg>
        <pc:spChg chg="add del">
          <ac:chgData name="Ryan Parker" userId="7ee766c9-27f8-4419-b20e-a9b26e408c04" providerId="ADAL" clId="{A5B75E42-ABE0-494B-8F84-CCF729568268}" dt="2024-07-31T11:06:35.804" v="127" actId="22"/>
          <ac:spMkLst>
            <pc:docMk/>
            <pc:sldMk cId="1983765065" sldId="278"/>
            <ac:spMk id="5" creationId="{C8EFE9E0-0A3F-9A94-4FD6-0B73A5E6832E}"/>
          </ac:spMkLst>
        </pc:spChg>
        <pc:spChg chg="add del">
          <ac:chgData name="Ryan Parker" userId="7ee766c9-27f8-4419-b20e-a9b26e408c04" providerId="ADAL" clId="{A5B75E42-ABE0-494B-8F84-CCF729568268}" dt="2024-07-31T11:09:51.521" v="177" actId="478"/>
          <ac:spMkLst>
            <pc:docMk/>
            <pc:sldMk cId="1983765065" sldId="278"/>
            <ac:spMk id="7" creationId="{2E8FB840-1AA1-CFFB-4BFF-D84D5978054F}"/>
          </ac:spMkLst>
        </pc:spChg>
        <pc:spChg chg="add mod">
          <ac:chgData name="Ryan Parker" userId="7ee766c9-27f8-4419-b20e-a9b26e408c04" providerId="ADAL" clId="{A5B75E42-ABE0-494B-8F84-CCF729568268}" dt="2024-07-31T11:09:48.412" v="176" actId="20577"/>
          <ac:spMkLst>
            <pc:docMk/>
            <pc:sldMk cId="1983765065" sldId="278"/>
            <ac:spMk id="8" creationId="{1DD9FE1E-48C3-CDBA-A9C6-350275A0C49A}"/>
          </ac:spMkLst>
        </pc:spChg>
        <pc:picChg chg="add mod">
          <ac:chgData name="Ryan Parker" userId="7ee766c9-27f8-4419-b20e-a9b26e408c04" providerId="ADAL" clId="{A5B75E42-ABE0-494B-8F84-CCF729568268}" dt="2024-07-31T11:02:51.070" v="52" actId="1076"/>
          <ac:picMkLst>
            <pc:docMk/>
            <pc:sldMk cId="1983765065" sldId="278"/>
            <ac:picMk id="2" creationId="{D6002E73-1B68-FE7E-2514-841AB216DF99}"/>
          </ac:picMkLst>
        </pc:picChg>
        <pc:picChg chg="add mod">
          <ac:chgData name="Ryan Parker" userId="7ee766c9-27f8-4419-b20e-a9b26e408c04" providerId="ADAL" clId="{A5B75E42-ABE0-494B-8F84-CCF729568268}" dt="2024-07-31T11:05:15.013" v="97" actId="1076"/>
          <ac:picMkLst>
            <pc:docMk/>
            <pc:sldMk cId="1983765065" sldId="278"/>
            <ac:picMk id="1026" creationId="{4A9C0051-0CD1-42C7-1A12-BC260115737C}"/>
          </ac:picMkLst>
        </pc:picChg>
        <pc:picChg chg="add mod">
          <ac:chgData name="Ryan Parker" userId="7ee766c9-27f8-4419-b20e-a9b26e408c04" providerId="ADAL" clId="{A5B75E42-ABE0-494B-8F84-CCF729568268}" dt="2024-07-31T11:02:44.833" v="49" actId="14100"/>
          <ac:picMkLst>
            <pc:docMk/>
            <pc:sldMk cId="1983765065" sldId="278"/>
            <ac:picMk id="1028" creationId="{079003C0-AE81-77D5-9A8C-107F34573F34}"/>
          </ac:picMkLst>
        </pc:picChg>
        <pc:picChg chg="add mod">
          <ac:chgData name="Ryan Parker" userId="7ee766c9-27f8-4419-b20e-a9b26e408c04" providerId="ADAL" clId="{A5B75E42-ABE0-494B-8F84-CCF729568268}" dt="2024-07-31T11:05:18.759" v="98" actId="14100"/>
          <ac:picMkLst>
            <pc:docMk/>
            <pc:sldMk cId="1983765065" sldId="278"/>
            <ac:picMk id="1030" creationId="{490E58B0-0A94-3D90-9CFD-CC82370B1C46}"/>
          </ac:picMkLst>
        </pc:picChg>
        <pc:picChg chg="add">
          <ac:chgData name="Ryan Parker" userId="7ee766c9-27f8-4419-b20e-a9b26e408c04" providerId="ADAL" clId="{A5B75E42-ABE0-494B-8F84-CCF729568268}" dt="2024-07-31T11:05:51.982" v="99"/>
          <ac:picMkLst>
            <pc:docMk/>
            <pc:sldMk cId="1983765065" sldId="278"/>
            <ac:picMk id="1032" creationId="{A9DE9F51-C45B-9461-AA1A-67CD4D1E467D}"/>
          </ac:picMkLst>
        </pc:picChg>
      </pc:sldChg>
      <pc:sldChg chg="addSp modSp add mod">
        <pc:chgData name="Ryan Parker" userId="7ee766c9-27f8-4419-b20e-a9b26e408c04" providerId="ADAL" clId="{A5B75E42-ABE0-494B-8F84-CCF729568268}" dt="2024-07-31T11:50:56.354" v="665" actId="1076"/>
        <pc:sldMkLst>
          <pc:docMk/>
          <pc:sldMk cId="131874685" sldId="279"/>
        </pc:sldMkLst>
        <pc:spChg chg="add mod">
          <ac:chgData name="Ryan Parker" userId="7ee766c9-27f8-4419-b20e-a9b26e408c04" providerId="ADAL" clId="{A5B75E42-ABE0-494B-8F84-CCF729568268}" dt="2024-07-31T11:50:17.304" v="657" actId="1076"/>
          <ac:spMkLst>
            <pc:docMk/>
            <pc:sldMk cId="131874685" sldId="279"/>
            <ac:spMk id="2" creationId="{E29763EE-F0F0-942C-A484-C4B06561B6B8}"/>
          </ac:spMkLst>
        </pc:spChg>
        <pc:spChg chg="add mod">
          <ac:chgData name="Ryan Parker" userId="7ee766c9-27f8-4419-b20e-a9b26e408c04" providerId="ADAL" clId="{A5B75E42-ABE0-494B-8F84-CCF729568268}" dt="2024-07-31T11:50:56.354" v="665" actId="1076"/>
          <ac:spMkLst>
            <pc:docMk/>
            <pc:sldMk cId="131874685" sldId="279"/>
            <ac:spMk id="4" creationId="{4E8AD996-C24F-2AED-6AC9-FC835299154F}"/>
          </ac:spMkLst>
        </pc:spChg>
        <pc:picChg chg="add mod">
          <ac:chgData name="Ryan Parker" userId="7ee766c9-27f8-4419-b20e-a9b26e408c04" providerId="ADAL" clId="{A5B75E42-ABE0-494B-8F84-CCF729568268}" dt="2024-07-31T11:50:12.008" v="656" actId="1076"/>
          <ac:picMkLst>
            <pc:docMk/>
            <pc:sldMk cId="131874685" sldId="279"/>
            <ac:picMk id="1026" creationId="{FAAD4E1C-758C-C0FF-72F1-75750CB73277}"/>
          </ac:picMkLst>
        </pc:picChg>
        <pc:picChg chg="add mod">
          <ac:chgData name="Ryan Parker" userId="7ee766c9-27f8-4419-b20e-a9b26e408c04" providerId="ADAL" clId="{A5B75E42-ABE0-494B-8F84-CCF729568268}" dt="2024-07-31T11:50:39.106" v="660" actId="1076"/>
          <ac:picMkLst>
            <pc:docMk/>
            <pc:sldMk cId="131874685" sldId="279"/>
            <ac:picMk id="1028" creationId="{8A6A118F-5705-DEEC-D4E4-B5019381E660}"/>
          </ac:picMkLst>
        </pc:picChg>
      </pc:sldChg>
      <pc:sldChg chg="addSp delSp modSp add del mod">
        <pc:chgData name="Ryan Parker" userId="7ee766c9-27f8-4419-b20e-a9b26e408c04" providerId="ADAL" clId="{A5B75E42-ABE0-494B-8F84-CCF729568268}" dt="2024-07-31T11:44:41.790" v="269" actId="47"/>
        <pc:sldMkLst>
          <pc:docMk/>
          <pc:sldMk cId="2208919323" sldId="279"/>
        </pc:sldMkLst>
        <pc:spChg chg="add mod">
          <ac:chgData name="Ryan Parker" userId="7ee766c9-27f8-4419-b20e-a9b26e408c04" providerId="ADAL" clId="{A5B75E42-ABE0-494B-8F84-CCF729568268}" dt="2024-07-31T11:14:35.958" v="265" actId="403"/>
          <ac:spMkLst>
            <pc:docMk/>
            <pc:sldMk cId="2208919323" sldId="279"/>
            <ac:spMk id="4" creationId="{8B82E0B9-D776-D941-D816-BFE0D79DFAB2}"/>
          </ac:spMkLst>
        </pc:spChg>
        <pc:picChg chg="del">
          <ac:chgData name="Ryan Parker" userId="7ee766c9-27f8-4419-b20e-a9b26e408c04" providerId="ADAL" clId="{A5B75E42-ABE0-494B-8F84-CCF729568268}" dt="2024-07-31T11:14:02.957" v="247" actId="478"/>
          <ac:picMkLst>
            <pc:docMk/>
            <pc:sldMk cId="2208919323" sldId="279"/>
            <ac:picMk id="3" creationId="{32B87F37-3D75-4B01-3903-30C312333ABE}"/>
          </ac:picMkLst>
        </pc:picChg>
      </pc:sldChg>
      <pc:sldChg chg="addSp modSp add mod">
        <pc:chgData name="Ryan Parker" userId="7ee766c9-27f8-4419-b20e-a9b26e408c04" providerId="ADAL" clId="{A5B75E42-ABE0-494B-8F84-CCF729568268}" dt="2024-07-31T11:52:09.309" v="675" actId="1076"/>
        <pc:sldMkLst>
          <pc:docMk/>
          <pc:sldMk cId="1121718780" sldId="280"/>
        </pc:sldMkLst>
        <pc:spChg chg="add mod">
          <ac:chgData name="Ryan Parker" userId="7ee766c9-27f8-4419-b20e-a9b26e408c04" providerId="ADAL" clId="{A5B75E42-ABE0-494B-8F84-CCF729568268}" dt="2024-07-31T11:52:09.309" v="675" actId="1076"/>
          <ac:spMkLst>
            <pc:docMk/>
            <pc:sldMk cId="1121718780" sldId="280"/>
            <ac:spMk id="3" creationId="{85E6BE35-7555-EC88-2AC1-11BFE368CCC1}"/>
          </ac:spMkLst>
        </pc:spChg>
      </pc:sldChg>
      <pc:sldChg chg="add del">
        <pc:chgData name="Ryan Parker" userId="7ee766c9-27f8-4419-b20e-a9b26e408c04" providerId="ADAL" clId="{A5B75E42-ABE0-494B-8F84-CCF729568268}" dt="2024-07-31T11:44:42.760" v="270" actId="47"/>
        <pc:sldMkLst>
          <pc:docMk/>
          <pc:sldMk cId="1166037577" sldId="280"/>
        </pc:sldMkLst>
      </pc:sldChg>
      <pc:sldChg chg="add del">
        <pc:chgData name="Ryan Parker" userId="7ee766c9-27f8-4419-b20e-a9b26e408c04" providerId="ADAL" clId="{A5B75E42-ABE0-494B-8F84-CCF729568268}" dt="2024-07-31T11:44:40.323" v="268" actId="47"/>
        <pc:sldMkLst>
          <pc:docMk/>
          <pc:sldMk cId="3931160931" sldId="281"/>
        </pc:sldMkLst>
      </pc:sldChg>
    </pc:docChg>
  </pc:docChgLst>
  <pc:docChgLst>
    <pc:chgData name="Ryan Parker" userId="7ee766c9-27f8-4419-b20e-a9b26e408c04" providerId="ADAL" clId="{C2F0F713-A2B7-4605-9D00-5FC727822C15}"/>
    <pc:docChg chg="modSld">
      <pc:chgData name="Ryan Parker" userId="7ee766c9-27f8-4419-b20e-a9b26e408c04" providerId="ADAL" clId="{C2F0F713-A2B7-4605-9D00-5FC727822C15}" dt="2025-01-10T14:37:05.013" v="0"/>
      <pc:docMkLst>
        <pc:docMk/>
      </pc:docMkLst>
      <pc:sldChg chg="modAnim">
        <pc:chgData name="Ryan Parker" userId="7ee766c9-27f8-4419-b20e-a9b26e408c04" providerId="ADAL" clId="{C2F0F713-A2B7-4605-9D00-5FC727822C15}" dt="2025-01-10T14:37:05.013" v="0"/>
        <pc:sldMkLst>
          <pc:docMk/>
          <pc:sldMk cId="2026375141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DB437-D510-49F6-A48B-FCFEAD14EA08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B4580-2A78-45B6-8387-391D23F41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87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41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33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93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28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96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99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12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6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64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55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3F7C33E-A8B3-4F15-A6F6-3558DAB9019E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FE169F0-26AF-4447-B20F-42E8C6924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50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creativecommons.org/licenses/by-sa/4.0/deed.e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creativecommons.org/licenses/by-sa/2.0/deed.en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deed.en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xeter-cathedral.org.uk/news-events/latest-news/the-labyrinth/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3RR-UYiT2Y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8E6C7A-FE4A-5A18-73B3-96D6347E4855}"/>
              </a:ext>
            </a:extLst>
          </p:cNvPr>
          <p:cNvSpPr txBox="1">
            <a:spLocks/>
          </p:cNvSpPr>
          <p:nvPr/>
        </p:nvSpPr>
        <p:spPr>
          <a:xfrm>
            <a:off x="3586899" y="4895154"/>
            <a:ext cx="5018202" cy="72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7DCFCF"/>
                </a:solidFill>
              </a:rPr>
              <a:t>Week Two, Plan Three</a:t>
            </a:r>
          </a:p>
        </p:txBody>
      </p:sp>
      <p:pic>
        <p:nvPicPr>
          <p:cNvPr id="2" name="Picture 1" descr="A blue background with white text and a ladder&#10;&#10;Description automatically generated">
            <a:extLst>
              <a:ext uri="{FF2B5EF4-FFF2-40B4-BE49-F238E27FC236}">
                <a16:creationId xmlns:a16="http://schemas.microsoft.com/office/drawing/2014/main" id="{6BE3B762-1F37-C999-874B-E209EC36F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34" y="639617"/>
            <a:ext cx="3927331" cy="3927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92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BFA511-76DB-45B2-A699-043B0AC1A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6" y="736846"/>
            <a:ext cx="7541382" cy="37706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B728AE-6CFF-0D14-D794-110A35B1468A}"/>
              </a:ext>
            </a:extLst>
          </p:cNvPr>
          <p:cNvGrpSpPr/>
          <p:nvPr/>
        </p:nvGrpSpPr>
        <p:grpSpPr>
          <a:xfrm>
            <a:off x="7291552" y="2427844"/>
            <a:ext cx="3811734" cy="2818941"/>
            <a:chOff x="7031611" y="1705925"/>
            <a:chExt cx="3262000" cy="2441869"/>
          </a:xfrm>
        </p:grpSpPr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F8CEB66-D5A8-8A88-089E-EDBD7BFD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742" y="1705925"/>
              <a:ext cx="2441869" cy="2441869"/>
            </a:xfrm>
            <a:prstGeom prst="rect">
              <a:avLst/>
            </a:prstGeom>
          </p:spPr>
        </p:pic>
        <p:pic>
          <p:nvPicPr>
            <p:cNvPr id="9" name="Picture 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0D26A76-7AAF-FF3C-08E6-74E84E03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611" y="3091206"/>
              <a:ext cx="1056588" cy="10565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D770E7-277B-3846-CE5E-BEC0F141F468}"/>
              </a:ext>
            </a:extLst>
          </p:cNvPr>
          <p:cNvSpPr txBox="1"/>
          <p:nvPr/>
        </p:nvSpPr>
        <p:spPr>
          <a:xfrm>
            <a:off x="6605048" y="5595577"/>
            <a:ext cx="518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Gill Sans MT" panose="020B0502020104020203" pitchFamily="34" charset="0"/>
              </a:rPr>
              <a:t>Jacob’s Ladder (Genesis 28: 10-22)</a:t>
            </a:r>
          </a:p>
        </p:txBody>
      </p:sp>
    </p:spTree>
    <p:extLst>
      <p:ext uri="{BB962C8B-B14F-4D97-AF65-F5344CB8AC3E}">
        <p14:creationId xmlns:p14="http://schemas.microsoft.com/office/powerpoint/2010/main" val="2850490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002E73-1B68-FE7E-2514-841AB216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20" y="73583"/>
            <a:ext cx="2782739" cy="2782739"/>
          </a:xfrm>
          <a:prstGeom prst="rect">
            <a:avLst/>
          </a:prstGeom>
        </p:spPr>
      </p:pic>
      <p:pic>
        <p:nvPicPr>
          <p:cNvPr id="1026" name="Picture 2" descr="Signpost with tourist routes on snowy roadside · Free Stock Photo">
            <a:extLst>
              <a:ext uri="{FF2B5EF4-FFF2-40B4-BE49-F238E27FC236}">
                <a16:creationId xmlns:a16="http://schemas.microsoft.com/office/drawing/2014/main" id="{4A9C0051-0CD1-42C7-1A12-BC260115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501" y="1106380"/>
            <a:ext cx="3428005" cy="513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9003C0-AE81-77D5-9A8C-107F3457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4" y="2705492"/>
            <a:ext cx="4986780" cy="374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D8519-5D6A-E1D7-E53F-6AAF165DB61D}"/>
              </a:ext>
            </a:extLst>
          </p:cNvPr>
          <p:cNvSpPr txBox="1"/>
          <p:nvPr/>
        </p:nvSpPr>
        <p:spPr>
          <a:xfrm>
            <a:off x="575036" y="6390201"/>
            <a:ext cx="4986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 L Chadwick; </a:t>
            </a:r>
            <a:r>
              <a:rPr lang="en-GB" sz="1200" dirty="0">
                <a:solidFill>
                  <a:srgbClr val="7DCFC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https://creativecommons.org/licenses/by-sa/2.0/deed.en</a:t>
            </a:r>
            <a:r>
              <a:rPr lang="en-GB" sz="1200" dirty="0">
                <a:solidFill>
                  <a:srgbClr val="7DCFCF"/>
                </a:solidFill>
              </a:rPr>
              <a:t>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90E58B0-0A94-3D90-9CFD-CC82370B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06" y="402497"/>
            <a:ext cx="4041642" cy="30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D9FE1E-48C3-CDBA-A9C6-350275A0C49A}"/>
              </a:ext>
            </a:extLst>
          </p:cNvPr>
          <p:cNvSpPr txBox="1"/>
          <p:nvPr/>
        </p:nvSpPr>
        <p:spPr>
          <a:xfrm>
            <a:off x="5561816" y="3429000"/>
            <a:ext cx="2789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Reinhold </a:t>
            </a:r>
            <a:r>
              <a:rPr lang="en-GB" sz="900" dirty="0" err="1"/>
              <a:t>M</a:t>
            </a:r>
            <a:r>
              <a:rPr lang="en-GB" sz="900" b="0" i="0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ö</a:t>
            </a:r>
            <a:r>
              <a:rPr lang="en-GB" sz="900" dirty="0" err="1"/>
              <a:t>ller</a:t>
            </a:r>
            <a:r>
              <a:rPr lang="en-GB" sz="900" dirty="0"/>
              <a:t>; </a:t>
            </a:r>
            <a:r>
              <a:rPr lang="en-GB" sz="900" b="0" i="0" dirty="0">
                <a:solidFill>
                  <a:srgbClr val="7DCFCF"/>
                </a:solidFill>
                <a:effectLst/>
                <a:highlight>
                  <a:srgbClr val="F8F9FA"/>
                </a:highlight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https://creativecommons.org/licenses/by-sa/4.0/deed.en</a:t>
            </a:r>
            <a:r>
              <a:rPr lang="en-GB" sz="900" b="0" i="0" dirty="0">
                <a:solidFill>
                  <a:srgbClr val="7DCFCF"/>
                </a:solidFill>
                <a:effectLst/>
                <a:highlight>
                  <a:srgbClr val="F8F9FA"/>
                </a:highlight>
                <a:latin typeface="+mj-lt"/>
              </a:rPr>
              <a:t> </a:t>
            </a:r>
            <a:endParaRPr lang="en-GB" sz="900" dirty="0">
              <a:solidFill>
                <a:srgbClr val="7D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5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9AF7F5-94DE-632F-A2C8-4860C38FABA9}"/>
              </a:ext>
            </a:extLst>
          </p:cNvPr>
          <p:cNvSpPr txBox="1"/>
          <p:nvPr/>
        </p:nvSpPr>
        <p:spPr>
          <a:xfrm>
            <a:off x="1725105" y="4622258"/>
            <a:ext cx="9339605" cy="1361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wonder how often we stop to think about the journey of our life so far?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wonder how often we pause to think about our future journeys – not just a ‘to do’ list, but a ‘to be’ list.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7BF31-0D8B-3E1E-5DB8-1BADA04B6FB2}"/>
              </a:ext>
            </a:extLst>
          </p:cNvPr>
          <p:cNvSpPr txBox="1"/>
          <p:nvPr/>
        </p:nvSpPr>
        <p:spPr>
          <a:xfrm>
            <a:off x="1725105" y="669303"/>
            <a:ext cx="9002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Life is like a canvas. It begins blank and every day is another brush stroke.</a:t>
            </a:r>
          </a:p>
          <a:p>
            <a:endParaRPr lang="en-GB" sz="2400" dirty="0"/>
          </a:p>
          <a:p>
            <a:r>
              <a:rPr lang="en-GB" sz="2400" dirty="0"/>
              <a:t>Life is like a camera. Just focus on what’s important. Capture the good times. Develop from the negatives. And if things don’t work out, take another shot.</a:t>
            </a:r>
          </a:p>
          <a:p>
            <a:endParaRPr lang="en-GB" sz="2400" dirty="0"/>
          </a:p>
          <a:p>
            <a:r>
              <a:rPr lang="en-GB" sz="2400" dirty="0"/>
              <a:t>Life is like a coin. You can spend it any way you wish but you can only spend it once.</a:t>
            </a:r>
          </a:p>
        </p:txBody>
      </p:sp>
    </p:spTree>
    <p:extLst>
      <p:ext uri="{BB962C8B-B14F-4D97-AF65-F5344CB8AC3E}">
        <p14:creationId xmlns:p14="http://schemas.microsoft.com/office/powerpoint/2010/main" val="202637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AAD4E1C-758C-C0FF-72F1-75750CB73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r="13464"/>
          <a:stretch/>
        </p:blipFill>
        <p:spPr bwMode="auto">
          <a:xfrm>
            <a:off x="6096000" y="645491"/>
            <a:ext cx="54864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763EE-F0F0-942C-A484-C4B06561B6B8}"/>
              </a:ext>
            </a:extLst>
          </p:cNvPr>
          <p:cNvSpPr txBox="1"/>
          <p:nvPr/>
        </p:nvSpPr>
        <p:spPr>
          <a:xfrm>
            <a:off x="7004115" y="5835192"/>
            <a:ext cx="5316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Jack Gordon; </a:t>
            </a:r>
            <a:r>
              <a:rPr lang="en-GB" sz="1400" dirty="0">
                <a:solidFill>
                  <a:srgbClr val="7DCFC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https://creativecommons.org/licenses/by-sa/4.0/deed.en</a:t>
            </a:r>
            <a:r>
              <a:rPr lang="en-GB" sz="1400" dirty="0">
                <a:solidFill>
                  <a:srgbClr val="7DCFCF"/>
                </a:solidFill>
              </a:rPr>
              <a:t> </a:t>
            </a:r>
          </a:p>
        </p:txBody>
      </p:sp>
      <p:pic>
        <p:nvPicPr>
          <p:cNvPr id="1028" name="Picture 4" descr="The Labyrinth | Exeter Cathedral">
            <a:extLst>
              <a:ext uri="{FF2B5EF4-FFF2-40B4-BE49-F238E27FC236}">
                <a16:creationId xmlns:a16="http://schemas.microsoft.com/office/drawing/2014/main" id="{8A6A118F-5705-DEEC-D4E4-B5019381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98" y="1116004"/>
            <a:ext cx="49720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AD996-C24F-2AED-6AC9-FC835299154F}"/>
              </a:ext>
            </a:extLst>
          </p:cNvPr>
          <p:cNvSpPr txBox="1"/>
          <p:nvPr/>
        </p:nvSpPr>
        <p:spPr>
          <a:xfrm>
            <a:off x="290338" y="4691894"/>
            <a:ext cx="6160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7DCFC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https://www.exeter-cathedral.org.uk/news-events/latest-news/the-labyrinth/</a:t>
            </a:r>
            <a:r>
              <a:rPr lang="en-GB" sz="1400" dirty="0">
                <a:solidFill>
                  <a:srgbClr val="7DCFC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87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F1D056-B7B3-191C-50C3-11D019D29DA9}"/>
              </a:ext>
            </a:extLst>
          </p:cNvPr>
          <p:cNvSpPr txBox="1"/>
          <p:nvPr/>
        </p:nvSpPr>
        <p:spPr>
          <a:xfrm>
            <a:off x="652807" y="1050071"/>
            <a:ext cx="10800760" cy="5138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Labyrinths were (and are) used by Christian monks. They are walked slowly, offering a bounded space for personal reflection and spiritual pilgrimage.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Whereas a maze has a different entry and exit point, a labyrinth has the entry and exit point the same. A labyrinth is used as a space to exit the world, reflect on spiritual questions, and enter the world once again.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096B56-19D4-1B35-A944-BF0EC6DFB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14" y="2066827"/>
            <a:ext cx="2724346" cy="27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Pupil Video - Week 2: Journeying Through Life">
            <a:hlinkClick r:id="" action="ppaction://media"/>
            <a:extLst>
              <a:ext uri="{FF2B5EF4-FFF2-40B4-BE49-F238E27FC236}">
                <a16:creationId xmlns:a16="http://schemas.microsoft.com/office/drawing/2014/main" id="{070BBB33-E701-FA21-D745-8FE53CBA5D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6018" y="671804"/>
            <a:ext cx="9759963" cy="55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E6BE35-7555-EC88-2AC1-11BFE368CCC1}"/>
              </a:ext>
            </a:extLst>
          </p:cNvPr>
          <p:cNvSpPr txBox="1"/>
          <p:nvPr/>
        </p:nvSpPr>
        <p:spPr>
          <a:xfrm>
            <a:off x="703868" y="1124000"/>
            <a:ext cx="10784264" cy="423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Jacob, in the Genesis text, stopped. Jacob rested. It was in this rest where he had his vision. Here he saw the bigger picture, discovering more about life, himself and God.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wonder where you could set aside times to pause and reflect on your life’s journey?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wonder what would be on your ‘to do’ list? Your ‘to be’ list?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goals could you set to be the kind of person you want to be? What choices could you make today, to help your lists become a reality?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1878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a3f4af-9df9-4e1d-8c69-a33c6e733a58" xsi:nil="true"/>
    <lcf76f155ced4ddcb4097134ff3c332f xmlns="9f06da45-68d2-458d-b3d3-8060d8b51a1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D8540B5BF282488ECC8CD3C4966458" ma:contentTypeVersion="18" ma:contentTypeDescription="Create a new document." ma:contentTypeScope="" ma:versionID="a6172e6f790fbbe5a33d5a9dd9f1140e">
  <xsd:schema xmlns:xsd="http://www.w3.org/2001/XMLSchema" xmlns:xs="http://www.w3.org/2001/XMLSchema" xmlns:p="http://schemas.microsoft.com/office/2006/metadata/properties" xmlns:ns2="f3a3f4af-9df9-4e1d-8c69-a33c6e733a58" xmlns:ns3="9f06da45-68d2-458d-b3d3-8060d8b51a1e" targetNamespace="http://schemas.microsoft.com/office/2006/metadata/properties" ma:root="true" ma:fieldsID="8229545c610568fd97ee1f1ae68a76c3" ns2:_="" ns3:_="">
    <xsd:import namespace="f3a3f4af-9df9-4e1d-8c69-a33c6e733a58"/>
    <xsd:import namespace="9f06da45-68d2-458d-b3d3-8060d8b51a1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3f4af-9df9-4e1d-8c69-a33c6e733a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411e86-ed25-4156-8ce4-853208e0deec}" ma:internalName="TaxCatchAll" ma:showField="CatchAllData" ma:web="f3a3f4af-9df9-4e1d-8c69-a33c6e733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6da45-68d2-458d-b3d3-8060d8b51a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0e3ca5f-0498-4fb9-8f73-f4904194c0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487FAE-D119-4E6A-9E17-5C86ADF7C396}">
  <ds:schemaRefs>
    <ds:schemaRef ds:uri="http://schemas.microsoft.com/office/2006/metadata/properties"/>
    <ds:schemaRef ds:uri="http://schemas.microsoft.com/office/infopath/2007/PartnerControls"/>
    <ds:schemaRef ds:uri="f3a3f4af-9df9-4e1d-8c69-a33c6e733a58"/>
    <ds:schemaRef ds:uri="9f06da45-68d2-458d-b3d3-8060d8b51a1e"/>
  </ds:schemaRefs>
</ds:datastoreItem>
</file>

<file path=customXml/itemProps2.xml><?xml version="1.0" encoding="utf-8"?>
<ds:datastoreItem xmlns:ds="http://schemas.openxmlformats.org/officeDocument/2006/customXml" ds:itemID="{B149A8DF-2121-4A8C-9FB0-13147C421F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E75984-4BEC-47AB-98E1-C74A2825FC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a3f4af-9df9-4e1d-8c69-a33c6e733a58"/>
    <ds:schemaRef ds:uri="9f06da45-68d2-458d-b3d3-8060d8b51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383</Words>
  <Application>Microsoft Office PowerPoint</Application>
  <PresentationFormat>Widescreen</PresentationFormat>
  <Paragraphs>28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Calibri</vt:lpstr>
      <vt:lpstr>Corbel</vt:lpstr>
      <vt:lpstr>Courier New</vt:lpstr>
      <vt:lpstr>Gill Sans MT</vt:lpstr>
      <vt:lpstr>Google Sans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Diocese of St Albans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Parker</dc:creator>
  <cp:lastModifiedBy>Ryan Parker</cp:lastModifiedBy>
  <cp:revision>1</cp:revision>
  <dcterms:created xsi:type="dcterms:W3CDTF">2024-07-29T08:09:23Z</dcterms:created>
  <dcterms:modified xsi:type="dcterms:W3CDTF">2025-01-10T14:37:15Z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0x010100FCD8540B5BF282488ECC8CD3C4966458</vt:lpwstr>
  </property>
  <property fmtid="{D5CDD505-2E9C-101B-9397-08002B2CF9AE}" pid="3" name="MediaServiceImageTags">
    <vt:lpwstr/>
  </property>
</Properties>
</file>