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72" r:id="rId5"/>
    <p:sldId id="265" r:id="rId6"/>
    <p:sldId id="278" r:id="rId7"/>
    <p:sldId id="279" r:id="rId8"/>
    <p:sldId id="275" r:id="rId9"/>
    <p:sldId id="276" r:id="rId10"/>
    <p:sldId id="280" r:id="rId11"/>
    <p:sldId id="281"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07AC4-5E04-478F-A850-2BD269BC9631}" v="4" dt="2024-11-18T13:43:52.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2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Parker" userId="7ee766c9-27f8-4419-b20e-a9b26e408c04" providerId="ADAL" clId="{0B636C7A-3C15-4973-936A-C7B4F7504135}"/>
    <pc:docChg chg="custSel addSld delSld modSld sldOrd">
      <pc:chgData name="Ryan Parker" userId="7ee766c9-27f8-4419-b20e-a9b26e408c04" providerId="ADAL" clId="{0B636C7A-3C15-4973-936A-C7B4F7504135}" dt="2024-07-31T08:32:30.213" v="120" actId="6549"/>
      <pc:docMkLst>
        <pc:docMk/>
      </pc:docMkLst>
      <pc:sldChg chg="ord">
        <pc:chgData name="Ryan Parker" userId="7ee766c9-27f8-4419-b20e-a9b26e408c04" providerId="ADAL" clId="{0B636C7A-3C15-4973-936A-C7B4F7504135}" dt="2024-07-31T08:10:16.256" v="9"/>
        <pc:sldMkLst>
          <pc:docMk/>
          <pc:sldMk cId="2850490962" sldId="265"/>
        </pc:sldMkLst>
      </pc:sldChg>
      <pc:sldChg chg="del">
        <pc:chgData name="Ryan Parker" userId="7ee766c9-27f8-4419-b20e-a9b26e408c04" providerId="ADAL" clId="{0B636C7A-3C15-4973-936A-C7B4F7504135}" dt="2024-07-31T08:10:18.348" v="10" actId="47"/>
        <pc:sldMkLst>
          <pc:docMk/>
          <pc:sldMk cId="1874603749" sldId="267"/>
        </pc:sldMkLst>
      </pc:sldChg>
      <pc:sldChg chg="del">
        <pc:chgData name="Ryan Parker" userId="7ee766c9-27f8-4419-b20e-a9b26e408c04" providerId="ADAL" clId="{0B636C7A-3C15-4973-936A-C7B4F7504135}" dt="2024-07-31T08:10:19.451" v="12" actId="47"/>
        <pc:sldMkLst>
          <pc:docMk/>
          <pc:sldMk cId="3725273154" sldId="268"/>
        </pc:sldMkLst>
      </pc:sldChg>
      <pc:sldChg chg="del">
        <pc:chgData name="Ryan Parker" userId="7ee766c9-27f8-4419-b20e-a9b26e408c04" providerId="ADAL" clId="{0B636C7A-3C15-4973-936A-C7B4F7504135}" dt="2024-07-31T08:10:19.034" v="11" actId="47"/>
        <pc:sldMkLst>
          <pc:docMk/>
          <pc:sldMk cId="3477783019" sldId="269"/>
        </pc:sldMkLst>
      </pc:sldChg>
      <pc:sldChg chg="del">
        <pc:chgData name="Ryan Parker" userId="7ee766c9-27f8-4419-b20e-a9b26e408c04" providerId="ADAL" clId="{0B636C7A-3C15-4973-936A-C7B4F7504135}" dt="2024-07-31T08:10:20.485" v="13" actId="47"/>
        <pc:sldMkLst>
          <pc:docMk/>
          <pc:sldMk cId="3749480342" sldId="270"/>
        </pc:sldMkLst>
      </pc:sldChg>
      <pc:sldChg chg="addSp delSp modSp mod ord">
        <pc:chgData name="Ryan Parker" userId="7ee766c9-27f8-4419-b20e-a9b26e408c04" providerId="ADAL" clId="{0B636C7A-3C15-4973-936A-C7B4F7504135}" dt="2024-07-31T08:13:03.781" v="58" actId="20577"/>
        <pc:sldMkLst>
          <pc:docMk/>
          <pc:sldMk cId="3095947003" sldId="271"/>
        </pc:sldMkLst>
        <pc:spChg chg="add mod">
          <ac:chgData name="Ryan Parker" userId="7ee766c9-27f8-4419-b20e-a9b26e408c04" providerId="ADAL" clId="{0B636C7A-3C15-4973-936A-C7B4F7504135}" dt="2024-07-31T08:13:03.781" v="58" actId="20577"/>
          <ac:spMkLst>
            <pc:docMk/>
            <pc:sldMk cId="3095947003" sldId="271"/>
            <ac:spMk id="3" creationId="{F6A3934E-2C7D-42D0-5526-47FC369FA876}"/>
          </ac:spMkLst>
        </pc:spChg>
        <pc:spChg chg="del">
          <ac:chgData name="Ryan Parker" userId="7ee766c9-27f8-4419-b20e-a9b26e408c04" providerId="ADAL" clId="{0B636C7A-3C15-4973-936A-C7B4F7504135}" dt="2024-07-31T08:10:30.573" v="15" actId="478"/>
          <ac:spMkLst>
            <pc:docMk/>
            <pc:sldMk cId="3095947003" sldId="271"/>
            <ac:spMk id="4" creationId="{45D3D938-5348-FC36-C3D9-12EAEB51414D}"/>
          </ac:spMkLst>
        </pc:spChg>
      </pc:sldChg>
      <pc:sldChg chg="modSp mod">
        <pc:chgData name="Ryan Parker" userId="7ee766c9-27f8-4419-b20e-a9b26e408c04" providerId="ADAL" clId="{0B636C7A-3C15-4973-936A-C7B4F7504135}" dt="2024-07-31T08:10:03.589" v="5" actId="20577"/>
        <pc:sldMkLst>
          <pc:docMk/>
          <pc:sldMk cId="2215929184" sldId="272"/>
        </pc:sldMkLst>
        <pc:spChg chg="mod">
          <ac:chgData name="Ryan Parker" userId="7ee766c9-27f8-4419-b20e-a9b26e408c04" providerId="ADAL" clId="{0B636C7A-3C15-4973-936A-C7B4F7504135}" dt="2024-07-31T08:10:03.589" v="5" actId="20577"/>
          <ac:spMkLst>
            <pc:docMk/>
            <pc:sldMk cId="2215929184" sldId="272"/>
            <ac:spMk id="5" creationId="{D08E6C7A-FE4A-5A18-73B3-96D6347E4855}"/>
          </ac:spMkLst>
        </pc:spChg>
      </pc:sldChg>
      <pc:sldChg chg="del">
        <pc:chgData name="Ryan Parker" userId="7ee766c9-27f8-4419-b20e-a9b26e408c04" providerId="ADAL" clId="{0B636C7A-3C15-4973-936A-C7B4F7504135}" dt="2024-07-31T08:10:12.182" v="7" actId="47"/>
        <pc:sldMkLst>
          <pc:docMk/>
          <pc:sldMk cId="1734981978" sldId="273"/>
        </pc:sldMkLst>
      </pc:sldChg>
      <pc:sldChg chg="addSp delSp modSp mod">
        <pc:chgData name="Ryan Parker" userId="7ee766c9-27f8-4419-b20e-a9b26e408c04" providerId="ADAL" clId="{0B636C7A-3C15-4973-936A-C7B4F7504135}" dt="2024-07-31T08:11:55.860" v="35" actId="1076"/>
        <pc:sldMkLst>
          <pc:docMk/>
          <pc:sldMk cId="1183708085" sldId="274"/>
        </pc:sldMkLst>
        <pc:spChg chg="add mod">
          <ac:chgData name="Ryan Parker" userId="7ee766c9-27f8-4419-b20e-a9b26e408c04" providerId="ADAL" clId="{0B636C7A-3C15-4973-936A-C7B4F7504135}" dt="2024-07-31T08:11:55.860" v="35" actId="1076"/>
          <ac:spMkLst>
            <pc:docMk/>
            <pc:sldMk cId="1183708085" sldId="274"/>
            <ac:spMk id="3" creationId="{717E3276-63D2-F0C0-BBE8-04F5EE9F0AD0}"/>
          </ac:spMkLst>
        </pc:spChg>
        <pc:picChg chg="del">
          <ac:chgData name="Ryan Parker" userId="7ee766c9-27f8-4419-b20e-a9b26e408c04" providerId="ADAL" clId="{0B636C7A-3C15-4973-936A-C7B4F7504135}" dt="2024-07-31T08:10:10.662" v="6" actId="478"/>
          <ac:picMkLst>
            <pc:docMk/>
            <pc:sldMk cId="1183708085" sldId="274"/>
            <ac:picMk id="2" creationId="{21CE3810-D468-24A6-5CC3-B193ABF374E5}"/>
          </ac:picMkLst>
        </pc:picChg>
      </pc:sldChg>
      <pc:sldChg chg="modSp mod">
        <pc:chgData name="Ryan Parker" userId="7ee766c9-27f8-4419-b20e-a9b26e408c04" providerId="ADAL" clId="{0B636C7A-3C15-4973-936A-C7B4F7504135}" dt="2024-07-31T08:31:56.580" v="114" actId="20577"/>
        <pc:sldMkLst>
          <pc:docMk/>
          <pc:sldMk cId="1002446193" sldId="276"/>
        </pc:sldMkLst>
        <pc:spChg chg="mod">
          <ac:chgData name="Ryan Parker" userId="7ee766c9-27f8-4419-b20e-a9b26e408c04" providerId="ADAL" clId="{0B636C7A-3C15-4973-936A-C7B4F7504135}" dt="2024-07-31T08:31:56.580" v="114" actId="20577"/>
          <ac:spMkLst>
            <pc:docMk/>
            <pc:sldMk cId="1002446193" sldId="276"/>
            <ac:spMk id="3" creationId="{6615FD1E-6042-62B2-1326-CC299F05B535}"/>
          </ac:spMkLst>
        </pc:spChg>
      </pc:sldChg>
      <pc:sldChg chg="addSp delSp modSp add mod">
        <pc:chgData name="Ryan Parker" userId="7ee766c9-27f8-4419-b20e-a9b26e408c04" providerId="ADAL" clId="{0B636C7A-3C15-4973-936A-C7B4F7504135}" dt="2024-07-31T08:31:01.975" v="81" actId="1076"/>
        <pc:sldMkLst>
          <pc:docMk/>
          <pc:sldMk cId="2520650023" sldId="277"/>
        </pc:sldMkLst>
        <pc:spChg chg="del">
          <ac:chgData name="Ryan Parker" userId="7ee766c9-27f8-4419-b20e-a9b26e408c04" providerId="ADAL" clId="{0B636C7A-3C15-4973-936A-C7B4F7504135}" dt="2024-07-31T08:13:29.686" v="60" actId="478"/>
          <ac:spMkLst>
            <pc:docMk/>
            <pc:sldMk cId="2520650023" sldId="277"/>
            <ac:spMk id="2" creationId="{81D770E7-277B-3846-CE5E-BEC0F141F468}"/>
          </ac:spMkLst>
        </pc:spChg>
        <pc:spChg chg="add mod">
          <ac:chgData name="Ryan Parker" userId="7ee766c9-27f8-4419-b20e-a9b26e408c04" providerId="ADAL" clId="{0B636C7A-3C15-4973-936A-C7B4F7504135}" dt="2024-07-31T08:30:48.648" v="79" actId="20577"/>
          <ac:spMkLst>
            <pc:docMk/>
            <pc:sldMk cId="2520650023" sldId="277"/>
            <ac:spMk id="4" creationId="{D2652070-E3F2-B42E-468E-8B20A1EAD176}"/>
          </ac:spMkLst>
        </pc:spChg>
        <pc:grpChg chg="del">
          <ac:chgData name="Ryan Parker" userId="7ee766c9-27f8-4419-b20e-a9b26e408c04" providerId="ADAL" clId="{0B636C7A-3C15-4973-936A-C7B4F7504135}" dt="2024-07-31T08:13:29.686" v="60" actId="478"/>
          <ac:grpSpMkLst>
            <pc:docMk/>
            <pc:sldMk cId="2520650023" sldId="277"/>
            <ac:grpSpMk id="12" creationId="{3BB728AE-6CFF-0D14-D794-110A35B1468A}"/>
          </ac:grpSpMkLst>
        </pc:grpChg>
        <pc:picChg chg="add mod">
          <ac:chgData name="Ryan Parker" userId="7ee766c9-27f8-4419-b20e-a9b26e408c04" providerId="ADAL" clId="{0B636C7A-3C15-4973-936A-C7B4F7504135}" dt="2024-07-31T08:31:01.975" v="81" actId="1076"/>
          <ac:picMkLst>
            <pc:docMk/>
            <pc:sldMk cId="2520650023" sldId="277"/>
            <ac:picMk id="7" creationId="{D6924D35-7654-2857-7788-390ACBBAD4A8}"/>
          </ac:picMkLst>
        </pc:picChg>
      </pc:sldChg>
      <pc:sldChg chg="del">
        <pc:chgData name="Ryan Parker" userId="7ee766c9-27f8-4419-b20e-a9b26e408c04" providerId="ADAL" clId="{0B636C7A-3C15-4973-936A-C7B4F7504135}" dt="2024-07-31T08:10:22.004" v="14" actId="47"/>
        <pc:sldMkLst>
          <pc:docMk/>
          <pc:sldMk cId="3730426464" sldId="277"/>
        </pc:sldMkLst>
      </pc:sldChg>
      <pc:sldChg chg="addSp modSp add mod">
        <pc:chgData name="Ryan Parker" userId="7ee766c9-27f8-4419-b20e-a9b26e408c04" providerId="ADAL" clId="{0B636C7A-3C15-4973-936A-C7B4F7504135}" dt="2024-07-31T08:32:30.213" v="120" actId="6549"/>
        <pc:sldMkLst>
          <pc:docMk/>
          <pc:sldMk cId="1231597962" sldId="278"/>
        </pc:sldMkLst>
        <pc:spChg chg="add mod">
          <ac:chgData name="Ryan Parker" userId="7ee766c9-27f8-4419-b20e-a9b26e408c04" providerId="ADAL" clId="{0B636C7A-3C15-4973-936A-C7B4F7504135}" dt="2024-07-31T08:32:30.213" v="120" actId="6549"/>
          <ac:spMkLst>
            <pc:docMk/>
            <pc:sldMk cId="1231597962" sldId="278"/>
            <ac:spMk id="3" creationId="{2CE5E420-5723-CBA1-391F-5ACC7F184B97}"/>
          </ac:spMkLst>
        </pc:spChg>
      </pc:sldChg>
    </pc:docChg>
  </pc:docChgLst>
  <pc:docChgLst>
    <pc:chgData name="Ryan Parker" userId="7ee766c9-27f8-4419-b20e-a9b26e408c04" providerId="ADAL" clId="{B1AD51EA-8678-447C-93E4-43E77428BBDC}"/>
    <pc:docChg chg="undo redo custSel addSld delSld modSld sldOrd delMainMaster">
      <pc:chgData name="Ryan Parker" userId="7ee766c9-27f8-4419-b20e-a9b26e408c04" providerId="ADAL" clId="{B1AD51EA-8678-447C-93E4-43E77428BBDC}" dt="2024-07-29T09:00:07.981" v="446" actId="14100"/>
      <pc:docMkLst>
        <pc:docMk/>
      </pc:docMkLst>
      <pc:sldChg chg="addSp delSp modSp new del mod">
        <pc:chgData name="Ryan Parker" userId="7ee766c9-27f8-4419-b20e-a9b26e408c04" providerId="ADAL" clId="{B1AD51EA-8678-447C-93E4-43E77428BBDC}" dt="2024-07-29T08:45:47.712" v="265" actId="47"/>
        <pc:sldMkLst>
          <pc:docMk/>
          <pc:sldMk cId="3255764366" sldId="256"/>
        </pc:sldMkLst>
        <pc:spChg chg="add del mod">
          <ac:chgData name="Ryan Parker" userId="7ee766c9-27f8-4419-b20e-a9b26e408c04" providerId="ADAL" clId="{B1AD51EA-8678-447C-93E4-43E77428BBDC}" dt="2024-07-29T08:45:14.255" v="255" actId="21"/>
          <ac:spMkLst>
            <pc:docMk/>
            <pc:sldMk cId="3255764366" sldId="256"/>
            <ac:spMk id="2" creationId="{D08E6C7A-FE4A-5A18-73B3-96D6347E4855}"/>
          </ac:spMkLst>
        </pc:spChg>
        <pc:spChg chg="del mod">
          <ac:chgData name="Ryan Parker" userId="7ee766c9-27f8-4419-b20e-a9b26e408c04" providerId="ADAL" clId="{B1AD51EA-8678-447C-93E4-43E77428BBDC}" dt="2024-07-29T08:44:28.327" v="229" actId="21"/>
          <ac:spMkLst>
            <pc:docMk/>
            <pc:sldMk cId="3255764366" sldId="256"/>
            <ac:spMk id="3" creationId="{9F0A4388-A36D-1947-830B-69C9BAF61312}"/>
          </ac:spMkLst>
        </pc:spChg>
        <pc:spChg chg="add mod">
          <ac:chgData name="Ryan Parker" userId="7ee766c9-27f8-4419-b20e-a9b26e408c04" providerId="ADAL" clId="{B1AD51EA-8678-447C-93E4-43E77428BBDC}" dt="2024-07-29T08:44:28.327" v="229" actId="21"/>
          <ac:spMkLst>
            <pc:docMk/>
            <pc:sldMk cId="3255764366" sldId="256"/>
            <ac:spMk id="5" creationId="{AF8D7BD7-DEFB-1BF3-CCFC-17328362E66C}"/>
          </ac:spMkLst>
        </pc:spChg>
        <pc:spChg chg="add mod">
          <ac:chgData name="Ryan Parker" userId="7ee766c9-27f8-4419-b20e-a9b26e408c04" providerId="ADAL" clId="{B1AD51EA-8678-447C-93E4-43E77428BBDC}" dt="2024-07-29T08:45:14.255" v="255" actId="21"/>
          <ac:spMkLst>
            <pc:docMk/>
            <pc:sldMk cId="3255764366" sldId="256"/>
            <ac:spMk id="7" creationId="{29450422-4424-9166-CD54-879CE84DCE93}"/>
          </ac:spMkLst>
        </pc:spChg>
      </pc:sldChg>
      <pc:sldChg chg="addSp delSp modSp new del mod">
        <pc:chgData name="Ryan Parker" userId="7ee766c9-27f8-4419-b20e-a9b26e408c04" providerId="ADAL" clId="{B1AD51EA-8678-447C-93E4-43E77428BBDC}" dt="2024-07-29T08:45:58.461" v="268" actId="47"/>
        <pc:sldMkLst>
          <pc:docMk/>
          <pc:sldMk cId="1006489509" sldId="257"/>
        </pc:sldMkLst>
        <pc:spChg chg="del mod">
          <ac:chgData name="Ryan Parker" userId="7ee766c9-27f8-4419-b20e-a9b26e408c04" providerId="ADAL" clId="{B1AD51EA-8678-447C-93E4-43E77428BBDC}" dt="2024-07-29T08:45:52.383" v="266" actId="21"/>
          <ac:spMkLst>
            <pc:docMk/>
            <pc:sldMk cId="1006489509" sldId="257"/>
            <ac:spMk id="3" creationId="{95178171-F7C0-871E-1263-F380283837CF}"/>
          </ac:spMkLst>
        </pc:spChg>
        <pc:spChg chg="add mod">
          <ac:chgData name="Ryan Parker" userId="7ee766c9-27f8-4419-b20e-a9b26e408c04" providerId="ADAL" clId="{B1AD51EA-8678-447C-93E4-43E77428BBDC}" dt="2024-07-29T08:45:52.383" v="266" actId="21"/>
          <ac:spMkLst>
            <pc:docMk/>
            <pc:sldMk cId="1006489509" sldId="257"/>
            <ac:spMk id="5" creationId="{BADB6ECD-BDC1-6D23-5B9D-D109B1AB53D0}"/>
          </ac:spMkLst>
        </pc:spChg>
      </pc:sldChg>
      <pc:sldChg chg="modSp new del mod">
        <pc:chgData name="Ryan Parker" userId="7ee766c9-27f8-4419-b20e-a9b26e408c04" providerId="ADAL" clId="{B1AD51EA-8678-447C-93E4-43E77428BBDC}" dt="2024-07-29T08:47:47.797" v="280" actId="47"/>
        <pc:sldMkLst>
          <pc:docMk/>
          <pc:sldMk cId="3884089680" sldId="258"/>
        </pc:sldMkLst>
        <pc:spChg chg="mod">
          <ac:chgData name="Ryan Parker" userId="7ee766c9-27f8-4419-b20e-a9b26e408c04" providerId="ADAL" clId="{B1AD51EA-8678-447C-93E4-43E77428BBDC}" dt="2024-07-29T08:18:37.302" v="94" actId="13926"/>
          <ac:spMkLst>
            <pc:docMk/>
            <pc:sldMk cId="3884089680" sldId="258"/>
            <ac:spMk id="3" creationId="{0EA350A2-EED7-7FCE-2B4F-C212ACDF4CB7}"/>
          </ac:spMkLst>
        </pc:spChg>
      </pc:sldChg>
      <pc:sldChg chg="addSp delSp modSp new del mod">
        <pc:chgData name="Ryan Parker" userId="7ee766c9-27f8-4419-b20e-a9b26e408c04" providerId="ADAL" clId="{B1AD51EA-8678-447C-93E4-43E77428BBDC}" dt="2024-07-29T08:49:57.675" v="338" actId="47"/>
        <pc:sldMkLst>
          <pc:docMk/>
          <pc:sldMk cId="1221438901" sldId="259"/>
        </pc:sldMkLst>
        <pc:spChg chg="del">
          <ac:chgData name="Ryan Parker" userId="7ee766c9-27f8-4419-b20e-a9b26e408c04" providerId="ADAL" clId="{B1AD51EA-8678-447C-93E4-43E77428BBDC}" dt="2024-07-29T08:48:01.445" v="284" actId="478"/>
          <ac:spMkLst>
            <pc:docMk/>
            <pc:sldMk cId="1221438901" sldId="259"/>
            <ac:spMk id="2" creationId="{08DDA0BB-B49A-76B4-F6BE-6A3240DADBC3}"/>
          </ac:spMkLst>
        </pc:spChg>
        <pc:spChg chg="del mod">
          <ac:chgData name="Ryan Parker" userId="7ee766c9-27f8-4419-b20e-a9b26e408c04" providerId="ADAL" clId="{B1AD51EA-8678-447C-93E4-43E77428BBDC}" dt="2024-07-29T08:47:55.375" v="282" actId="478"/>
          <ac:spMkLst>
            <pc:docMk/>
            <pc:sldMk cId="1221438901" sldId="259"/>
            <ac:spMk id="3" creationId="{BBED2F40-DB1D-EC8D-500B-F25FB206409E}"/>
          </ac:spMkLst>
        </pc:spChg>
        <pc:spChg chg="add del mod">
          <ac:chgData name="Ryan Parker" userId="7ee766c9-27f8-4419-b20e-a9b26e408c04" providerId="ADAL" clId="{B1AD51EA-8678-447C-93E4-43E77428BBDC}" dt="2024-07-29T08:47:59.669" v="283" actId="478"/>
          <ac:spMkLst>
            <pc:docMk/>
            <pc:sldMk cId="1221438901" sldId="259"/>
            <ac:spMk id="11" creationId="{4DD6BEFB-47F2-3E08-F19C-F656B79A3A09}"/>
          </ac:spMkLst>
        </pc:spChg>
        <pc:grpChg chg="add del mod">
          <ac:chgData name="Ryan Parker" userId="7ee766c9-27f8-4419-b20e-a9b26e408c04" providerId="ADAL" clId="{B1AD51EA-8678-447C-93E4-43E77428BBDC}" dt="2024-07-29T08:48:10.053" v="286" actId="21"/>
          <ac:grpSpMkLst>
            <pc:docMk/>
            <pc:sldMk cId="1221438901" sldId="259"/>
            <ac:grpSpMk id="12" creationId="{3BB728AE-6CFF-0D14-D794-110A35B1468A}"/>
          </ac:grpSpMkLst>
        </pc:grpChg>
        <pc:picChg chg="add mod">
          <ac:chgData name="Ryan Parker" userId="7ee766c9-27f8-4419-b20e-a9b26e408c04" providerId="ADAL" clId="{B1AD51EA-8678-447C-93E4-43E77428BBDC}" dt="2024-07-29T08:48:08.781" v="285" actId="164"/>
          <ac:picMkLst>
            <pc:docMk/>
            <pc:sldMk cId="1221438901" sldId="259"/>
            <ac:picMk id="5" creationId="{EF8CEB66-D5A8-8A88-089E-EDBD7BFD0C14}"/>
          </ac:picMkLst>
        </pc:picChg>
        <pc:picChg chg="add del mod modCrop">
          <ac:chgData name="Ryan Parker" userId="7ee766c9-27f8-4419-b20e-a9b26e408c04" providerId="ADAL" clId="{B1AD51EA-8678-447C-93E4-43E77428BBDC}" dt="2024-07-29T08:37:35.802" v="228" actId="21"/>
          <ac:picMkLst>
            <pc:docMk/>
            <pc:sldMk cId="1221438901" sldId="259"/>
            <ac:picMk id="7" creationId="{F589515E-F07D-F74B-4EB1-55F22B3537A1}"/>
          </ac:picMkLst>
        </pc:picChg>
        <pc:picChg chg="add mod">
          <ac:chgData name="Ryan Parker" userId="7ee766c9-27f8-4419-b20e-a9b26e408c04" providerId="ADAL" clId="{B1AD51EA-8678-447C-93E4-43E77428BBDC}" dt="2024-07-29T08:48:08.781" v="285" actId="164"/>
          <ac:picMkLst>
            <pc:docMk/>
            <pc:sldMk cId="1221438901" sldId="259"/>
            <ac:picMk id="9" creationId="{60D26A76-7AAF-FF3C-08E6-74E84E036B60}"/>
          </ac:picMkLst>
        </pc:picChg>
      </pc:sldChg>
      <pc:sldChg chg="modSp new del mod">
        <pc:chgData name="Ryan Parker" userId="7ee766c9-27f8-4419-b20e-a9b26e408c04" providerId="ADAL" clId="{B1AD51EA-8678-447C-93E4-43E77428BBDC}" dt="2024-07-29T08:56:25.048" v="390" actId="47"/>
        <pc:sldMkLst>
          <pc:docMk/>
          <pc:sldMk cId="1376191815" sldId="260"/>
        </pc:sldMkLst>
        <pc:spChg chg="mod">
          <ac:chgData name="Ryan Parker" userId="7ee766c9-27f8-4419-b20e-a9b26e408c04" providerId="ADAL" clId="{B1AD51EA-8678-447C-93E4-43E77428BBDC}" dt="2024-07-29T08:19:42.798" v="188" actId="13926"/>
          <ac:spMkLst>
            <pc:docMk/>
            <pc:sldMk cId="1376191815" sldId="260"/>
            <ac:spMk id="3" creationId="{7446F69E-FB31-CE35-79F8-FF7D1FD9423A}"/>
          </ac:spMkLst>
        </pc:spChg>
      </pc:sldChg>
      <pc:sldChg chg="add del">
        <pc:chgData name="Ryan Parker" userId="7ee766c9-27f8-4419-b20e-a9b26e408c04" providerId="ADAL" clId="{B1AD51EA-8678-447C-93E4-43E77428BBDC}" dt="2024-07-29T08:22:30.840" v="191"/>
        <pc:sldMkLst>
          <pc:docMk/>
          <pc:sldMk cId="2850490962" sldId="265"/>
        </pc:sldMkLst>
      </pc:sldChg>
      <pc:sldChg chg="add del">
        <pc:chgData name="Ryan Parker" userId="7ee766c9-27f8-4419-b20e-a9b26e408c04" providerId="ADAL" clId="{B1AD51EA-8678-447C-93E4-43E77428BBDC}" dt="2024-07-29T08:22:30.840" v="191"/>
        <pc:sldMkLst>
          <pc:docMk/>
          <pc:sldMk cId="1874603749" sldId="267"/>
        </pc:sldMkLst>
      </pc:sldChg>
      <pc:sldChg chg="add del">
        <pc:chgData name="Ryan Parker" userId="7ee766c9-27f8-4419-b20e-a9b26e408c04" providerId="ADAL" clId="{B1AD51EA-8678-447C-93E4-43E77428BBDC}" dt="2024-07-29T08:22:30.840" v="191"/>
        <pc:sldMkLst>
          <pc:docMk/>
          <pc:sldMk cId="3725273154" sldId="268"/>
        </pc:sldMkLst>
      </pc:sldChg>
      <pc:sldChg chg="add del">
        <pc:chgData name="Ryan Parker" userId="7ee766c9-27f8-4419-b20e-a9b26e408c04" providerId="ADAL" clId="{B1AD51EA-8678-447C-93E4-43E77428BBDC}" dt="2024-07-29T08:22:30.840" v="191"/>
        <pc:sldMkLst>
          <pc:docMk/>
          <pc:sldMk cId="3477783019" sldId="269"/>
        </pc:sldMkLst>
      </pc:sldChg>
      <pc:sldChg chg="add del">
        <pc:chgData name="Ryan Parker" userId="7ee766c9-27f8-4419-b20e-a9b26e408c04" providerId="ADAL" clId="{B1AD51EA-8678-447C-93E4-43E77428BBDC}" dt="2024-07-29T08:22:30.840" v="191"/>
        <pc:sldMkLst>
          <pc:docMk/>
          <pc:sldMk cId="3749480342" sldId="270"/>
        </pc:sldMkLst>
      </pc:sldChg>
      <pc:sldChg chg="addSp delSp modSp add del mod">
        <pc:chgData name="Ryan Parker" userId="7ee766c9-27f8-4419-b20e-a9b26e408c04" providerId="ADAL" clId="{B1AD51EA-8678-447C-93E4-43E77428BBDC}" dt="2024-07-29T08:56:10.196" v="389" actId="1076"/>
        <pc:sldMkLst>
          <pc:docMk/>
          <pc:sldMk cId="3095947003" sldId="271"/>
        </pc:sldMkLst>
        <pc:spChg chg="del mod">
          <ac:chgData name="Ryan Parker" userId="7ee766c9-27f8-4419-b20e-a9b26e408c04" providerId="ADAL" clId="{B1AD51EA-8678-447C-93E4-43E77428BBDC}" dt="2024-07-29T08:50:08.326" v="339" actId="478"/>
          <ac:spMkLst>
            <pc:docMk/>
            <pc:sldMk cId="3095947003" sldId="271"/>
            <ac:spMk id="2" creationId="{92138376-73F3-4366-84A8-6F8B339056FB}"/>
          </ac:spMkLst>
        </pc:spChg>
        <pc:spChg chg="add mod">
          <ac:chgData name="Ryan Parker" userId="7ee766c9-27f8-4419-b20e-a9b26e408c04" providerId="ADAL" clId="{B1AD51EA-8678-447C-93E4-43E77428BBDC}" dt="2024-07-29T08:56:10.196" v="389" actId="1076"/>
          <ac:spMkLst>
            <pc:docMk/>
            <pc:sldMk cId="3095947003" sldId="271"/>
            <ac:spMk id="4" creationId="{45D3D938-5348-FC36-C3D9-12EAEB51414D}"/>
          </ac:spMkLst>
        </pc:spChg>
      </pc:sldChg>
      <pc:sldChg chg="addSp delSp modSp add mod ord">
        <pc:chgData name="Ryan Parker" userId="7ee766c9-27f8-4419-b20e-a9b26e408c04" providerId="ADAL" clId="{B1AD51EA-8678-447C-93E4-43E77428BBDC}" dt="2024-07-29T08:45:42.827" v="264" actId="14100"/>
        <pc:sldMkLst>
          <pc:docMk/>
          <pc:sldMk cId="2215929184" sldId="272"/>
        </pc:sldMkLst>
        <pc:spChg chg="add del mod">
          <ac:chgData name="Ryan Parker" userId="7ee766c9-27f8-4419-b20e-a9b26e408c04" providerId="ADAL" clId="{B1AD51EA-8678-447C-93E4-43E77428BBDC}" dt="2024-07-29T08:44:58.214" v="235" actId="47"/>
          <ac:spMkLst>
            <pc:docMk/>
            <pc:sldMk cId="2215929184" sldId="272"/>
            <ac:spMk id="2" creationId="{788D61C0-E508-DE6C-B52E-FFE8737FF7B4}"/>
          </ac:spMkLst>
        </pc:spChg>
        <pc:spChg chg="add mod">
          <ac:chgData name="Ryan Parker" userId="7ee766c9-27f8-4419-b20e-a9b26e408c04" providerId="ADAL" clId="{B1AD51EA-8678-447C-93E4-43E77428BBDC}" dt="2024-07-29T08:45:42.827" v="264" actId="14100"/>
          <ac:spMkLst>
            <pc:docMk/>
            <pc:sldMk cId="2215929184" sldId="272"/>
            <ac:spMk id="3" creationId="{9F0A4388-A36D-1947-830B-69C9BAF61312}"/>
          </ac:spMkLst>
        </pc:spChg>
        <pc:spChg chg="add mod">
          <ac:chgData name="Ryan Parker" userId="7ee766c9-27f8-4419-b20e-a9b26e408c04" providerId="ADAL" clId="{B1AD51EA-8678-447C-93E4-43E77428BBDC}" dt="2024-07-29T08:45:29.041" v="259" actId="1076"/>
          <ac:spMkLst>
            <pc:docMk/>
            <pc:sldMk cId="2215929184" sldId="272"/>
            <ac:spMk id="5" creationId="{D08E6C7A-FE4A-5A18-73B3-96D6347E4855}"/>
          </ac:spMkLst>
        </pc:spChg>
        <pc:picChg chg="del">
          <ac:chgData name="Ryan Parker" userId="7ee766c9-27f8-4419-b20e-a9b26e408c04" providerId="ADAL" clId="{B1AD51EA-8678-447C-93E4-43E77428BBDC}" dt="2024-07-29T08:22:39.389" v="193" actId="478"/>
          <ac:picMkLst>
            <pc:docMk/>
            <pc:sldMk cId="2215929184" sldId="272"/>
            <ac:picMk id="4" creationId="{BEBFA511-76DB-45B2-A699-043B0AC1ACA0}"/>
          </ac:picMkLst>
        </pc:picChg>
      </pc:sldChg>
      <pc:sldChg chg="addSp modSp add">
        <pc:chgData name="Ryan Parker" userId="7ee766c9-27f8-4419-b20e-a9b26e408c04" providerId="ADAL" clId="{B1AD51EA-8678-447C-93E4-43E77428BBDC}" dt="2024-07-29T08:45:53.749" v="267"/>
        <pc:sldMkLst>
          <pc:docMk/>
          <pc:sldMk cId="1734981978" sldId="273"/>
        </pc:sldMkLst>
        <pc:spChg chg="add mod">
          <ac:chgData name="Ryan Parker" userId="7ee766c9-27f8-4419-b20e-a9b26e408c04" providerId="ADAL" clId="{B1AD51EA-8678-447C-93E4-43E77428BBDC}" dt="2024-07-29T08:45:53.749" v="267"/>
          <ac:spMkLst>
            <pc:docMk/>
            <pc:sldMk cId="1734981978" sldId="273"/>
            <ac:spMk id="3" creationId="{95178171-F7C0-871E-1263-F380283837CF}"/>
          </ac:spMkLst>
        </pc:spChg>
      </pc:sldChg>
      <pc:sldChg chg="addSp modSp add mod">
        <pc:chgData name="Ryan Parker" userId="7ee766c9-27f8-4419-b20e-a9b26e408c04" providerId="ADAL" clId="{B1AD51EA-8678-447C-93E4-43E77428BBDC}" dt="2024-07-29T08:47:21.337" v="279" actId="1076"/>
        <pc:sldMkLst>
          <pc:docMk/>
          <pc:sldMk cId="1183708085" sldId="274"/>
        </pc:sldMkLst>
        <pc:picChg chg="add mod modCrop">
          <ac:chgData name="Ryan Parker" userId="7ee766c9-27f8-4419-b20e-a9b26e408c04" providerId="ADAL" clId="{B1AD51EA-8678-447C-93E4-43E77428BBDC}" dt="2024-07-29T08:47:21.337" v="279" actId="1076"/>
          <ac:picMkLst>
            <pc:docMk/>
            <pc:sldMk cId="1183708085" sldId="274"/>
            <ac:picMk id="2" creationId="{21CE3810-D468-24A6-5CC3-B193ABF374E5}"/>
          </ac:picMkLst>
        </pc:picChg>
      </pc:sldChg>
      <pc:sldChg chg="addSp modSp add mod">
        <pc:chgData name="Ryan Parker" userId="7ee766c9-27f8-4419-b20e-a9b26e408c04" providerId="ADAL" clId="{B1AD51EA-8678-447C-93E4-43E77428BBDC}" dt="2024-07-29T08:49:08.573" v="337" actId="1076"/>
        <pc:sldMkLst>
          <pc:docMk/>
          <pc:sldMk cId="2661087067" sldId="275"/>
        </pc:sldMkLst>
        <pc:spChg chg="add mod">
          <ac:chgData name="Ryan Parker" userId="7ee766c9-27f8-4419-b20e-a9b26e408c04" providerId="ADAL" clId="{B1AD51EA-8678-447C-93E4-43E77428BBDC}" dt="2024-07-29T08:49:05.379" v="336" actId="1076"/>
          <ac:spMkLst>
            <pc:docMk/>
            <pc:sldMk cId="2661087067" sldId="275"/>
            <ac:spMk id="2" creationId="{81D770E7-277B-3846-CE5E-BEC0F141F468}"/>
          </ac:spMkLst>
        </pc:spChg>
        <pc:grpChg chg="add mod">
          <ac:chgData name="Ryan Parker" userId="7ee766c9-27f8-4419-b20e-a9b26e408c04" providerId="ADAL" clId="{B1AD51EA-8678-447C-93E4-43E77428BBDC}" dt="2024-07-29T08:49:08.573" v="337" actId="1076"/>
          <ac:grpSpMkLst>
            <pc:docMk/>
            <pc:sldMk cId="2661087067" sldId="275"/>
            <ac:grpSpMk id="12" creationId="{3BB728AE-6CFF-0D14-D794-110A35B1468A}"/>
          </ac:grpSpMkLst>
        </pc:grpChg>
        <pc:picChg chg="mod">
          <ac:chgData name="Ryan Parker" userId="7ee766c9-27f8-4419-b20e-a9b26e408c04" providerId="ADAL" clId="{B1AD51EA-8678-447C-93E4-43E77428BBDC}" dt="2024-07-29T08:48:11.776" v="287"/>
          <ac:picMkLst>
            <pc:docMk/>
            <pc:sldMk cId="2661087067" sldId="275"/>
            <ac:picMk id="5" creationId="{EF8CEB66-D5A8-8A88-089E-EDBD7BFD0C14}"/>
          </ac:picMkLst>
        </pc:picChg>
        <pc:picChg chg="mod">
          <ac:chgData name="Ryan Parker" userId="7ee766c9-27f8-4419-b20e-a9b26e408c04" providerId="ADAL" clId="{B1AD51EA-8678-447C-93E4-43E77428BBDC}" dt="2024-07-29T08:48:11.776" v="287"/>
          <ac:picMkLst>
            <pc:docMk/>
            <pc:sldMk cId="2661087067" sldId="275"/>
            <ac:picMk id="9" creationId="{60D26A76-7AAF-FF3C-08E6-74E84E036B60}"/>
          </ac:picMkLst>
        </pc:picChg>
      </pc:sldChg>
      <pc:sldChg chg="addSp modSp add mod setBg">
        <pc:chgData name="Ryan Parker" userId="7ee766c9-27f8-4419-b20e-a9b26e408c04" providerId="ADAL" clId="{B1AD51EA-8678-447C-93E4-43E77428BBDC}" dt="2024-07-29T09:00:07.981" v="446" actId="14100"/>
        <pc:sldMkLst>
          <pc:docMk/>
          <pc:sldMk cId="1002446193" sldId="276"/>
        </pc:sldMkLst>
        <pc:spChg chg="add mod ord">
          <ac:chgData name="Ryan Parker" userId="7ee766c9-27f8-4419-b20e-a9b26e408c04" providerId="ADAL" clId="{B1AD51EA-8678-447C-93E4-43E77428BBDC}" dt="2024-07-29T09:00:07.981" v="446" actId="14100"/>
          <ac:spMkLst>
            <pc:docMk/>
            <pc:sldMk cId="1002446193" sldId="276"/>
            <ac:spMk id="3" creationId="{6615FD1E-6042-62B2-1326-CC299F05B535}"/>
          </ac:spMkLst>
        </pc:spChg>
        <pc:picChg chg="add mod modCrop">
          <ac:chgData name="Ryan Parker" userId="7ee766c9-27f8-4419-b20e-a9b26e408c04" providerId="ADAL" clId="{B1AD51EA-8678-447C-93E4-43E77428BBDC}" dt="2024-07-29T08:59:25.533" v="424" actId="1076"/>
          <ac:picMkLst>
            <pc:docMk/>
            <pc:sldMk cId="1002446193" sldId="276"/>
            <ac:picMk id="5" creationId="{6DAC9F14-C9F1-B71A-6F3C-41FAD53EC0E6}"/>
          </ac:picMkLst>
        </pc:picChg>
      </pc:sldChg>
      <pc:sldChg chg="addSp modSp add mod ord modAnim">
        <pc:chgData name="Ryan Parker" userId="7ee766c9-27f8-4419-b20e-a9b26e408c04" providerId="ADAL" clId="{B1AD51EA-8678-447C-93E4-43E77428BBDC}" dt="2024-07-29T08:55:10.501" v="379"/>
        <pc:sldMkLst>
          <pc:docMk/>
          <pc:sldMk cId="3730426464" sldId="277"/>
        </pc:sldMkLst>
        <pc:spChg chg="add mod">
          <ac:chgData name="Ryan Parker" userId="7ee766c9-27f8-4419-b20e-a9b26e408c04" providerId="ADAL" clId="{B1AD51EA-8678-447C-93E4-43E77428BBDC}" dt="2024-07-29T08:54:59.979" v="376" actId="20577"/>
          <ac:spMkLst>
            <pc:docMk/>
            <pc:sldMk cId="3730426464" sldId="277"/>
            <ac:spMk id="2" creationId="{BD843775-844E-F832-5ED0-C9EF8E6E7FC7}"/>
          </ac:spMkLst>
        </pc:spChg>
      </pc:sldChg>
      <pc:sldMasterChg chg="del delSldLayout">
        <pc:chgData name="Ryan Parker" userId="7ee766c9-27f8-4419-b20e-a9b26e408c04" providerId="ADAL" clId="{B1AD51EA-8678-447C-93E4-43E77428BBDC}" dt="2024-07-29T08:56:25.048" v="390" actId="47"/>
        <pc:sldMasterMkLst>
          <pc:docMk/>
          <pc:sldMasterMk cId="2475995769" sldId="2147483648"/>
        </pc:sldMasterMkLst>
        <pc:sldLayoutChg chg="del">
          <pc:chgData name="Ryan Parker" userId="7ee766c9-27f8-4419-b20e-a9b26e408c04" providerId="ADAL" clId="{B1AD51EA-8678-447C-93E4-43E77428BBDC}" dt="2024-07-29T08:56:25.048" v="390" actId="47"/>
          <pc:sldLayoutMkLst>
            <pc:docMk/>
            <pc:sldMasterMk cId="2475995769" sldId="2147483648"/>
            <pc:sldLayoutMk cId="3772920636" sldId="2147483649"/>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3250645037" sldId="2147483650"/>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3148640100" sldId="2147483651"/>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544074718" sldId="2147483652"/>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1329584722" sldId="2147483653"/>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1323794615" sldId="2147483654"/>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3655358957" sldId="2147483655"/>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2991557933" sldId="2147483656"/>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2135816382" sldId="2147483657"/>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1202848069" sldId="2147483658"/>
          </pc:sldLayoutMkLst>
        </pc:sldLayoutChg>
        <pc:sldLayoutChg chg="del">
          <pc:chgData name="Ryan Parker" userId="7ee766c9-27f8-4419-b20e-a9b26e408c04" providerId="ADAL" clId="{B1AD51EA-8678-447C-93E4-43E77428BBDC}" dt="2024-07-29T08:56:25.048" v="390" actId="47"/>
          <pc:sldLayoutMkLst>
            <pc:docMk/>
            <pc:sldMasterMk cId="2475995769" sldId="2147483648"/>
            <pc:sldLayoutMk cId="3998688783" sldId="2147483659"/>
          </pc:sldLayoutMkLst>
        </pc:sldLayoutChg>
      </pc:sldMasterChg>
    </pc:docChg>
  </pc:docChgLst>
  <pc:docChgLst>
    <pc:chgData name="Ryan Parker" userId="7ee766c9-27f8-4419-b20e-a9b26e408c04" providerId="ADAL" clId="{A5B75E42-ABE0-494B-8F84-CCF729568268}"/>
    <pc:docChg chg="undo custSel addSld delSld modSld sldOrd">
      <pc:chgData name="Ryan Parker" userId="7ee766c9-27f8-4419-b20e-a9b26e408c04" providerId="ADAL" clId="{A5B75E42-ABE0-494B-8F84-CCF729568268}" dt="2024-08-13T08:03:22.944" v="1033" actId="20577"/>
      <pc:docMkLst>
        <pc:docMk/>
      </pc:docMkLst>
      <pc:sldChg chg="addSp delSp modSp mod">
        <pc:chgData name="Ryan Parker" userId="7ee766c9-27f8-4419-b20e-a9b26e408c04" providerId="ADAL" clId="{A5B75E42-ABE0-494B-8F84-CCF729568268}" dt="2024-07-31T11:00:05.547" v="30" actId="1076"/>
        <pc:sldMkLst>
          <pc:docMk/>
          <pc:sldMk cId="2850490962" sldId="265"/>
        </pc:sldMkLst>
        <pc:spChg chg="add mod">
          <ac:chgData name="Ryan Parker" userId="7ee766c9-27f8-4419-b20e-a9b26e408c04" providerId="ADAL" clId="{A5B75E42-ABE0-494B-8F84-CCF729568268}" dt="2024-07-31T11:00:05.547" v="30" actId="1076"/>
          <ac:spMkLst>
            <pc:docMk/>
            <pc:sldMk cId="2850490962" sldId="265"/>
            <ac:spMk id="2" creationId="{81D770E7-277B-3846-CE5E-BEC0F141F468}"/>
          </ac:spMkLst>
        </pc:spChg>
        <pc:grpChg chg="add mod">
          <ac:chgData name="Ryan Parker" userId="7ee766c9-27f8-4419-b20e-a9b26e408c04" providerId="ADAL" clId="{A5B75E42-ABE0-494B-8F84-CCF729568268}" dt="2024-07-31T11:00:05.547" v="30" actId="1076"/>
          <ac:grpSpMkLst>
            <pc:docMk/>
            <pc:sldMk cId="2850490962" sldId="265"/>
            <ac:grpSpMk id="12" creationId="{3BB728AE-6CFF-0D14-D794-110A35B1468A}"/>
          </ac:grpSpMkLst>
        </pc:grpChg>
        <pc:picChg chg="add del mod">
          <ac:chgData name="Ryan Parker" userId="7ee766c9-27f8-4419-b20e-a9b26e408c04" providerId="ADAL" clId="{A5B75E42-ABE0-494B-8F84-CCF729568268}" dt="2024-07-31T10:59:54.081" v="27" actId="14100"/>
          <ac:picMkLst>
            <pc:docMk/>
            <pc:sldMk cId="2850490962" sldId="265"/>
            <ac:picMk id="4" creationId="{BEBFA511-76DB-45B2-A699-043B0AC1ACA0}"/>
          </ac:picMkLst>
        </pc:picChg>
        <pc:picChg chg="mod">
          <ac:chgData name="Ryan Parker" userId="7ee766c9-27f8-4419-b20e-a9b26e408c04" providerId="ADAL" clId="{A5B75E42-ABE0-494B-8F84-CCF729568268}" dt="2024-07-31T11:00:02.050" v="29"/>
          <ac:picMkLst>
            <pc:docMk/>
            <pc:sldMk cId="2850490962" sldId="265"/>
            <ac:picMk id="5" creationId="{EF8CEB66-D5A8-8A88-089E-EDBD7BFD0C14}"/>
          </ac:picMkLst>
        </pc:picChg>
        <pc:picChg chg="mod">
          <ac:chgData name="Ryan Parker" userId="7ee766c9-27f8-4419-b20e-a9b26e408c04" providerId="ADAL" clId="{A5B75E42-ABE0-494B-8F84-CCF729568268}" dt="2024-07-31T11:00:02.050" v="29"/>
          <ac:picMkLst>
            <pc:docMk/>
            <pc:sldMk cId="2850490962" sldId="265"/>
            <ac:picMk id="9" creationId="{60D26A76-7AAF-FF3C-08E6-74E84E036B60}"/>
          </ac:picMkLst>
        </pc:picChg>
      </pc:sldChg>
      <pc:sldChg chg="del">
        <pc:chgData name="Ryan Parker" userId="7ee766c9-27f8-4419-b20e-a9b26e408c04" providerId="ADAL" clId="{A5B75E42-ABE0-494B-8F84-CCF729568268}" dt="2024-07-31T10:59:14.201" v="10" actId="47"/>
        <pc:sldMkLst>
          <pc:docMk/>
          <pc:sldMk cId="3095947003" sldId="271"/>
        </pc:sldMkLst>
      </pc:sldChg>
      <pc:sldChg chg="modSp mod">
        <pc:chgData name="Ryan Parker" userId="7ee766c9-27f8-4419-b20e-a9b26e408c04" providerId="ADAL" clId="{A5B75E42-ABE0-494B-8F84-CCF729568268}" dt="2024-07-31T10:59:10.821" v="8" actId="27636"/>
        <pc:sldMkLst>
          <pc:docMk/>
          <pc:sldMk cId="2215929184" sldId="272"/>
        </pc:sldMkLst>
        <pc:spChg chg="mod">
          <ac:chgData name="Ryan Parker" userId="7ee766c9-27f8-4419-b20e-a9b26e408c04" providerId="ADAL" clId="{A5B75E42-ABE0-494B-8F84-CCF729568268}" dt="2024-07-31T10:59:10.821" v="8" actId="27636"/>
          <ac:spMkLst>
            <pc:docMk/>
            <pc:sldMk cId="2215929184" sldId="272"/>
            <ac:spMk id="5" creationId="{D08E6C7A-FE4A-5A18-73B3-96D6347E4855}"/>
          </ac:spMkLst>
        </pc:spChg>
      </pc:sldChg>
      <pc:sldChg chg="add del">
        <pc:chgData name="Ryan Parker" userId="7ee766c9-27f8-4419-b20e-a9b26e408c04" providerId="ADAL" clId="{A5B75E42-ABE0-494B-8F84-CCF729568268}" dt="2024-07-31T10:59:36.185" v="21" actId="2890"/>
        <pc:sldMkLst>
          <pc:docMk/>
          <pc:sldMk cId="2252263308" sldId="273"/>
        </pc:sldMkLst>
      </pc:sldChg>
      <pc:sldChg chg="add del">
        <pc:chgData name="Ryan Parker" userId="7ee766c9-27f8-4419-b20e-a9b26e408c04" providerId="ADAL" clId="{A5B75E42-ABE0-494B-8F84-CCF729568268}" dt="2024-07-31T10:59:35.883" v="20" actId="2890"/>
        <pc:sldMkLst>
          <pc:docMk/>
          <pc:sldMk cId="548924746" sldId="274"/>
        </pc:sldMkLst>
      </pc:sldChg>
      <pc:sldChg chg="del">
        <pc:chgData name="Ryan Parker" userId="7ee766c9-27f8-4419-b20e-a9b26e408c04" providerId="ADAL" clId="{A5B75E42-ABE0-494B-8F84-CCF729568268}" dt="2024-07-31T10:59:13.846" v="9" actId="47"/>
        <pc:sldMkLst>
          <pc:docMk/>
          <pc:sldMk cId="1183708085" sldId="274"/>
        </pc:sldMkLst>
      </pc:sldChg>
      <pc:sldChg chg="addSp delSp modSp add del mod ord">
        <pc:chgData name="Ryan Parker" userId="7ee766c9-27f8-4419-b20e-a9b26e408c04" providerId="ADAL" clId="{A5B75E42-ABE0-494B-8F84-CCF729568268}" dt="2024-07-31T11:47:52.249" v="629"/>
        <pc:sldMkLst>
          <pc:docMk/>
          <pc:sldMk cId="2661087067" sldId="275"/>
        </pc:sldMkLst>
        <pc:spChg chg="del">
          <ac:chgData name="Ryan Parker" userId="7ee766c9-27f8-4419-b20e-a9b26e408c04" providerId="ADAL" clId="{A5B75E42-ABE0-494B-8F84-CCF729568268}" dt="2024-07-31T10:59:59.895" v="28" actId="21"/>
          <ac:spMkLst>
            <pc:docMk/>
            <pc:sldMk cId="2661087067" sldId="275"/>
            <ac:spMk id="2" creationId="{81D770E7-277B-3846-CE5E-BEC0F141F468}"/>
          </ac:spMkLst>
        </pc:spChg>
        <pc:spChg chg="add mod">
          <ac:chgData name="Ryan Parker" userId="7ee766c9-27f8-4419-b20e-a9b26e408c04" providerId="ADAL" clId="{A5B75E42-ABE0-494B-8F84-CCF729568268}" dt="2024-07-31T11:11:39.546" v="196" actId="20577"/>
          <ac:spMkLst>
            <pc:docMk/>
            <pc:sldMk cId="2661087067" sldId="275"/>
            <ac:spMk id="4" creationId="{F2F1D056-B7B3-191C-50C3-11D019D29DA9}"/>
          </ac:spMkLst>
        </pc:spChg>
        <pc:grpChg chg="del">
          <ac:chgData name="Ryan Parker" userId="7ee766c9-27f8-4419-b20e-a9b26e408c04" providerId="ADAL" clId="{A5B75E42-ABE0-494B-8F84-CCF729568268}" dt="2024-07-31T10:59:59.895" v="28" actId="21"/>
          <ac:grpSpMkLst>
            <pc:docMk/>
            <pc:sldMk cId="2661087067" sldId="275"/>
            <ac:grpSpMk id="12" creationId="{3BB728AE-6CFF-0D14-D794-110A35B1468A}"/>
          </ac:grpSpMkLst>
        </pc:grpChg>
        <pc:picChg chg="add mod">
          <ac:chgData name="Ryan Parker" userId="7ee766c9-27f8-4419-b20e-a9b26e408c04" providerId="ADAL" clId="{A5B75E42-ABE0-494B-8F84-CCF729568268}" dt="2024-07-31T11:11:42.370" v="197" actId="1076"/>
          <ac:picMkLst>
            <pc:docMk/>
            <pc:sldMk cId="2661087067" sldId="275"/>
            <ac:picMk id="7" creationId="{DD096B56-19D4-1B35-A944-BF0EC6DFB98C}"/>
          </ac:picMkLst>
        </pc:picChg>
      </pc:sldChg>
      <pc:sldChg chg="add del">
        <pc:chgData name="Ryan Parker" userId="7ee766c9-27f8-4419-b20e-a9b26e408c04" providerId="ADAL" clId="{A5B75E42-ABE0-494B-8F84-CCF729568268}" dt="2024-07-31T10:59:34.979" v="19" actId="2890"/>
        <pc:sldMkLst>
          <pc:docMk/>
          <pc:sldMk cId="2835015774" sldId="275"/>
        </pc:sldMkLst>
      </pc:sldChg>
      <pc:sldChg chg="add del">
        <pc:chgData name="Ryan Parker" userId="7ee766c9-27f8-4419-b20e-a9b26e408c04" providerId="ADAL" clId="{A5B75E42-ABE0-494B-8F84-CCF729568268}" dt="2024-07-31T11:00:13.187" v="33" actId="47"/>
        <pc:sldMkLst>
          <pc:docMk/>
          <pc:sldMk cId="1002446193" sldId="276"/>
        </pc:sldMkLst>
      </pc:sldChg>
      <pc:sldChg chg="addSp modSp add mod ord">
        <pc:chgData name="Ryan Parker" userId="7ee766c9-27f8-4419-b20e-a9b26e408c04" providerId="ADAL" clId="{A5B75E42-ABE0-494B-8F84-CCF729568268}" dt="2024-07-31T11:51:41.717" v="667"/>
        <pc:sldMkLst>
          <pc:docMk/>
          <pc:sldMk cId="3291969926" sldId="276"/>
        </pc:sldMkLst>
        <pc:spChg chg="add mod">
          <ac:chgData name="Ryan Parker" userId="7ee766c9-27f8-4419-b20e-a9b26e408c04" providerId="ADAL" clId="{A5B75E42-ABE0-494B-8F84-CCF729568268}" dt="2024-07-31T11:12:19.442" v="236" actId="27636"/>
          <ac:spMkLst>
            <pc:docMk/>
            <pc:sldMk cId="3291969926" sldId="276"/>
            <ac:spMk id="2" creationId="{ED53765E-05A3-F66A-AA4C-233A619E20D4}"/>
          </ac:spMkLst>
        </pc:spChg>
      </pc:sldChg>
      <pc:sldChg chg="addSp delSp modSp add del mod ord modAnim">
        <pc:chgData name="Ryan Parker" userId="7ee766c9-27f8-4419-b20e-a9b26e408c04" providerId="ADAL" clId="{A5B75E42-ABE0-494B-8F84-CCF729568268}" dt="2024-08-13T07:53:17.997" v="676" actId="47"/>
        <pc:sldMkLst>
          <pc:docMk/>
          <pc:sldMk cId="2026375141" sldId="277"/>
        </pc:sldMkLst>
        <pc:spChg chg="add del mod">
          <ac:chgData name="Ryan Parker" userId="7ee766c9-27f8-4419-b20e-a9b26e408c04" providerId="ADAL" clId="{A5B75E42-ABE0-494B-8F84-CCF729568268}" dt="2024-07-31T11:45:15.794" v="281" actId="478"/>
          <ac:spMkLst>
            <pc:docMk/>
            <pc:sldMk cId="2026375141" sldId="277"/>
            <ac:spMk id="4" creationId="{6AAF3D18-02F6-3CC8-CB6B-3208797D4A1A}"/>
          </ac:spMkLst>
        </pc:spChg>
        <pc:spChg chg="add mod">
          <ac:chgData name="Ryan Parker" userId="7ee766c9-27f8-4419-b20e-a9b26e408c04" providerId="ADAL" clId="{A5B75E42-ABE0-494B-8F84-CCF729568268}" dt="2024-07-31T11:47:34.533" v="625" actId="6549"/>
          <ac:spMkLst>
            <pc:docMk/>
            <pc:sldMk cId="2026375141" sldId="277"/>
            <ac:spMk id="6" creationId="{4F9AF7F5-94DE-632F-A2C8-4860C38FABA9}"/>
          </ac:spMkLst>
        </pc:spChg>
        <pc:spChg chg="add del">
          <ac:chgData name="Ryan Parker" userId="7ee766c9-27f8-4419-b20e-a9b26e408c04" providerId="ADAL" clId="{A5B75E42-ABE0-494B-8F84-CCF729568268}" dt="2024-07-31T11:45:35.660" v="284" actId="22"/>
          <ac:spMkLst>
            <pc:docMk/>
            <pc:sldMk cId="2026375141" sldId="277"/>
            <ac:spMk id="8" creationId="{ADB573CE-9B74-E029-65E3-8434EBBD9016}"/>
          </ac:spMkLst>
        </pc:spChg>
        <pc:spChg chg="add mod">
          <ac:chgData name="Ryan Parker" userId="7ee766c9-27f8-4419-b20e-a9b26e408c04" providerId="ADAL" clId="{A5B75E42-ABE0-494B-8F84-CCF729568268}" dt="2024-07-31T11:46:58.430" v="616" actId="255"/>
          <ac:spMkLst>
            <pc:docMk/>
            <pc:sldMk cId="2026375141" sldId="277"/>
            <ac:spMk id="9" creationId="{41C7BF31-0D8B-3E1E-5DB8-1BADA04B6FB2}"/>
          </ac:spMkLst>
        </pc:spChg>
        <pc:picChg chg="add del mod">
          <ac:chgData name="Ryan Parker" userId="7ee766c9-27f8-4419-b20e-a9b26e408c04" providerId="ADAL" clId="{A5B75E42-ABE0-494B-8F84-CCF729568268}" dt="2024-07-31T11:44:47.203" v="271" actId="478"/>
          <ac:picMkLst>
            <pc:docMk/>
            <pc:sldMk cId="2026375141" sldId="277"/>
            <ac:picMk id="3" creationId="{32B87F37-3D75-4B01-3903-30C312333ABE}"/>
          </ac:picMkLst>
        </pc:picChg>
        <pc:picChg chg="add del mod">
          <ac:chgData name="Ryan Parker" userId="7ee766c9-27f8-4419-b20e-a9b26e408c04" providerId="ADAL" clId="{A5B75E42-ABE0-494B-8F84-CCF729568268}" dt="2024-07-31T11:13:35.876" v="240" actId="478"/>
          <ac:picMkLst>
            <pc:docMk/>
            <pc:sldMk cId="2026375141" sldId="277"/>
            <ac:picMk id="2050" creationId="{89271363-262F-20BF-6678-E0534AA3A28B}"/>
          </ac:picMkLst>
        </pc:picChg>
      </pc:sldChg>
      <pc:sldChg chg="add del">
        <pc:chgData name="Ryan Parker" userId="7ee766c9-27f8-4419-b20e-a9b26e408c04" providerId="ADAL" clId="{A5B75E42-ABE0-494B-8F84-CCF729568268}" dt="2024-07-31T11:00:12.484" v="31" actId="47"/>
        <pc:sldMkLst>
          <pc:docMk/>
          <pc:sldMk cId="2520650023" sldId="277"/>
        </pc:sldMkLst>
      </pc:sldChg>
      <pc:sldChg chg="add del">
        <pc:chgData name="Ryan Parker" userId="7ee766c9-27f8-4419-b20e-a9b26e408c04" providerId="ADAL" clId="{A5B75E42-ABE0-494B-8F84-CCF729568268}" dt="2024-07-31T11:00:12.637" v="32" actId="47"/>
        <pc:sldMkLst>
          <pc:docMk/>
          <pc:sldMk cId="1231597962" sldId="278"/>
        </pc:sldMkLst>
      </pc:sldChg>
      <pc:sldChg chg="addSp delSp modSp add mod ord">
        <pc:chgData name="Ryan Parker" userId="7ee766c9-27f8-4419-b20e-a9b26e408c04" providerId="ADAL" clId="{A5B75E42-ABE0-494B-8F84-CCF729568268}" dt="2024-07-31T11:09:51.521" v="177" actId="478"/>
        <pc:sldMkLst>
          <pc:docMk/>
          <pc:sldMk cId="1983765065" sldId="278"/>
        </pc:sldMkLst>
        <pc:spChg chg="add mod">
          <ac:chgData name="Ryan Parker" userId="7ee766c9-27f8-4419-b20e-a9b26e408c04" providerId="ADAL" clId="{A5B75E42-ABE0-494B-8F84-CCF729568268}" dt="2024-07-31T11:06:16.433" v="123" actId="1076"/>
          <ac:spMkLst>
            <pc:docMk/>
            <pc:sldMk cId="1983765065" sldId="278"/>
            <ac:spMk id="3" creationId="{614D8519-5D6A-E1D7-E53F-6AAF165DB61D}"/>
          </ac:spMkLst>
        </pc:spChg>
        <pc:spChg chg="add del">
          <ac:chgData name="Ryan Parker" userId="7ee766c9-27f8-4419-b20e-a9b26e408c04" providerId="ADAL" clId="{A5B75E42-ABE0-494B-8F84-CCF729568268}" dt="2024-07-31T11:06:35.804" v="127" actId="22"/>
          <ac:spMkLst>
            <pc:docMk/>
            <pc:sldMk cId="1983765065" sldId="278"/>
            <ac:spMk id="5" creationId="{C8EFE9E0-0A3F-9A94-4FD6-0B73A5E6832E}"/>
          </ac:spMkLst>
        </pc:spChg>
        <pc:spChg chg="add del">
          <ac:chgData name="Ryan Parker" userId="7ee766c9-27f8-4419-b20e-a9b26e408c04" providerId="ADAL" clId="{A5B75E42-ABE0-494B-8F84-CCF729568268}" dt="2024-07-31T11:09:51.521" v="177" actId="478"/>
          <ac:spMkLst>
            <pc:docMk/>
            <pc:sldMk cId="1983765065" sldId="278"/>
            <ac:spMk id="7" creationId="{2E8FB840-1AA1-CFFB-4BFF-D84D5978054F}"/>
          </ac:spMkLst>
        </pc:spChg>
        <pc:spChg chg="add mod">
          <ac:chgData name="Ryan Parker" userId="7ee766c9-27f8-4419-b20e-a9b26e408c04" providerId="ADAL" clId="{A5B75E42-ABE0-494B-8F84-CCF729568268}" dt="2024-07-31T11:09:48.412" v="176" actId="20577"/>
          <ac:spMkLst>
            <pc:docMk/>
            <pc:sldMk cId="1983765065" sldId="278"/>
            <ac:spMk id="8" creationId="{1DD9FE1E-48C3-CDBA-A9C6-350275A0C49A}"/>
          </ac:spMkLst>
        </pc:spChg>
        <pc:picChg chg="add mod">
          <ac:chgData name="Ryan Parker" userId="7ee766c9-27f8-4419-b20e-a9b26e408c04" providerId="ADAL" clId="{A5B75E42-ABE0-494B-8F84-CCF729568268}" dt="2024-07-31T11:02:51.070" v="52" actId="1076"/>
          <ac:picMkLst>
            <pc:docMk/>
            <pc:sldMk cId="1983765065" sldId="278"/>
            <ac:picMk id="2" creationId="{D6002E73-1B68-FE7E-2514-841AB216DF99}"/>
          </ac:picMkLst>
        </pc:picChg>
        <pc:picChg chg="add mod">
          <ac:chgData name="Ryan Parker" userId="7ee766c9-27f8-4419-b20e-a9b26e408c04" providerId="ADAL" clId="{A5B75E42-ABE0-494B-8F84-CCF729568268}" dt="2024-07-31T11:05:15.013" v="97" actId="1076"/>
          <ac:picMkLst>
            <pc:docMk/>
            <pc:sldMk cId="1983765065" sldId="278"/>
            <ac:picMk id="1026" creationId="{4A9C0051-0CD1-42C7-1A12-BC260115737C}"/>
          </ac:picMkLst>
        </pc:picChg>
        <pc:picChg chg="add mod">
          <ac:chgData name="Ryan Parker" userId="7ee766c9-27f8-4419-b20e-a9b26e408c04" providerId="ADAL" clId="{A5B75E42-ABE0-494B-8F84-CCF729568268}" dt="2024-07-31T11:02:44.833" v="49" actId="14100"/>
          <ac:picMkLst>
            <pc:docMk/>
            <pc:sldMk cId="1983765065" sldId="278"/>
            <ac:picMk id="1028" creationId="{079003C0-AE81-77D5-9A8C-107F34573F34}"/>
          </ac:picMkLst>
        </pc:picChg>
        <pc:picChg chg="add mod">
          <ac:chgData name="Ryan Parker" userId="7ee766c9-27f8-4419-b20e-a9b26e408c04" providerId="ADAL" clId="{A5B75E42-ABE0-494B-8F84-CCF729568268}" dt="2024-07-31T11:05:18.759" v="98" actId="14100"/>
          <ac:picMkLst>
            <pc:docMk/>
            <pc:sldMk cId="1983765065" sldId="278"/>
            <ac:picMk id="1030" creationId="{490E58B0-0A94-3D90-9CFD-CC82370B1C46}"/>
          </ac:picMkLst>
        </pc:picChg>
        <pc:picChg chg="add">
          <ac:chgData name="Ryan Parker" userId="7ee766c9-27f8-4419-b20e-a9b26e408c04" providerId="ADAL" clId="{A5B75E42-ABE0-494B-8F84-CCF729568268}" dt="2024-07-31T11:05:51.982" v="99"/>
          <ac:picMkLst>
            <pc:docMk/>
            <pc:sldMk cId="1983765065" sldId="278"/>
            <ac:picMk id="1032" creationId="{A9DE9F51-C45B-9461-AA1A-67CD4D1E467D}"/>
          </ac:picMkLst>
        </pc:picChg>
      </pc:sldChg>
      <pc:sldChg chg="addSp modSp add mod">
        <pc:chgData name="Ryan Parker" userId="7ee766c9-27f8-4419-b20e-a9b26e408c04" providerId="ADAL" clId="{A5B75E42-ABE0-494B-8F84-CCF729568268}" dt="2024-07-31T11:50:56.354" v="665" actId="1076"/>
        <pc:sldMkLst>
          <pc:docMk/>
          <pc:sldMk cId="131874685" sldId="279"/>
        </pc:sldMkLst>
        <pc:spChg chg="add mod">
          <ac:chgData name="Ryan Parker" userId="7ee766c9-27f8-4419-b20e-a9b26e408c04" providerId="ADAL" clId="{A5B75E42-ABE0-494B-8F84-CCF729568268}" dt="2024-07-31T11:50:17.304" v="657" actId="1076"/>
          <ac:spMkLst>
            <pc:docMk/>
            <pc:sldMk cId="131874685" sldId="279"/>
            <ac:spMk id="2" creationId="{E29763EE-F0F0-942C-A484-C4B06561B6B8}"/>
          </ac:spMkLst>
        </pc:spChg>
        <pc:spChg chg="add mod">
          <ac:chgData name="Ryan Parker" userId="7ee766c9-27f8-4419-b20e-a9b26e408c04" providerId="ADAL" clId="{A5B75E42-ABE0-494B-8F84-CCF729568268}" dt="2024-07-31T11:50:56.354" v="665" actId="1076"/>
          <ac:spMkLst>
            <pc:docMk/>
            <pc:sldMk cId="131874685" sldId="279"/>
            <ac:spMk id="4" creationId="{4E8AD996-C24F-2AED-6AC9-FC835299154F}"/>
          </ac:spMkLst>
        </pc:spChg>
        <pc:picChg chg="add mod">
          <ac:chgData name="Ryan Parker" userId="7ee766c9-27f8-4419-b20e-a9b26e408c04" providerId="ADAL" clId="{A5B75E42-ABE0-494B-8F84-CCF729568268}" dt="2024-07-31T11:50:12.008" v="656" actId="1076"/>
          <ac:picMkLst>
            <pc:docMk/>
            <pc:sldMk cId="131874685" sldId="279"/>
            <ac:picMk id="1026" creationId="{FAAD4E1C-758C-C0FF-72F1-75750CB73277}"/>
          </ac:picMkLst>
        </pc:picChg>
        <pc:picChg chg="add mod">
          <ac:chgData name="Ryan Parker" userId="7ee766c9-27f8-4419-b20e-a9b26e408c04" providerId="ADAL" clId="{A5B75E42-ABE0-494B-8F84-CCF729568268}" dt="2024-07-31T11:50:39.106" v="660" actId="1076"/>
          <ac:picMkLst>
            <pc:docMk/>
            <pc:sldMk cId="131874685" sldId="279"/>
            <ac:picMk id="1028" creationId="{8A6A118F-5705-DEEC-D4E4-B5019381E660}"/>
          </ac:picMkLst>
        </pc:picChg>
      </pc:sldChg>
      <pc:sldChg chg="addSp delSp modSp add del mod">
        <pc:chgData name="Ryan Parker" userId="7ee766c9-27f8-4419-b20e-a9b26e408c04" providerId="ADAL" clId="{A5B75E42-ABE0-494B-8F84-CCF729568268}" dt="2024-07-31T11:44:41.790" v="269" actId="47"/>
        <pc:sldMkLst>
          <pc:docMk/>
          <pc:sldMk cId="2208919323" sldId="279"/>
        </pc:sldMkLst>
        <pc:spChg chg="add mod">
          <ac:chgData name="Ryan Parker" userId="7ee766c9-27f8-4419-b20e-a9b26e408c04" providerId="ADAL" clId="{A5B75E42-ABE0-494B-8F84-CCF729568268}" dt="2024-07-31T11:14:35.958" v="265" actId="403"/>
          <ac:spMkLst>
            <pc:docMk/>
            <pc:sldMk cId="2208919323" sldId="279"/>
            <ac:spMk id="4" creationId="{8B82E0B9-D776-D941-D816-BFE0D79DFAB2}"/>
          </ac:spMkLst>
        </pc:spChg>
        <pc:picChg chg="del">
          <ac:chgData name="Ryan Parker" userId="7ee766c9-27f8-4419-b20e-a9b26e408c04" providerId="ADAL" clId="{A5B75E42-ABE0-494B-8F84-CCF729568268}" dt="2024-07-31T11:14:02.957" v="247" actId="478"/>
          <ac:picMkLst>
            <pc:docMk/>
            <pc:sldMk cId="2208919323" sldId="279"/>
            <ac:picMk id="3" creationId="{32B87F37-3D75-4B01-3903-30C312333ABE}"/>
          </ac:picMkLst>
        </pc:picChg>
      </pc:sldChg>
      <pc:sldChg chg="addSp delSp modSp add mod modAnim">
        <pc:chgData name="Ryan Parker" userId="7ee766c9-27f8-4419-b20e-a9b26e408c04" providerId="ADAL" clId="{A5B75E42-ABE0-494B-8F84-CCF729568268}" dt="2024-08-13T07:59:44.458" v="1008"/>
        <pc:sldMkLst>
          <pc:docMk/>
          <pc:sldMk cId="513875157" sldId="280"/>
        </pc:sldMkLst>
        <pc:spChg chg="del">
          <ac:chgData name="Ryan Parker" userId="7ee766c9-27f8-4419-b20e-a9b26e408c04" providerId="ADAL" clId="{A5B75E42-ABE0-494B-8F84-CCF729568268}" dt="2024-08-13T07:54:10.973" v="679" actId="478"/>
          <ac:spMkLst>
            <pc:docMk/>
            <pc:sldMk cId="513875157" sldId="280"/>
            <ac:spMk id="2" creationId="{ED53765E-05A3-F66A-AA4C-233A619E20D4}"/>
          </ac:spMkLst>
        </pc:spChg>
        <pc:spChg chg="add del mod">
          <ac:chgData name="Ryan Parker" userId="7ee766c9-27f8-4419-b20e-a9b26e408c04" providerId="ADAL" clId="{A5B75E42-ABE0-494B-8F84-CCF729568268}" dt="2024-08-13T07:55:14.155" v="685" actId="478"/>
          <ac:spMkLst>
            <pc:docMk/>
            <pc:sldMk cId="513875157" sldId="280"/>
            <ac:spMk id="4" creationId="{34E00218-AA5D-311B-AECB-3C064665866E}"/>
          </ac:spMkLst>
        </pc:spChg>
        <pc:spChg chg="add mod">
          <ac:chgData name="Ryan Parker" userId="7ee766c9-27f8-4419-b20e-a9b26e408c04" providerId="ADAL" clId="{A5B75E42-ABE0-494B-8F84-CCF729568268}" dt="2024-08-13T07:59:26.411" v="1004" actId="113"/>
          <ac:spMkLst>
            <pc:docMk/>
            <pc:sldMk cId="513875157" sldId="280"/>
            <ac:spMk id="7" creationId="{96001799-272C-D123-40F4-917D81DFB68D}"/>
          </ac:spMkLst>
        </pc:spChg>
        <pc:picChg chg="add mod">
          <ac:chgData name="Ryan Parker" userId="7ee766c9-27f8-4419-b20e-a9b26e408c04" providerId="ADAL" clId="{A5B75E42-ABE0-494B-8F84-CCF729568268}" dt="2024-08-13T07:55:37.938" v="691" actId="1076"/>
          <ac:picMkLst>
            <pc:docMk/>
            <pc:sldMk cId="513875157" sldId="280"/>
            <ac:picMk id="6" creationId="{FE4D4259-2DEF-4C6C-2159-39E00777D752}"/>
          </ac:picMkLst>
        </pc:picChg>
      </pc:sldChg>
      <pc:sldChg chg="addSp modSp add del mod">
        <pc:chgData name="Ryan Parker" userId="7ee766c9-27f8-4419-b20e-a9b26e408c04" providerId="ADAL" clId="{A5B75E42-ABE0-494B-8F84-CCF729568268}" dt="2024-08-13T07:54:04.035" v="677" actId="47"/>
        <pc:sldMkLst>
          <pc:docMk/>
          <pc:sldMk cId="1121718780" sldId="280"/>
        </pc:sldMkLst>
        <pc:spChg chg="add mod">
          <ac:chgData name="Ryan Parker" userId="7ee766c9-27f8-4419-b20e-a9b26e408c04" providerId="ADAL" clId="{A5B75E42-ABE0-494B-8F84-CCF729568268}" dt="2024-07-31T11:52:09.309" v="675" actId="1076"/>
          <ac:spMkLst>
            <pc:docMk/>
            <pc:sldMk cId="1121718780" sldId="280"/>
            <ac:spMk id="3" creationId="{85E6BE35-7555-EC88-2AC1-11BFE368CCC1}"/>
          </ac:spMkLst>
        </pc:spChg>
      </pc:sldChg>
      <pc:sldChg chg="add del">
        <pc:chgData name="Ryan Parker" userId="7ee766c9-27f8-4419-b20e-a9b26e408c04" providerId="ADAL" clId="{A5B75E42-ABE0-494B-8F84-CCF729568268}" dt="2024-07-31T11:44:42.760" v="270" actId="47"/>
        <pc:sldMkLst>
          <pc:docMk/>
          <pc:sldMk cId="1166037577" sldId="280"/>
        </pc:sldMkLst>
      </pc:sldChg>
      <pc:sldChg chg="modSp add mod">
        <pc:chgData name="Ryan Parker" userId="7ee766c9-27f8-4419-b20e-a9b26e408c04" providerId="ADAL" clId="{A5B75E42-ABE0-494B-8F84-CCF729568268}" dt="2024-08-13T08:02:24.223" v="1021" actId="1076"/>
        <pc:sldMkLst>
          <pc:docMk/>
          <pc:sldMk cId="3112440493" sldId="281"/>
        </pc:sldMkLst>
        <pc:spChg chg="mod">
          <ac:chgData name="Ryan Parker" userId="7ee766c9-27f8-4419-b20e-a9b26e408c04" providerId="ADAL" clId="{A5B75E42-ABE0-494B-8F84-CCF729568268}" dt="2024-08-13T08:02:24.223" v="1021" actId="1076"/>
          <ac:spMkLst>
            <pc:docMk/>
            <pc:sldMk cId="3112440493" sldId="281"/>
            <ac:spMk id="4" creationId="{34E00218-AA5D-311B-AECB-3C064665866E}"/>
          </ac:spMkLst>
        </pc:spChg>
      </pc:sldChg>
      <pc:sldChg chg="add del">
        <pc:chgData name="Ryan Parker" userId="7ee766c9-27f8-4419-b20e-a9b26e408c04" providerId="ADAL" clId="{A5B75E42-ABE0-494B-8F84-CCF729568268}" dt="2024-07-31T11:44:40.323" v="268" actId="47"/>
        <pc:sldMkLst>
          <pc:docMk/>
          <pc:sldMk cId="3931160931" sldId="281"/>
        </pc:sldMkLst>
      </pc:sldChg>
      <pc:sldChg chg="addSp delSp modSp add mod">
        <pc:chgData name="Ryan Parker" userId="7ee766c9-27f8-4419-b20e-a9b26e408c04" providerId="ADAL" clId="{A5B75E42-ABE0-494B-8F84-CCF729568268}" dt="2024-08-13T08:03:22.944" v="1033" actId="20577"/>
        <pc:sldMkLst>
          <pc:docMk/>
          <pc:sldMk cId="1655711575" sldId="282"/>
        </pc:sldMkLst>
        <pc:spChg chg="add mod">
          <ac:chgData name="Ryan Parker" userId="7ee766c9-27f8-4419-b20e-a9b26e408c04" providerId="ADAL" clId="{A5B75E42-ABE0-494B-8F84-CCF729568268}" dt="2024-08-13T08:03:22.944" v="1033" actId="20577"/>
          <ac:spMkLst>
            <pc:docMk/>
            <pc:sldMk cId="1655711575" sldId="282"/>
            <ac:spMk id="3" creationId="{53C4DF29-62F7-35CC-B1D8-B80EFB00D41F}"/>
          </ac:spMkLst>
        </pc:spChg>
        <pc:spChg chg="del">
          <ac:chgData name="Ryan Parker" userId="7ee766c9-27f8-4419-b20e-a9b26e408c04" providerId="ADAL" clId="{A5B75E42-ABE0-494B-8F84-CCF729568268}" dt="2024-08-13T08:02:41.733" v="1023" actId="478"/>
          <ac:spMkLst>
            <pc:docMk/>
            <pc:sldMk cId="1655711575" sldId="282"/>
            <ac:spMk id="4" creationId="{34E00218-AA5D-311B-AECB-3C064665866E}"/>
          </ac:spMkLst>
        </pc:spChg>
      </pc:sldChg>
    </pc:docChg>
  </pc:docChgLst>
  <pc:docChgLst>
    <pc:chgData name="Hannah Puddefoot" userId="e428fa1b-cf7d-43f6-a9d0-3d1ff342a9eb" providerId="ADAL" clId="{6F407AC4-5E04-478F-A850-2BD269BC9631}"/>
    <pc:docChg chg="custSel modSld modMainMaster">
      <pc:chgData name="Hannah Puddefoot" userId="e428fa1b-cf7d-43f6-a9d0-3d1ff342a9eb" providerId="ADAL" clId="{6F407AC4-5E04-478F-A850-2BD269BC9631}" dt="2024-11-18T13:44:02.062" v="29" actId="1076"/>
      <pc:docMkLst>
        <pc:docMk/>
      </pc:docMkLst>
      <pc:sldChg chg="addSp modSp mod setBg">
        <pc:chgData name="Hannah Puddefoot" userId="e428fa1b-cf7d-43f6-a9d0-3d1ff342a9eb" providerId="ADAL" clId="{6F407AC4-5E04-478F-A850-2BD269BC9631}" dt="2024-11-18T13:42:38.254" v="7"/>
        <pc:sldMkLst>
          <pc:docMk/>
          <pc:sldMk cId="2215929184" sldId="272"/>
        </pc:sldMkLst>
        <pc:spChg chg="mod">
          <ac:chgData name="Hannah Puddefoot" userId="e428fa1b-cf7d-43f6-a9d0-3d1ff342a9eb" providerId="ADAL" clId="{6F407AC4-5E04-478F-A850-2BD269BC9631}" dt="2024-11-18T13:42:11.413" v="0" actId="6549"/>
          <ac:spMkLst>
            <pc:docMk/>
            <pc:sldMk cId="2215929184" sldId="272"/>
            <ac:spMk id="3" creationId="{9F0A4388-A36D-1947-830B-69C9BAF61312}"/>
          </ac:spMkLst>
        </pc:spChg>
        <pc:spChg chg="mod">
          <ac:chgData name="Hannah Puddefoot" userId="e428fa1b-cf7d-43f6-a9d0-3d1ff342a9eb" providerId="ADAL" clId="{6F407AC4-5E04-478F-A850-2BD269BC9631}" dt="2024-11-18T13:42:25.718" v="5" actId="207"/>
          <ac:spMkLst>
            <pc:docMk/>
            <pc:sldMk cId="2215929184" sldId="272"/>
            <ac:spMk id="5" creationId="{D08E6C7A-FE4A-5A18-73B3-96D6347E4855}"/>
          </ac:spMkLst>
        </pc:spChg>
        <pc:picChg chg="add mod">
          <ac:chgData name="Hannah Puddefoot" userId="e428fa1b-cf7d-43f6-a9d0-3d1ff342a9eb" providerId="ADAL" clId="{6F407AC4-5E04-478F-A850-2BD269BC9631}" dt="2024-11-18T13:42:18.555" v="3" actId="1076"/>
          <ac:picMkLst>
            <pc:docMk/>
            <pc:sldMk cId="2215929184" sldId="272"/>
            <ac:picMk id="2" creationId="{9F36714B-7962-0FF2-89ED-C8A339EA57D1}"/>
          </ac:picMkLst>
        </pc:picChg>
      </pc:sldChg>
      <pc:sldChg chg="addSp delSp modSp mod modAnim">
        <pc:chgData name="Hannah Puddefoot" userId="e428fa1b-cf7d-43f6-a9d0-3d1ff342a9eb" providerId="ADAL" clId="{6F407AC4-5E04-478F-A850-2BD269BC9631}" dt="2024-11-18T13:44:02.062" v="29" actId="1076"/>
        <pc:sldMkLst>
          <pc:docMk/>
          <pc:sldMk cId="3291969926" sldId="276"/>
        </pc:sldMkLst>
        <pc:spChg chg="del">
          <ac:chgData name="Hannah Puddefoot" userId="e428fa1b-cf7d-43f6-a9d0-3d1ff342a9eb" providerId="ADAL" clId="{6F407AC4-5E04-478F-A850-2BD269BC9631}" dt="2024-11-18T13:43:36.083" v="24" actId="478"/>
          <ac:spMkLst>
            <pc:docMk/>
            <pc:sldMk cId="3291969926" sldId="276"/>
            <ac:spMk id="2" creationId="{ED53765E-05A3-F66A-AA4C-233A619E20D4}"/>
          </ac:spMkLst>
        </pc:spChg>
        <pc:picChg chg="add mod">
          <ac:chgData name="Hannah Puddefoot" userId="e428fa1b-cf7d-43f6-a9d0-3d1ff342a9eb" providerId="ADAL" clId="{6F407AC4-5E04-478F-A850-2BD269BC9631}" dt="2024-11-18T13:44:02.062" v="29" actId="1076"/>
          <ac:picMkLst>
            <pc:docMk/>
            <pc:sldMk cId="3291969926" sldId="276"/>
            <ac:picMk id="3" creationId="{B098213B-1BE8-7D3B-D5E1-9486E89CF973}"/>
          </ac:picMkLst>
        </pc:picChg>
      </pc:sldChg>
      <pc:sldChg chg="modSp mod">
        <pc:chgData name="Hannah Puddefoot" userId="e428fa1b-cf7d-43f6-a9d0-3d1ff342a9eb" providerId="ADAL" clId="{6F407AC4-5E04-478F-A850-2BD269BC9631}" dt="2024-11-18T13:43:02.965" v="21" actId="1035"/>
        <pc:sldMkLst>
          <pc:docMk/>
          <pc:sldMk cId="1983765065" sldId="278"/>
        </pc:sldMkLst>
        <pc:spChg chg="mod">
          <ac:chgData name="Hannah Puddefoot" userId="e428fa1b-cf7d-43f6-a9d0-3d1ff342a9eb" providerId="ADAL" clId="{6F407AC4-5E04-478F-A850-2BD269BC9631}" dt="2024-11-18T13:43:02.965" v="21" actId="1035"/>
          <ac:spMkLst>
            <pc:docMk/>
            <pc:sldMk cId="1983765065" sldId="278"/>
            <ac:spMk id="3" creationId="{614D8519-5D6A-E1D7-E53F-6AAF165DB61D}"/>
          </ac:spMkLst>
        </pc:spChg>
        <pc:spChg chg="mod">
          <ac:chgData name="Hannah Puddefoot" userId="e428fa1b-cf7d-43f6-a9d0-3d1ff342a9eb" providerId="ADAL" clId="{6F407AC4-5E04-478F-A850-2BD269BC9631}" dt="2024-11-18T13:42:51.798" v="8" actId="207"/>
          <ac:spMkLst>
            <pc:docMk/>
            <pc:sldMk cId="1983765065" sldId="278"/>
            <ac:spMk id="8" creationId="{1DD9FE1E-48C3-CDBA-A9C6-350275A0C49A}"/>
          </ac:spMkLst>
        </pc:spChg>
      </pc:sldChg>
      <pc:sldChg chg="modSp mod">
        <pc:chgData name="Hannah Puddefoot" userId="e428fa1b-cf7d-43f6-a9d0-3d1ff342a9eb" providerId="ADAL" clId="{6F407AC4-5E04-478F-A850-2BD269BC9631}" dt="2024-11-18T13:43:17.977" v="23" actId="207"/>
        <pc:sldMkLst>
          <pc:docMk/>
          <pc:sldMk cId="131874685" sldId="279"/>
        </pc:sldMkLst>
        <pc:spChg chg="mod">
          <ac:chgData name="Hannah Puddefoot" userId="e428fa1b-cf7d-43f6-a9d0-3d1ff342a9eb" providerId="ADAL" clId="{6F407AC4-5E04-478F-A850-2BD269BC9631}" dt="2024-11-18T13:43:17.977" v="23" actId="207"/>
          <ac:spMkLst>
            <pc:docMk/>
            <pc:sldMk cId="131874685" sldId="279"/>
            <ac:spMk id="2" creationId="{E29763EE-F0F0-942C-A484-C4B06561B6B8}"/>
          </ac:spMkLst>
        </pc:spChg>
        <pc:spChg chg="mod">
          <ac:chgData name="Hannah Puddefoot" userId="e428fa1b-cf7d-43f6-a9d0-3d1ff342a9eb" providerId="ADAL" clId="{6F407AC4-5E04-478F-A850-2BD269BC9631}" dt="2024-11-18T13:43:11.499" v="22" actId="207"/>
          <ac:spMkLst>
            <pc:docMk/>
            <pc:sldMk cId="131874685" sldId="279"/>
            <ac:spMk id="4" creationId="{4E8AD996-C24F-2AED-6AC9-FC835299154F}"/>
          </ac:spMkLst>
        </pc:spChg>
      </pc:sldChg>
      <pc:sldMasterChg chg="setBg modSldLayout">
        <pc:chgData name="Hannah Puddefoot" userId="e428fa1b-cf7d-43f6-a9d0-3d1ff342a9eb" providerId="ADAL" clId="{6F407AC4-5E04-478F-A850-2BD269BC9631}" dt="2024-11-18T13:42:38.254" v="7"/>
        <pc:sldMasterMkLst>
          <pc:docMk/>
          <pc:sldMasterMk cId="1933501424" sldId="2147483660"/>
        </pc:sldMasterMkLst>
        <pc:sldLayoutChg chg="setBg">
          <pc:chgData name="Hannah Puddefoot" userId="e428fa1b-cf7d-43f6-a9d0-3d1ff342a9eb" providerId="ADAL" clId="{6F407AC4-5E04-478F-A850-2BD269BC9631}" dt="2024-11-18T13:42:38.254" v="7"/>
          <pc:sldLayoutMkLst>
            <pc:docMk/>
            <pc:sldMasterMk cId="1933501424" sldId="2147483660"/>
            <pc:sldLayoutMk cId="616411985" sldId="2147483661"/>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1880287341" sldId="2147483662"/>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4153968997" sldId="2147483663"/>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507995217" sldId="2147483664"/>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1357123642" sldId="2147483665"/>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3885869357" sldId="2147483666"/>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1805648775" sldId="2147483667"/>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1648552486" sldId="2147483668"/>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331707377" sldId="2147483669"/>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524337466" sldId="2147483670"/>
          </pc:sldLayoutMkLst>
        </pc:sldLayoutChg>
        <pc:sldLayoutChg chg="setBg">
          <pc:chgData name="Hannah Puddefoot" userId="e428fa1b-cf7d-43f6-a9d0-3d1ff342a9eb" providerId="ADAL" clId="{6F407AC4-5E04-478F-A850-2BD269BC9631}" dt="2024-11-18T13:42:38.254" v="7"/>
          <pc:sldLayoutMkLst>
            <pc:docMk/>
            <pc:sldMasterMk cId="1933501424" sldId="2147483660"/>
            <pc:sldLayoutMk cId="1854934194"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DB437-D510-49F6-A48B-FCFEAD14EA08}"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B4580-2A78-45B6-8387-391D23F413FC}" type="slidenum">
              <a:rPr lang="en-GB" smtClean="0"/>
              <a:t>‹#›</a:t>
            </a:fld>
            <a:endParaRPr lang="en-GB"/>
          </a:p>
        </p:txBody>
      </p:sp>
    </p:spTree>
    <p:extLst>
      <p:ext uri="{BB962C8B-B14F-4D97-AF65-F5344CB8AC3E}">
        <p14:creationId xmlns:p14="http://schemas.microsoft.com/office/powerpoint/2010/main" val="284287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3F7C33E-A8B3-4F15-A6F6-3558DAB9019E}" type="datetimeFigureOut">
              <a:rPr lang="en-GB" smtClean="0"/>
              <a:t>18/11/2024</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FE169F0-26AF-4447-B20F-42E8C6924E1B}"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41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F7C33E-A8B3-4F15-A6F6-3558DAB9019E}"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52433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F7C33E-A8B3-4F15-A6F6-3558DAB9019E}"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185493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F7C33E-A8B3-4F15-A6F6-3558DAB9019E}"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188028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F7C33E-A8B3-4F15-A6F6-3558DAB9019E}"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E169F0-26AF-4447-B20F-42E8C6924E1B}"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6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F7C33E-A8B3-4F15-A6F6-3558DAB9019E}"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50799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7C33E-A8B3-4F15-A6F6-3558DAB9019E}" type="datetimeFigureOut">
              <a:rPr lang="en-GB" smtClean="0"/>
              <a:t>18/11/2024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135712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F7C33E-A8B3-4F15-A6F6-3558DAB9019E}"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38858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C33E-A8B3-4F15-A6F6-3558DAB9019E}" type="datetimeFigureOut">
              <a:rPr lang="en-GB" smtClean="0"/>
              <a:t>18/11/2024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180564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3F7C33E-A8B3-4F15-A6F6-3558DAB9019E}"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164855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3F7C33E-A8B3-4F15-A6F6-3558DAB9019E}"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E169F0-26AF-4447-B20F-42E8C6924E1B}" type="slidenum">
              <a:rPr lang="en-GB" smtClean="0"/>
              <a:t>‹#›</a:t>
            </a:fld>
            <a:endParaRPr lang="en-GB"/>
          </a:p>
        </p:txBody>
      </p:sp>
    </p:spTree>
    <p:extLst>
      <p:ext uri="{BB962C8B-B14F-4D97-AF65-F5344CB8AC3E}">
        <p14:creationId xmlns:p14="http://schemas.microsoft.com/office/powerpoint/2010/main" val="33170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DCFCF"/>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3F7C33E-A8B3-4F15-A6F6-3558DAB9019E}" type="datetimeFigureOut">
              <a:rPr lang="en-GB" smtClean="0"/>
              <a:t>18/11/2024</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FE169F0-26AF-4447-B20F-42E8C6924E1B}" type="slidenum">
              <a:rPr lang="en-GB" smtClean="0"/>
              <a:t>‹#›</a:t>
            </a:fld>
            <a:endParaRPr lang="en-GB"/>
          </a:p>
        </p:txBody>
      </p:sp>
    </p:spTree>
    <p:extLst>
      <p:ext uri="{BB962C8B-B14F-4D97-AF65-F5344CB8AC3E}">
        <p14:creationId xmlns:p14="http://schemas.microsoft.com/office/powerpoint/2010/main" val="1933501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creativecommons.org/licenses/by-sa/4.0/deed.en"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creativecommons.org/licenses/by-sa/2.0/deed.en"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www.exeter-cathedral.org.uk/news-events/latest-news/the-labyrinth/"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L3RR-UYiT2Y?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0A4388-A36D-1947-830B-69C9BAF61312}"/>
              </a:ext>
            </a:extLst>
          </p:cNvPr>
          <p:cNvSpPr txBox="1">
            <a:spLocks/>
          </p:cNvSpPr>
          <p:nvPr/>
        </p:nvSpPr>
        <p:spPr>
          <a:xfrm>
            <a:off x="4644272" y="1546994"/>
            <a:ext cx="2444685" cy="41585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en-GB" dirty="0">
              <a:highlight>
                <a:srgbClr val="FFFF00"/>
              </a:highlight>
            </a:endParaRPr>
          </a:p>
        </p:txBody>
      </p:sp>
      <p:sp>
        <p:nvSpPr>
          <p:cNvPr id="5" name="Title 1">
            <a:extLst>
              <a:ext uri="{FF2B5EF4-FFF2-40B4-BE49-F238E27FC236}">
                <a16:creationId xmlns:a16="http://schemas.microsoft.com/office/drawing/2014/main" id="{D08E6C7A-FE4A-5A18-73B3-96D6347E4855}"/>
              </a:ext>
            </a:extLst>
          </p:cNvPr>
          <p:cNvSpPr txBox="1">
            <a:spLocks/>
          </p:cNvSpPr>
          <p:nvPr/>
        </p:nvSpPr>
        <p:spPr>
          <a:xfrm>
            <a:off x="3586899" y="4895154"/>
            <a:ext cx="5018202" cy="7252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dirty="0">
                <a:solidFill>
                  <a:srgbClr val="7DCFCF"/>
                </a:solidFill>
              </a:rPr>
              <a:t>Week Two, Plan Three</a:t>
            </a:r>
          </a:p>
        </p:txBody>
      </p:sp>
      <p:pic>
        <p:nvPicPr>
          <p:cNvPr id="2" name="Picture 1" descr="A blue background with white text and a ladder&#10;&#10;Description automatically generated">
            <a:extLst>
              <a:ext uri="{FF2B5EF4-FFF2-40B4-BE49-F238E27FC236}">
                <a16:creationId xmlns:a16="http://schemas.microsoft.com/office/drawing/2014/main" id="{9F36714B-7962-0FF2-89ED-C8A339EA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8447" y="828869"/>
            <a:ext cx="3595105" cy="3595105"/>
          </a:xfrm>
          <a:prstGeom prst="rect">
            <a:avLst/>
          </a:prstGeom>
          <a:noFill/>
          <a:ln>
            <a:noFill/>
          </a:ln>
        </p:spPr>
      </p:pic>
    </p:spTree>
    <p:extLst>
      <p:ext uri="{BB962C8B-B14F-4D97-AF65-F5344CB8AC3E}">
        <p14:creationId xmlns:p14="http://schemas.microsoft.com/office/powerpoint/2010/main" val="2215929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BFA511-76DB-45B2-A699-043B0AC1A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96" y="736846"/>
            <a:ext cx="7541382" cy="3770691"/>
          </a:xfrm>
          <a:prstGeom prst="rect">
            <a:avLst/>
          </a:prstGeom>
        </p:spPr>
      </p:pic>
      <p:grpSp>
        <p:nvGrpSpPr>
          <p:cNvPr id="12" name="Group 11">
            <a:extLst>
              <a:ext uri="{FF2B5EF4-FFF2-40B4-BE49-F238E27FC236}">
                <a16:creationId xmlns:a16="http://schemas.microsoft.com/office/drawing/2014/main" id="{3BB728AE-6CFF-0D14-D794-110A35B1468A}"/>
              </a:ext>
            </a:extLst>
          </p:cNvPr>
          <p:cNvGrpSpPr/>
          <p:nvPr/>
        </p:nvGrpSpPr>
        <p:grpSpPr>
          <a:xfrm>
            <a:off x="7291552" y="2427844"/>
            <a:ext cx="3811734" cy="2818941"/>
            <a:chOff x="7031611" y="1705925"/>
            <a:chExt cx="3262000" cy="2441869"/>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F8CEB66-D5A8-8A88-089E-EDBD7BFD0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742" y="1705925"/>
              <a:ext cx="2441869" cy="2441869"/>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60D26A76-7AAF-FF3C-08E6-74E84E036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611" y="3091206"/>
              <a:ext cx="1056588" cy="1056588"/>
            </a:xfrm>
            <a:prstGeom prst="rect">
              <a:avLst/>
            </a:prstGeom>
          </p:spPr>
        </p:pic>
      </p:grpSp>
      <p:sp>
        <p:nvSpPr>
          <p:cNvPr id="2" name="TextBox 1">
            <a:extLst>
              <a:ext uri="{FF2B5EF4-FFF2-40B4-BE49-F238E27FC236}">
                <a16:creationId xmlns:a16="http://schemas.microsoft.com/office/drawing/2014/main" id="{81D770E7-277B-3846-CE5E-BEC0F141F468}"/>
              </a:ext>
            </a:extLst>
          </p:cNvPr>
          <p:cNvSpPr txBox="1"/>
          <p:nvPr/>
        </p:nvSpPr>
        <p:spPr>
          <a:xfrm>
            <a:off x="6605048" y="5595577"/>
            <a:ext cx="5184742" cy="523220"/>
          </a:xfrm>
          <a:prstGeom prst="rect">
            <a:avLst/>
          </a:prstGeom>
          <a:noFill/>
        </p:spPr>
        <p:txBody>
          <a:bodyPr wrap="square" rtlCol="0">
            <a:spAutoFit/>
          </a:bodyPr>
          <a:lstStyle/>
          <a:p>
            <a:r>
              <a:rPr lang="en-GB" sz="2800" dirty="0">
                <a:latin typeface="Gill Sans MT" panose="020B0502020104020203" pitchFamily="34" charset="0"/>
              </a:rPr>
              <a:t>Jacob’s Ladder (Genesis 28: 10-22)</a:t>
            </a:r>
          </a:p>
        </p:txBody>
      </p:sp>
    </p:spTree>
    <p:extLst>
      <p:ext uri="{BB962C8B-B14F-4D97-AF65-F5344CB8AC3E}">
        <p14:creationId xmlns:p14="http://schemas.microsoft.com/office/powerpoint/2010/main" val="285049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6002E73-1B68-FE7E-2514-841AB216D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620" y="73583"/>
            <a:ext cx="2782739" cy="2782739"/>
          </a:xfrm>
          <a:prstGeom prst="rect">
            <a:avLst/>
          </a:prstGeom>
        </p:spPr>
      </p:pic>
      <p:pic>
        <p:nvPicPr>
          <p:cNvPr id="1026" name="Picture 2" descr="Signpost with tourist routes on snowy roadside · Free Stock Photo">
            <a:extLst>
              <a:ext uri="{FF2B5EF4-FFF2-40B4-BE49-F238E27FC236}">
                <a16:creationId xmlns:a16="http://schemas.microsoft.com/office/drawing/2014/main" id="{4A9C0051-0CD1-42C7-1A12-BC2601157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501" y="1106380"/>
            <a:ext cx="3428005" cy="5136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79003C0-AE81-77D5-9A8C-107F34573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94" y="2705492"/>
            <a:ext cx="4986780" cy="3740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4D8519-5D6A-E1D7-E53F-6AAF165DB61D}"/>
              </a:ext>
            </a:extLst>
          </p:cNvPr>
          <p:cNvSpPr txBox="1"/>
          <p:nvPr/>
        </p:nvSpPr>
        <p:spPr>
          <a:xfrm>
            <a:off x="575036" y="6380965"/>
            <a:ext cx="4986780" cy="276999"/>
          </a:xfrm>
          <a:prstGeom prst="rect">
            <a:avLst/>
          </a:prstGeom>
          <a:noFill/>
        </p:spPr>
        <p:txBody>
          <a:bodyPr wrap="square" rtlCol="0">
            <a:spAutoFit/>
          </a:bodyPr>
          <a:lstStyle/>
          <a:p>
            <a:r>
              <a:rPr lang="en-GB" sz="1200" dirty="0">
                <a:solidFill>
                  <a:srgbClr val="7DCFCF"/>
                </a:solidFill>
              </a:rPr>
              <a:t>P L Chadwick; </a:t>
            </a:r>
            <a:r>
              <a:rPr lang="en-GB" sz="1200" dirty="0">
                <a:solidFill>
                  <a:srgbClr val="7DCFCF"/>
                </a:solidFill>
                <a:hlinkClick r:id="rId5">
                  <a:extLst>
                    <a:ext uri="{A12FA001-AC4F-418D-AE19-62706E023703}">
                      <ahyp:hlinkClr xmlns:ahyp="http://schemas.microsoft.com/office/drawing/2018/hyperlinkcolor" val="tx"/>
                    </a:ext>
                  </a:extLst>
                </a:hlinkClick>
              </a:rPr>
              <a:t>https://creativecommons.org/licenses/by-sa/2.0/deed.en</a:t>
            </a:r>
            <a:r>
              <a:rPr lang="en-GB" sz="1200" dirty="0">
                <a:solidFill>
                  <a:srgbClr val="7DCFCF"/>
                </a:solidFill>
              </a:rPr>
              <a:t> </a:t>
            </a:r>
          </a:p>
        </p:txBody>
      </p:sp>
      <p:pic>
        <p:nvPicPr>
          <p:cNvPr id="1030" name="Picture 6">
            <a:extLst>
              <a:ext uri="{FF2B5EF4-FFF2-40B4-BE49-F238E27FC236}">
                <a16:creationId xmlns:a16="http://schemas.microsoft.com/office/drawing/2014/main" id="{490E58B0-0A94-3D90-9CFD-CC82370B1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306" y="402497"/>
            <a:ext cx="4041642" cy="30265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D9FE1E-48C3-CDBA-A9C6-350275A0C49A}"/>
              </a:ext>
            </a:extLst>
          </p:cNvPr>
          <p:cNvSpPr txBox="1"/>
          <p:nvPr/>
        </p:nvSpPr>
        <p:spPr>
          <a:xfrm>
            <a:off x="5561816" y="3429000"/>
            <a:ext cx="2789653" cy="507831"/>
          </a:xfrm>
          <a:prstGeom prst="rect">
            <a:avLst/>
          </a:prstGeom>
          <a:noFill/>
        </p:spPr>
        <p:txBody>
          <a:bodyPr wrap="square" rtlCol="0">
            <a:spAutoFit/>
          </a:bodyPr>
          <a:lstStyle/>
          <a:p>
            <a:r>
              <a:rPr lang="en-GB" sz="900" dirty="0"/>
              <a:t>Reinhold </a:t>
            </a:r>
            <a:r>
              <a:rPr lang="en-GB" sz="900" dirty="0" err="1"/>
              <a:t>M</a:t>
            </a:r>
            <a:r>
              <a:rPr lang="en-GB" sz="900" b="0" i="0" dirty="0" err="1">
                <a:solidFill>
                  <a:srgbClr val="1F1F1F"/>
                </a:solidFill>
                <a:effectLst/>
                <a:highlight>
                  <a:srgbClr val="FFFFFF"/>
                </a:highlight>
                <a:latin typeface="Google Sans"/>
              </a:rPr>
              <a:t>ö</a:t>
            </a:r>
            <a:r>
              <a:rPr lang="en-GB" sz="900" dirty="0" err="1"/>
              <a:t>ller</a:t>
            </a:r>
            <a:r>
              <a:rPr lang="en-GB" sz="900" dirty="0"/>
              <a:t>; </a:t>
            </a:r>
            <a:r>
              <a:rPr lang="en-GB" sz="900" b="0" i="0" dirty="0">
                <a:solidFill>
                  <a:srgbClr val="7DCFCF"/>
                </a:solidFill>
                <a:effectLst/>
                <a:highlight>
                  <a:srgbClr val="F8F9FA"/>
                </a:highlight>
                <a:latin typeface="+mj-lt"/>
                <a:hlinkClick r:id="rId7">
                  <a:extLst>
                    <a:ext uri="{A12FA001-AC4F-418D-AE19-62706E023703}">
                      <ahyp:hlinkClr xmlns:ahyp="http://schemas.microsoft.com/office/drawing/2018/hyperlinkcolor" val="tx"/>
                    </a:ext>
                  </a:extLst>
                </a:hlinkClick>
              </a:rPr>
              <a:t>https://creativecommons.org/licenses/by-sa/4.0/deed.en</a:t>
            </a:r>
            <a:r>
              <a:rPr lang="en-GB" sz="900" b="0" i="0" dirty="0">
                <a:solidFill>
                  <a:srgbClr val="7DCFCF"/>
                </a:solidFill>
                <a:effectLst/>
                <a:highlight>
                  <a:srgbClr val="F8F9FA"/>
                </a:highlight>
                <a:latin typeface="+mj-lt"/>
              </a:rPr>
              <a:t> </a:t>
            </a:r>
            <a:endParaRPr lang="en-GB" sz="900" dirty="0">
              <a:solidFill>
                <a:srgbClr val="7DCFCF"/>
              </a:solidFill>
            </a:endParaRPr>
          </a:p>
        </p:txBody>
      </p:sp>
    </p:spTree>
    <p:extLst>
      <p:ext uri="{BB962C8B-B14F-4D97-AF65-F5344CB8AC3E}">
        <p14:creationId xmlns:p14="http://schemas.microsoft.com/office/powerpoint/2010/main" val="198376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AAD4E1C-758C-C0FF-72F1-75750CB73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35" r="13464"/>
          <a:stretch/>
        </p:blipFill>
        <p:spPr bwMode="auto">
          <a:xfrm>
            <a:off x="6096000" y="645491"/>
            <a:ext cx="54864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9763EE-F0F0-942C-A484-C4B06561B6B8}"/>
              </a:ext>
            </a:extLst>
          </p:cNvPr>
          <p:cNvSpPr txBox="1"/>
          <p:nvPr/>
        </p:nvSpPr>
        <p:spPr>
          <a:xfrm>
            <a:off x="7004115" y="5835192"/>
            <a:ext cx="5316717" cy="523220"/>
          </a:xfrm>
          <a:prstGeom prst="rect">
            <a:avLst/>
          </a:prstGeom>
          <a:noFill/>
        </p:spPr>
        <p:txBody>
          <a:bodyPr wrap="square" rtlCol="0">
            <a:spAutoFit/>
          </a:bodyPr>
          <a:lstStyle/>
          <a:p>
            <a:r>
              <a:rPr lang="en-GB" sz="1400" dirty="0"/>
              <a:t>Jack Gordon; </a:t>
            </a:r>
            <a:r>
              <a:rPr lang="en-GB" sz="1400" dirty="0">
                <a:solidFill>
                  <a:srgbClr val="7DCFCF"/>
                </a:solidFill>
                <a:hlinkClick r:id="rId3">
                  <a:extLst>
                    <a:ext uri="{A12FA001-AC4F-418D-AE19-62706E023703}">
                      <ahyp:hlinkClr xmlns:ahyp="http://schemas.microsoft.com/office/drawing/2018/hyperlinkcolor" val="tx"/>
                    </a:ext>
                  </a:extLst>
                </a:hlinkClick>
              </a:rPr>
              <a:t>https://creativecommons.org/licenses/by-sa/4.0/deed.en</a:t>
            </a:r>
            <a:r>
              <a:rPr lang="en-GB" sz="1400" dirty="0">
                <a:solidFill>
                  <a:srgbClr val="7DCFCF"/>
                </a:solidFill>
              </a:rPr>
              <a:t> </a:t>
            </a:r>
          </a:p>
        </p:txBody>
      </p:sp>
      <p:pic>
        <p:nvPicPr>
          <p:cNvPr id="1028" name="Picture 4" descr="The Labyrinth | Exeter Cathedral">
            <a:extLst>
              <a:ext uri="{FF2B5EF4-FFF2-40B4-BE49-F238E27FC236}">
                <a16:creationId xmlns:a16="http://schemas.microsoft.com/office/drawing/2014/main" id="{8A6A118F-5705-DEEC-D4E4-B5019381E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98" y="1116004"/>
            <a:ext cx="4972050"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8AD996-C24F-2AED-6AC9-FC835299154F}"/>
              </a:ext>
            </a:extLst>
          </p:cNvPr>
          <p:cNvSpPr txBox="1"/>
          <p:nvPr/>
        </p:nvSpPr>
        <p:spPr>
          <a:xfrm>
            <a:off x="290338" y="4691894"/>
            <a:ext cx="6160416" cy="307777"/>
          </a:xfrm>
          <a:prstGeom prst="rect">
            <a:avLst/>
          </a:prstGeom>
          <a:noFill/>
        </p:spPr>
        <p:txBody>
          <a:bodyPr wrap="square">
            <a:spAutoFit/>
          </a:bodyPr>
          <a:lstStyle/>
          <a:p>
            <a:r>
              <a:rPr lang="en-GB" sz="1400" dirty="0">
                <a:solidFill>
                  <a:srgbClr val="7DCFCF"/>
                </a:solidFill>
                <a:hlinkClick r:id="rId5">
                  <a:extLst>
                    <a:ext uri="{A12FA001-AC4F-418D-AE19-62706E023703}">
                      <ahyp:hlinkClr xmlns:ahyp="http://schemas.microsoft.com/office/drawing/2018/hyperlinkcolor" val="tx"/>
                    </a:ext>
                  </a:extLst>
                </a:hlinkClick>
              </a:rPr>
              <a:t>https://www.exeter-cathedral.org.uk/news-events/latest-news/the-labyrinth/</a:t>
            </a:r>
            <a:r>
              <a:rPr lang="en-GB" sz="1400" dirty="0">
                <a:solidFill>
                  <a:srgbClr val="7DCFCF"/>
                </a:solidFill>
              </a:rPr>
              <a:t> </a:t>
            </a:r>
          </a:p>
        </p:txBody>
      </p:sp>
    </p:spTree>
    <p:extLst>
      <p:ext uri="{BB962C8B-B14F-4D97-AF65-F5344CB8AC3E}">
        <p14:creationId xmlns:p14="http://schemas.microsoft.com/office/powerpoint/2010/main" val="13187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D056-B7B3-191C-50C3-11D019D29DA9}"/>
              </a:ext>
            </a:extLst>
          </p:cNvPr>
          <p:cNvSpPr txBox="1"/>
          <p:nvPr/>
        </p:nvSpPr>
        <p:spPr>
          <a:xfrm>
            <a:off x="652807" y="1050071"/>
            <a:ext cx="10800760" cy="5138201"/>
          </a:xfrm>
          <a:prstGeom prst="rect">
            <a:avLst/>
          </a:prstGeom>
          <a:noFill/>
        </p:spPr>
        <p:txBody>
          <a:bodyPr wrap="square">
            <a:spAutoFit/>
          </a:bodyPr>
          <a:lstStyle/>
          <a:p>
            <a:pPr>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Labyrinths were (and are) used by Christian monks. They are walked slowly, offering a bounded space for personal reflection and spiritual pilgrimage. </a:t>
            </a:r>
          </a:p>
          <a:p>
            <a:pPr>
              <a:lnSpc>
                <a:spcPct val="107000"/>
              </a:lnSpc>
              <a:spcAft>
                <a:spcPts val="800"/>
              </a:spcAft>
            </a:pPr>
            <a:endParaRPr lang="en-GB" sz="2400" dirty="0">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Whereas a maze has a different entry and exit point, a labyrinth has the entry and exit point the same. A labyrinth is used as a space to exit the world, reflect on spiritual questions, and enter the world once again.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D096B56-19D4-1B35-A944-BF0EC6DFB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014" y="2066827"/>
            <a:ext cx="2724346" cy="2724346"/>
          </a:xfrm>
          <a:prstGeom prst="rect">
            <a:avLst/>
          </a:prstGeom>
        </p:spPr>
      </p:pic>
    </p:spTree>
    <p:extLst>
      <p:ext uri="{BB962C8B-B14F-4D97-AF65-F5344CB8AC3E}">
        <p14:creationId xmlns:p14="http://schemas.microsoft.com/office/powerpoint/2010/main" val="266108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Pupil Video - Week 2: Journeying Through Life">
            <a:hlinkClick r:id="" action="ppaction://media"/>
            <a:extLst>
              <a:ext uri="{FF2B5EF4-FFF2-40B4-BE49-F238E27FC236}">
                <a16:creationId xmlns:a16="http://schemas.microsoft.com/office/drawing/2014/main" id="{B098213B-1BE8-7D3B-D5E1-9486E89CF973}"/>
              </a:ext>
            </a:extLst>
          </p:cNvPr>
          <p:cNvPicPr>
            <a:picLocks noRot="1" noChangeAspect="1"/>
          </p:cNvPicPr>
          <p:nvPr>
            <a:videoFile r:link="rId1"/>
          </p:nvPr>
        </p:nvPicPr>
        <p:blipFill>
          <a:blip r:embed="rId3"/>
          <a:stretch>
            <a:fillRect/>
          </a:stretch>
        </p:blipFill>
        <p:spPr>
          <a:xfrm>
            <a:off x="1250562" y="691321"/>
            <a:ext cx="9690876" cy="5475358"/>
          </a:xfrm>
          <a:prstGeom prst="rect">
            <a:avLst/>
          </a:prstGeom>
        </p:spPr>
      </p:pic>
    </p:spTree>
    <p:extLst>
      <p:ext uri="{BB962C8B-B14F-4D97-AF65-F5344CB8AC3E}">
        <p14:creationId xmlns:p14="http://schemas.microsoft.com/office/powerpoint/2010/main" val="329196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FE4D4259-2DEF-4C6C-2159-39E00777D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53" y="1044018"/>
            <a:ext cx="4769963" cy="4769963"/>
          </a:xfrm>
          <a:prstGeom prst="rect">
            <a:avLst/>
          </a:prstGeom>
        </p:spPr>
      </p:pic>
      <p:sp>
        <p:nvSpPr>
          <p:cNvPr id="7" name="TextBox 6">
            <a:extLst>
              <a:ext uri="{FF2B5EF4-FFF2-40B4-BE49-F238E27FC236}">
                <a16:creationId xmlns:a16="http://schemas.microsoft.com/office/drawing/2014/main" id="{96001799-272C-D123-40F4-917D81DFB68D}"/>
              </a:ext>
            </a:extLst>
          </p:cNvPr>
          <p:cNvSpPr txBox="1"/>
          <p:nvPr/>
        </p:nvSpPr>
        <p:spPr>
          <a:xfrm>
            <a:off x="5344997" y="791852"/>
            <a:ext cx="6136849" cy="5370445"/>
          </a:xfrm>
          <a:prstGeom prst="rect">
            <a:avLst/>
          </a:prstGeom>
          <a:noFill/>
        </p:spPr>
        <p:txBody>
          <a:bodyPr wrap="square" rtlCol="0">
            <a:spAutoFit/>
          </a:bodyPr>
          <a:lstStyle/>
          <a:p>
            <a:pPr algn="ctr"/>
            <a:r>
              <a:rPr lang="en-GB" sz="1900" b="1" dirty="0">
                <a:latin typeface="Gill Sans MT" panose="020B0502020104020203" pitchFamily="34" charset="0"/>
              </a:rPr>
              <a:t>‘Palm line’ reflection</a:t>
            </a:r>
          </a:p>
          <a:p>
            <a:endParaRPr lang="en-GB" sz="1900" dirty="0">
              <a:latin typeface="Gill Sans MT" panose="020B0502020104020203" pitchFamily="34" charset="0"/>
            </a:endParaRPr>
          </a:p>
          <a:p>
            <a:r>
              <a:rPr lang="en-GB" sz="1900" dirty="0">
                <a:effectLst/>
                <a:latin typeface="Gill Sans MT" panose="020B0502020104020203" pitchFamily="34" charset="0"/>
                <a:ea typeface="Calibri" panose="020F0502020204030204" pitchFamily="34" charset="0"/>
                <a:cs typeface="Calibri" panose="020F0502020204030204" pitchFamily="34" charset="0"/>
              </a:rPr>
              <a:t>Look at your open palms and your ‘palm lines’. Everybody’s palm lines are different – no two are the same! Take a moment to think about how unique you are.</a:t>
            </a:r>
          </a:p>
          <a:p>
            <a:endParaRPr lang="en-GB" sz="1900" dirty="0">
              <a:latin typeface="Gill Sans MT" panose="020B0502020104020203" pitchFamily="34" charset="0"/>
              <a:ea typeface="Calibri" panose="020F0502020204030204" pitchFamily="34" charset="0"/>
              <a:cs typeface="Calibri" panose="020F0502020204030204" pitchFamily="34" charset="0"/>
            </a:endParaRPr>
          </a:p>
          <a:p>
            <a:pPr lvl="0">
              <a:lnSpc>
                <a:spcPct val="107000"/>
              </a:lnSpc>
            </a:pPr>
            <a:r>
              <a:rPr lang="en-GB" sz="1900" dirty="0">
                <a:effectLst/>
                <a:latin typeface="Gill Sans MT" panose="020B0502020104020203" pitchFamily="34" charset="0"/>
                <a:ea typeface="Calibri" panose="020F0502020204030204" pitchFamily="34" charset="0"/>
                <a:cs typeface="Calibri" panose="020F0502020204030204" pitchFamily="34" charset="0"/>
              </a:rPr>
              <a:t>Next, slowly trace along the palm lines on your hand using your index finger on the other. </a:t>
            </a:r>
          </a:p>
          <a:p>
            <a:pPr lvl="0">
              <a:lnSpc>
                <a:spcPct val="107000"/>
              </a:lnSpc>
            </a:pPr>
            <a:endParaRPr lang="en-GB" sz="1900" dirty="0">
              <a:latin typeface="Gill Sans MT" panose="020B0502020104020203" pitchFamily="34" charset="0"/>
              <a:ea typeface="Calibri" panose="020F0502020204030204" pitchFamily="34" charset="0"/>
              <a:cs typeface="Calibri" panose="020F0502020204030204" pitchFamily="34" charset="0"/>
            </a:endParaRPr>
          </a:p>
          <a:p>
            <a:pPr lvl="0">
              <a:lnSpc>
                <a:spcPct val="107000"/>
              </a:lnSpc>
            </a:pPr>
            <a:r>
              <a:rPr lang="en-GB" sz="1900" dirty="0">
                <a:effectLst/>
                <a:latin typeface="Gill Sans MT" panose="020B0502020104020203" pitchFamily="34" charset="0"/>
                <a:ea typeface="Calibri" panose="020F0502020204030204" pitchFamily="34" charset="0"/>
                <a:cs typeface="Calibri" panose="020F0502020204030204" pitchFamily="34" charset="0"/>
              </a:rPr>
              <a:t>Whenever you reach a point where your palm line changes direction, or you move to another ‘line’, consider what makes you unique, special, and different from anyone else.</a:t>
            </a:r>
            <a:endParaRPr lang="en-GB" sz="1900" dirty="0">
              <a:effectLst/>
              <a:latin typeface="Gill Sans MT" panose="020B0502020104020203"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sz="1900" dirty="0">
              <a:effectLst/>
              <a:latin typeface="Gill Sans MT" panose="020B0502020104020203" pitchFamily="34" charset="0"/>
              <a:ea typeface="Calibri" panose="020F0502020204030204" pitchFamily="34" charset="0"/>
              <a:cs typeface="Calibri" panose="020F0502020204030204" pitchFamily="34" charset="0"/>
            </a:endParaRPr>
          </a:p>
          <a:p>
            <a:pPr lvl="0">
              <a:lnSpc>
                <a:spcPct val="107000"/>
              </a:lnSpc>
              <a:spcAft>
                <a:spcPts val="800"/>
              </a:spcAft>
            </a:pPr>
            <a:r>
              <a:rPr lang="en-GB" sz="1900" dirty="0">
                <a:latin typeface="Gill Sans MT" panose="020B0502020104020203" pitchFamily="34" charset="0"/>
                <a:ea typeface="Calibri" panose="020F0502020204030204" pitchFamily="34" charset="0"/>
                <a:cs typeface="Calibri" panose="020F0502020204030204" pitchFamily="34" charset="0"/>
              </a:rPr>
              <a:t>We are now going to repeat this. </a:t>
            </a:r>
            <a:r>
              <a:rPr lang="en-GB" sz="1900" dirty="0">
                <a:effectLst/>
                <a:latin typeface="Gill Sans MT" panose="020B0502020104020203" pitchFamily="34" charset="0"/>
                <a:ea typeface="Calibri" panose="020F0502020204030204" pitchFamily="34" charset="0"/>
                <a:cs typeface="Calibri" panose="020F0502020204030204" pitchFamily="34" charset="0"/>
              </a:rPr>
              <a:t>This time, where you meet a change of direction or ‘line’, consider a positive choice or action you could make today to help somebody else in their life journey.</a:t>
            </a:r>
            <a:endParaRPr lang="en-GB" sz="19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8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E00218-AA5D-311B-AECB-3C064665866E}"/>
              </a:ext>
            </a:extLst>
          </p:cNvPr>
          <p:cNvSpPr txBox="1"/>
          <p:nvPr/>
        </p:nvSpPr>
        <p:spPr>
          <a:xfrm>
            <a:off x="1383383" y="1434380"/>
            <a:ext cx="9425233" cy="3348994"/>
          </a:xfrm>
          <a:prstGeom prst="rect">
            <a:avLst/>
          </a:prstGeom>
          <a:noFill/>
        </p:spPr>
        <p:txBody>
          <a:bodyPr wrap="square">
            <a:spAutoFit/>
          </a:bodyPr>
          <a:lstStyle/>
          <a:p>
            <a:pPr algn="ctr">
              <a:lnSpc>
                <a:spcPct val="107000"/>
              </a:lnSpc>
              <a:spcAft>
                <a:spcPts val="800"/>
              </a:spcAft>
            </a:pPr>
            <a:r>
              <a:rPr lang="en-GB" sz="2800" dirty="0">
                <a:effectLst/>
                <a:latin typeface="Gill Sans MT" panose="020B0502020104020203" pitchFamily="34" charset="0"/>
                <a:ea typeface="Calibri" panose="020F0502020204030204" pitchFamily="34" charset="0"/>
                <a:cs typeface="Calibri" panose="020F0502020204030204" pitchFamily="34" charset="0"/>
              </a:rPr>
              <a: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000000"/>
                </a:solidFill>
                <a:effectLst/>
                <a:highlight>
                  <a:srgbClr val="FFFFFF"/>
                </a:highlight>
                <a:latin typeface="Gill Sans MT" panose="020B0502020104020203" pitchFamily="34" charset="0"/>
                <a:ea typeface="Calibri" panose="020F0502020204030204" pitchFamily="34" charset="0"/>
                <a:cs typeface="Calibri" panose="020F0502020204030204" pitchFamily="34" charset="0"/>
              </a:rPr>
              <a:t>You show me the path of life. </a:t>
            </a:r>
          </a:p>
          <a:p>
            <a:pPr algn="ctr">
              <a:lnSpc>
                <a:spcPct val="107000"/>
              </a:lnSpc>
              <a:spcAft>
                <a:spcPts val="800"/>
              </a:spcAft>
            </a:pPr>
            <a:r>
              <a:rPr lang="en-GB" sz="2800" dirty="0">
                <a:solidFill>
                  <a:srgbClr val="000000"/>
                </a:solidFill>
                <a:effectLst/>
                <a:highlight>
                  <a:srgbClr val="FFFFFF"/>
                </a:highlight>
                <a:latin typeface="Gill Sans MT" panose="020B0502020104020203" pitchFamily="34" charset="0"/>
                <a:ea typeface="Calibri" panose="020F0502020204030204" pitchFamily="34" charset="0"/>
                <a:cs typeface="Calibri" panose="020F0502020204030204" pitchFamily="34" charset="0"/>
              </a:rPr>
              <a:t>In your presence there is fullness of joy. (Psalm 16:11) </a:t>
            </a:r>
          </a:p>
          <a:p>
            <a:pPr algn="ctr">
              <a:lnSpc>
                <a:spcPct val="107000"/>
              </a:lnSpc>
              <a:spcAft>
                <a:spcPts val="800"/>
              </a:spcAft>
            </a:pPr>
            <a:endParaRPr lang="en-GB" sz="2800" dirty="0">
              <a:solidFill>
                <a:srgbClr val="000000"/>
              </a:solidFill>
              <a:highlight>
                <a:srgbClr val="FFFFFF"/>
              </a:highlight>
              <a:latin typeface="Gill Sans MT" panose="020B0502020104020203" pitchFamily="34" charset="0"/>
              <a:ea typeface="Calibri" panose="020F0502020204030204" pitchFamily="34" charset="0"/>
              <a:cs typeface="Calibri" panose="020F0502020204030204" pitchFamily="34" charset="0"/>
            </a:endParaRPr>
          </a:p>
          <a:p>
            <a:pPr algn="ctr">
              <a:lnSpc>
                <a:spcPct val="107000"/>
              </a:lnSpc>
              <a:spcAft>
                <a:spcPts val="800"/>
              </a:spcAft>
            </a:pPr>
            <a:endParaRPr lang="en-GB" sz="2800" dirty="0">
              <a:solidFill>
                <a:srgbClr val="000000"/>
              </a:solidFill>
              <a:effectLst/>
              <a:highlight>
                <a:srgbClr val="FFFFFF"/>
              </a:highlight>
              <a:latin typeface="Gill Sans MT" panose="020B0502020104020203" pitchFamily="34" charset="0"/>
              <a:ea typeface="Calibri" panose="020F0502020204030204" pitchFamily="34" charset="0"/>
              <a:cs typeface="Calibri" panose="020F0502020204030204" pitchFamily="34" charset="0"/>
            </a:endParaRPr>
          </a:p>
          <a:p>
            <a:pPr algn="ctr">
              <a:lnSpc>
                <a:spcPct val="107000"/>
              </a:lnSpc>
              <a:spcAft>
                <a:spcPts val="800"/>
              </a:spcAft>
            </a:pPr>
            <a:r>
              <a:rPr lang="en-GB" sz="2800" dirty="0">
                <a:solidFill>
                  <a:srgbClr val="000000"/>
                </a:solidFill>
                <a:effectLst/>
                <a:highlight>
                  <a:srgbClr val="FFFFFF"/>
                </a:highlight>
                <a:latin typeface="Gill Sans MT" panose="020B0502020104020203" pitchFamily="34" charset="0"/>
                <a:ea typeface="Calibri" panose="020F0502020204030204" pitchFamily="34" charset="0"/>
                <a:cs typeface="Calibri" panose="020F0502020204030204" pitchFamily="34" charset="0"/>
              </a:rPr>
              <a:t>I wonder how this verse makes you feel?</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44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C4DF29-62F7-35CC-B1D8-B80EFB00D41F}"/>
              </a:ext>
            </a:extLst>
          </p:cNvPr>
          <p:cNvSpPr txBox="1"/>
          <p:nvPr/>
        </p:nvSpPr>
        <p:spPr>
          <a:xfrm>
            <a:off x="1161853" y="962199"/>
            <a:ext cx="9339607" cy="5035609"/>
          </a:xfrm>
          <a:prstGeom prst="rect">
            <a:avLst/>
          </a:prstGeom>
          <a:noFill/>
        </p:spPr>
        <p:txBody>
          <a:bodyPr wrap="square">
            <a:spAutoFit/>
          </a:bodyPr>
          <a:lstStyle/>
          <a:p>
            <a:pPr>
              <a:lnSpc>
                <a:spcPct val="107000"/>
              </a:lnSpc>
              <a:spcAft>
                <a:spcPts val="800"/>
              </a:spcAft>
            </a:pPr>
            <a:r>
              <a:rPr lang="en-GB" sz="2400" b="1" dirty="0">
                <a:effectLst/>
                <a:latin typeface="Gill Sans MT" panose="020B0502020104020203" pitchFamily="34" charset="0"/>
                <a:ea typeface="Calibri" panose="020F0502020204030204" pitchFamily="34" charset="0"/>
                <a:cs typeface="Times New Roman" panose="02020603050405020304" pitchFamily="18" charset="0"/>
              </a:rPr>
              <a:t>Prayer</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Jacob went on a journey through life. It was when Jacob stopped and rested, that he had his vision. In this rest in the ‘busy-ness’ of life, he discovered more about himself, life and God. </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Lord, as we leave this place, help us to find time to rest and think about our life’s journeys. Show us the path of life, and help us to support others as we journey </a:t>
            </a:r>
            <a:r>
              <a:rPr lang="en-GB" sz="2400">
                <a:effectLst/>
                <a:latin typeface="Gill Sans MT" panose="020B0502020104020203" pitchFamily="34" charset="0"/>
                <a:ea typeface="Calibri" panose="020F0502020204030204" pitchFamily="34" charset="0"/>
                <a:cs typeface="Times New Roman" panose="02020603050405020304" pitchFamily="18" charset="0"/>
              </a:rPr>
              <a:t>together.</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Amen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5711575"/>
      </p:ext>
    </p:extLst>
  </p:cSld>
  <p:clrMapOvr>
    <a:masterClrMapping/>
  </p:clrMapOvr>
</p:sld>
</file>

<file path=ppt/theme/theme1.xml><?xml version="1.0" encoding="utf-8"?>
<a:theme xmlns:a="http://schemas.openxmlformats.org/drawingml/2006/main" name="Basi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a3f4af-9df9-4e1d-8c69-a33c6e733a58" xsi:nil="true"/>
    <lcf76f155ced4ddcb4097134ff3c332f xmlns="9f06da45-68d2-458d-b3d3-8060d8b51a1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D8540B5BF282488ECC8CD3C4966458" ma:contentTypeVersion="18" ma:contentTypeDescription="Create a new document." ma:contentTypeScope="" ma:versionID="a6172e6f790fbbe5a33d5a9dd9f1140e">
  <xsd:schema xmlns:xsd="http://www.w3.org/2001/XMLSchema" xmlns:xs="http://www.w3.org/2001/XMLSchema" xmlns:p="http://schemas.microsoft.com/office/2006/metadata/properties" xmlns:ns2="f3a3f4af-9df9-4e1d-8c69-a33c6e733a58" xmlns:ns3="9f06da45-68d2-458d-b3d3-8060d8b51a1e" targetNamespace="http://schemas.microsoft.com/office/2006/metadata/properties" ma:root="true" ma:fieldsID="8229545c610568fd97ee1f1ae68a76c3" ns2:_="" ns3:_="">
    <xsd:import namespace="f3a3f4af-9df9-4e1d-8c69-a33c6e733a58"/>
    <xsd:import namespace="9f06da45-68d2-458d-b3d3-8060d8b51a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3f4af-9df9-4e1d-8c69-a33c6e733a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411e86-ed25-4156-8ce4-853208e0deec}" ma:internalName="TaxCatchAll" ma:showField="CatchAllData" ma:web="f3a3f4af-9df9-4e1d-8c69-a33c6e733a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06da45-68d2-458d-b3d3-8060d8b51a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e3ca5f-0498-4fb9-8f73-f4904194c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487FAE-D119-4E6A-9E17-5C86ADF7C396}">
  <ds:schemaRefs>
    <ds:schemaRef ds:uri="http://schemas.microsoft.com/office/2006/metadata/properties"/>
    <ds:schemaRef ds:uri="http://schemas.microsoft.com/office/infopath/2007/PartnerControls"/>
    <ds:schemaRef ds:uri="f3a3f4af-9df9-4e1d-8c69-a33c6e733a58"/>
    <ds:schemaRef ds:uri="9f06da45-68d2-458d-b3d3-8060d8b51a1e"/>
  </ds:schemaRefs>
</ds:datastoreItem>
</file>

<file path=customXml/itemProps2.xml><?xml version="1.0" encoding="utf-8"?>
<ds:datastoreItem xmlns:ds="http://schemas.openxmlformats.org/officeDocument/2006/customXml" ds:itemID="{B149A8DF-2121-4A8C-9FB0-13147C421F63}">
  <ds:schemaRefs>
    <ds:schemaRef ds:uri="http://schemas.microsoft.com/sharepoint/v3/contenttype/forms"/>
  </ds:schemaRefs>
</ds:datastoreItem>
</file>

<file path=customXml/itemProps3.xml><?xml version="1.0" encoding="utf-8"?>
<ds:datastoreItem xmlns:ds="http://schemas.openxmlformats.org/officeDocument/2006/customXml" ds:itemID="{BEE75984-4BEC-47AB-98E1-C74A2825F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3f4af-9df9-4e1d-8c69-a33c6e733a58"/>
    <ds:schemaRef ds:uri="9f06da45-68d2-458d-b3d3-8060d8b51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TotalTime>
  <Words>406</Words>
  <Application>Microsoft Office PowerPoint</Application>
  <PresentationFormat>Widescreen</PresentationFormat>
  <Paragraphs>36</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Calibri</vt:lpstr>
      <vt:lpstr>Corbel</vt:lpstr>
      <vt:lpstr>Gill Sans MT</vt:lpstr>
      <vt:lpstr>Google Sans</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Diocese of St Albans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Parker</dc:creator>
  <cp:lastModifiedBy>Hannah Puddefoot</cp:lastModifiedBy>
  <cp:revision>1</cp:revision>
  <dcterms:created xsi:type="dcterms:W3CDTF">2024-07-29T08:09:23Z</dcterms:created>
  <dcterms:modified xsi:type="dcterms:W3CDTF">2024-11-18T13:44:03Z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0x010100FCD8540B5BF282488ECC8CD3C4966458</vt:lpwstr>
  </property>
  <property fmtid="{D5CDD505-2E9C-101B-9397-08002B2CF9AE}" pid="3" name="MediaServiceImageTags">
    <vt:lpwstr/>
  </property>
</Properties>
</file>