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8" r:id="rId5"/>
    <p:sldId id="275" r:id="rId6"/>
    <p:sldId id="265" r:id="rId7"/>
    <p:sldId id="267" r:id="rId8"/>
    <p:sldId id="277" r:id="rId9"/>
    <p:sldId id="279" r:id="rId10"/>
    <p:sldId id="280" r:id="rId11"/>
    <p:sldId id="281" r:id="rId12"/>
    <p:sldId id="282" r:id="rId13"/>
    <p:sldId id="284" r:id="rId14"/>
    <p:sldId id="28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C822DD-276E-4189-AA7F-02653F9E41C2}" v="6" dt="2024-11-26T15:16:01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Hannah Puddefoot" userId="e428fa1b-cf7d-43f6-a9d0-3d1ff342a9eb" providerId="ADAL" clId="{EAC822DD-276E-4189-AA7F-02653F9E41C2}"/>
    <pc:docChg chg="custSel modSld modMainMaster">
      <pc:chgData name="Hannah Puddefoot" userId="e428fa1b-cf7d-43f6-a9d0-3d1ff342a9eb" providerId="ADAL" clId="{EAC822DD-276E-4189-AA7F-02653F9E41C2}" dt="2024-11-26T15:16:01.903" v="12"/>
      <pc:docMkLst>
        <pc:docMk/>
      </pc:docMkLst>
      <pc:sldChg chg="addSp modSp mod setBg">
        <pc:chgData name="Hannah Puddefoot" userId="e428fa1b-cf7d-43f6-a9d0-3d1ff342a9eb" providerId="ADAL" clId="{EAC822DD-276E-4189-AA7F-02653F9E41C2}" dt="2024-11-26T15:15:38.176" v="8"/>
        <pc:sldMkLst>
          <pc:docMk/>
          <pc:sldMk cId="2841843846" sldId="275"/>
        </pc:sldMkLst>
        <pc:spChg chg="mod">
          <ac:chgData name="Hannah Puddefoot" userId="e428fa1b-cf7d-43f6-a9d0-3d1ff342a9eb" providerId="ADAL" clId="{EAC822DD-276E-4189-AA7F-02653F9E41C2}" dt="2024-11-26T15:14:14.993" v="2" actId="6549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EAC822DD-276E-4189-AA7F-02653F9E41C2}" dt="2024-11-26T15:14:27.436" v="6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EAC822DD-276E-4189-AA7F-02653F9E41C2}" dt="2024-11-26T15:14:18.797" v="5" actId="962"/>
          <ac:picMkLst>
            <pc:docMk/>
            <pc:sldMk cId="2841843846" sldId="275"/>
            <ac:picMk id="2" creationId="{E5D93A56-E974-B4A0-24D1-09E9D1895DEF}"/>
          </ac:picMkLst>
        </pc:picChg>
      </pc:sldChg>
      <pc:sldChg chg="addSp delSp modSp mod modAnim">
        <pc:chgData name="Hannah Puddefoot" userId="e428fa1b-cf7d-43f6-a9d0-3d1ff342a9eb" providerId="ADAL" clId="{EAC822DD-276E-4189-AA7F-02653F9E41C2}" dt="2024-11-26T15:14:06.824" v="1"/>
        <pc:sldMkLst>
          <pc:docMk/>
          <pc:sldMk cId="3608085523" sldId="278"/>
        </pc:sldMkLst>
        <pc:spChg chg="del">
          <ac:chgData name="Hannah Puddefoot" userId="e428fa1b-cf7d-43f6-a9d0-3d1ff342a9eb" providerId="ADAL" clId="{EAC822DD-276E-4189-AA7F-02653F9E41C2}" dt="2024-11-26T15:14:06.676" v="0" actId="478"/>
          <ac:spMkLst>
            <pc:docMk/>
            <pc:sldMk cId="3608085523" sldId="278"/>
            <ac:spMk id="2" creationId="{C8383783-7A42-80B2-8887-DB9D82F05C57}"/>
          </ac:spMkLst>
        </pc:spChg>
        <pc:picChg chg="add mod">
          <ac:chgData name="Hannah Puddefoot" userId="e428fa1b-cf7d-43f6-a9d0-3d1ff342a9eb" providerId="ADAL" clId="{EAC822DD-276E-4189-AA7F-02653F9E41C2}" dt="2024-11-26T15:14:06.824" v="1"/>
          <ac:picMkLst>
            <pc:docMk/>
            <pc:sldMk cId="3608085523" sldId="278"/>
            <ac:picMk id="3" creationId="{0C083A12-2FCB-7FDC-16C6-D3716A253A1C}"/>
          </ac:picMkLst>
        </pc:picChg>
      </pc:sldChg>
      <pc:sldChg chg="addSp delSp modSp mod modAnim">
        <pc:chgData name="Hannah Puddefoot" userId="e428fa1b-cf7d-43f6-a9d0-3d1ff342a9eb" providerId="ADAL" clId="{EAC822DD-276E-4189-AA7F-02653F9E41C2}" dt="2024-11-26T15:15:51.716" v="10"/>
        <pc:sldMkLst>
          <pc:docMk/>
          <pc:sldMk cId="3681028634" sldId="281"/>
        </pc:sldMkLst>
        <pc:spChg chg="del">
          <ac:chgData name="Hannah Puddefoot" userId="e428fa1b-cf7d-43f6-a9d0-3d1ff342a9eb" providerId="ADAL" clId="{EAC822DD-276E-4189-AA7F-02653F9E41C2}" dt="2024-11-26T15:15:51.479" v="9" actId="478"/>
          <ac:spMkLst>
            <pc:docMk/>
            <pc:sldMk cId="3681028634" sldId="281"/>
            <ac:spMk id="3" creationId="{6111E9DA-A4B2-B4DE-97C4-554C0BA582D8}"/>
          </ac:spMkLst>
        </pc:spChg>
        <pc:picChg chg="add mod">
          <ac:chgData name="Hannah Puddefoot" userId="e428fa1b-cf7d-43f6-a9d0-3d1ff342a9eb" providerId="ADAL" clId="{EAC822DD-276E-4189-AA7F-02653F9E41C2}" dt="2024-11-26T15:15:51.716" v="10"/>
          <ac:picMkLst>
            <pc:docMk/>
            <pc:sldMk cId="3681028634" sldId="281"/>
            <ac:picMk id="2" creationId="{F47A64EF-D150-361E-9E81-9A9F8C3E37B4}"/>
          </ac:picMkLst>
        </pc:picChg>
      </pc:sldChg>
      <pc:sldChg chg="addSp delSp modSp mod modAnim">
        <pc:chgData name="Hannah Puddefoot" userId="e428fa1b-cf7d-43f6-a9d0-3d1ff342a9eb" providerId="ADAL" clId="{EAC822DD-276E-4189-AA7F-02653F9E41C2}" dt="2024-11-26T15:16:01.903" v="12"/>
        <pc:sldMkLst>
          <pc:docMk/>
          <pc:sldMk cId="2748801241" sldId="285"/>
        </pc:sldMkLst>
        <pc:spChg chg="del">
          <ac:chgData name="Hannah Puddefoot" userId="e428fa1b-cf7d-43f6-a9d0-3d1ff342a9eb" providerId="ADAL" clId="{EAC822DD-276E-4189-AA7F-02653F9E41C2}" dt="2024-11-26T15:16:01.754" v="11" actId="478"/>
          <ac:spMkLst>
            <pc:docMk/>
            <pc:sldMk cId="2748801241" sldId="285"/>
            <ac:spMk id="2" creationId="{C8383783-7A42-80B2-8887-DB9D82F05C57}"/>
          </ac:spMkLst>
        </pc:spChg>
        <pc:picChg chg="add mod">
          <ac:chgData name="Hannah Puddefoot" userId="e428fa1b-cf7d-43f6-a9d0-3d1ff342a9eb" providerId="ADAL" clId="{EAC822DD-276E-4189-AA7F-02653F9E41C2}" dt="2024-11-26T15:16:01.903" v="12"/>
          <ac:picMkLst>
            <pc:docMk/>
            <pc:sldMk cId="2748801241" sldId="285"/>
            <ac:picMk id="3" creationId="{4101F931-4B36-ED60-3A58-AD44C7DF1D55}"/>
          </ac:picMkLst>
        </pc:picChg>
      </pc:sldChg>
      <pc:sldMasterChg chg="setBg modSldLayout">
        <pc:chgData name="Hannah Puddefoot" userId="e428fa1b-cf7d-43f6-a9d0-3d1ff342a9eb" providerId="ADAL" clId="{EAC822DD-276E-4189-AA7F-02653F9E41C2}" dt="2024-11-26T15:15:38.176" v="8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EAC822DD-276E-4189-AA7F-02653F9E41C2}" dt="2024-11-26T15:15:38.176" v="8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Y7cQ1Q74Pw?feature=oembed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Y7cQ1Q74Pw?feature=oembe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lEIjwInAQM?feature=oembe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 Media 2" title="Pupil Video - Week 3: Dreaming">
            <a:hlinkClick r:id="" action="ppaction://media"/>
            <a:extLst>
              <a:ext uri="{FF2B5EF4-FFF2-40B4-BE49-F238E27FC236}">
                <a16:creationId xmlns:a16="http://schemas.microsoft.com/office/drawing/2014/main" id="{0C083A12-2FCB-7FDC-16C6-D3716A253A1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95337" y="434119"/>
            <a:ext cx="10601325" cy="598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08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8CB176-7DD3-0131-2144-19046206F20B}"/>
              </a:ext>
            </a:extLst>
          </p:cNvPr>
          <p:cNvSpPr txBox="1"/>
          <p:nvPr/>
        </p:nvSpPr>
        <p:spPr>
          <a:xfrm>
            <a:off x="1954098" y="1755537"/>
            <a:ext cx="8283804" cy="275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God,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have thought today about Jacob’s amazing dream where you offered him ‘promise for the present and hope for the future’.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pray that you can be with us now, in this place, as we seek to know you and your plans for us.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056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 Media 2" title="Pupil Video - Week 3: Dreaming">
            <a:hlinkClick r:id="" action="ppaction://media"/>
            <a:extLst>
              <a:ext uri="{FF2B5EF4-FFF2-40B4-BE49-F238E27FC236}">
                <a16:creationId xmlns:a16="http://schemas.microsoft.com/office/drawing/2014/main" id="{4101F931-4B36-ED60-3A58-AD44C7DF1D5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95337" y="434119"/>
            <a:ext cx="10601325" cy="598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80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F0A4388-A36D-1947-830B-69C9BAF61312}"/>
              </a:ext>
            </a:extLst>
          </p:cNvPr>
          <p:cNvSpPr txBox="1">
            <a:spLocks/>
          </p:cNvSpPr>
          <p:nvPr/>
        </p:nvSpPr>
        <p:spPr>
          <a:xfrm>
            <a:off x="4644272" y="1546994"/>
            <a:ext cx="2444685" cy="415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94B6D2"/>
              </a:buClr>
              <a:buSzPct val="80000"/>
              <a:buFont typeface="Corbel" pitchFamily="34" charset="0"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94B6D2"/>
              </a:solidFill>
              <a:effectLst/>
              <a:highlight>
                <a:srgbClr val="FFFF00"/>
              </a:highlight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Three, Plan One</a:t>
            </a:r>
          </a:p>
        </p:txBody>
      </p:sp>
      <p:pic>
        <p:nvPicPr>
          <p:cNvPr id="2" name="Picture 1" descr="A yellow background with a ladder and text">
            <a:extLst>
              <a:ext uri="{FF2B5EF4-FFF2-40B4-BE49-F238E27FC236}">
                <a16:creationId xmlns:a16="http://schemas.microsoft.com/office/drawing/2014/main" id="{E5D93A56-E974-B4A0-24D1-09E9D1895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135" y="683774"/>
            <a:ext cx="3893729" cy="38937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BFA511-76DB-45B2-A699-043B0AC1A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96" y="736846"/>
            <a:ext cx="7541382" cy="3770691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3BB728AE-6CFF-0D14-D794-110A35B1468A}"/>
              </a:ext>
            </a:extLst>
          </p:cNvPr>
          <p:cNvGrpSpPr/>
          <p:nvPr/>
        </p:nvGrpSpPr>
        <p:grpSpPr>
          <a:xfrm>
            <a:off x="7291552" y="2427844"/>
            <a:ext cx="3811734" cy="2818941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EF8CEB66-D5A8-8A88-089E-EDBD7BFD0C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60D26A76-7AAF-FF3C-08E6-74E84E036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1D770E7-277B-3846-CE5E-BEC0F141F468}"/>
              </a:ext>
            </a:extLst>
          </p:cNvPr>
          <p:cNvSpPr txBox="1"/>
          <p:nvPr/>
        </p:nvSpPr>
        <p:spPr>
          <a:xfrm>
            <a:off x="6605048" y="5595577"/>
            <a:ext cx="5184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Jacob’s Ladder (Genesis 28: 10-22)</a:t>
            </a:r>
          </a:p>
        </p:txBody>
      </p:sp>
    </p:spTree>
    <p:extLst>
      <p:ext uri="{BB962C8B-B14F-4D97-AF65-F5344CB8AC3E}">
        <p14:creationId xmlns:p14="http://schemas.microsoft.com/office/powerpoint/2010/main" val="2850490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F4E1CD-ACCF-4DD5-A02D-8827D8A6C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3" y="665825"/>
            <a:ext cx="11063056" cy="553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60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32049FF-6988-135A-0F12-A0E1F6C4E209}"/>
              </a:ext>
            </a:extLst>
          </p:cNvPr>
          <p:cNvSpPr txBox="1"/>
          <p:nvPr/>
        </p:nvSpPr>
        <p:spPr>
          <a:xfrm>
            <a:off x="1286758" y="804591"/>
            <a:ext cx="9615340" cy="1120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wonder…how many of us have had a dream that has stayed with us? A dream that has meant a lot to us?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41223E0-34B4-BD1F-D06A-0393674961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419" y="2432115"/>
            <a:ext cx="3865775" cy="386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9FFA7E-A500-D567-F0B5-2EB8C3153612}"/>
              </a:ext>
            </a:extLst>
          </p:cNvPr>
          <p:cNvSpPr txBox="1"/>
          <p:nvPr/>
        </p:nvSpPr>
        <p:spPr>
          <a:xfrm>
            <a:off x="1241194" y="768798"/>
            <a:ext cx="9709609" cy="927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talk about dreams a lot – a dream house, a dream holiday, a dream job. Often people are told to ‘follow their dreams’.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CF912B-367E-866D-BB3D-41E9402CA975}"/>
              </a:ext>
            </a:extLst>
          </p:cNvPr>
          <p:cNvSpPr txBox="1"/>
          <p:nvPr/>
        </p:nvSpPr>
        <p:spPr>
          <a:xfrm>
            <a:off x="1241194" y="2144892"/>
            <a:ext cx="4854806" cy="4129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talk about dreams as a vision.  A vision for a better future, a better world.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dreams are often linked to hope. Martin Luther King had a famous dream like this. His dream was to live in a world where everybody was treated equally.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A7DE0E-C9A2-4071-2B2F-46FC234A8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708" y="2144892"/>
            <a:ext cx="5025910" cy="3361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E8FE5A-57AF-AA46-F119-48D59FBC67DD}"/>
              </a:ext>
            </a:extLst>
          </p:cNvPr>
          <p:cNvSpPr txBox="1"/>
          <p:nvPr/>
        </p:nvSpPr>
        <p:spPr>
          <a:xfrm>
            <a:off x="7977433" y="5506019"/>
            <a:ext cx="275027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i="0" dirty="0">
                <a:solidFill>
                  <a:srgbClr val="000000"/>
                </a:solidFill>
                <a:effectLst/>
                <a:latin typeface="roboto condensed" panose="020F0502020204030204" pitchFamily="2" charset="0"/>
              </a:rPr>
              <a:t>CC BY 2.0 – David Erickson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67686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2567772-AB35-A340-28B9-C431004432BE}"/>
              </a:ext>
            </a:extLst>
          </p:cNvPr>
          <p:cNvSpPr txBox="1"/>
          <p:nvPr/>
        </p:nvSpPr>
        <p:spPr>
          <a:xfrm>
            <a:off x="1934851" y="2269205"/>
            <a:ext cx="846291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‘I dream to live in a world where…’</a:t>
            </a:r>
          </a:p>
          <a:p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might you complete this sentence starter today?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40463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VLOG - Week 3: Dreaming">
            <a:hlinkClick r:id="" action="ppaction://media"/>
            <a:extLst>
              <a:ext uri="{FF2B5EF4-FFF2-40B4-BE49-F238E27FC236}">
                <a16:creationId xmlns:a16="http://schemas.microsoft.com/office/drawing/2014/main" id="{F47A64EF-D150-361E-9E81-9A9F8C3E37B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64394" y="473136"/>
            <a:ext cx="10463212" cy="5911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02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31BE00-C205-77FF-60CE-E9D48EF80E98}"/>
              </a:ext>
            </a:extLst>
          </p:cNvPr>
          <p:cNvSpPr txBox="1"/>
          <p:nvPr/>
        </p:nvSpPr>
        <p:spPr>
          <a:xfrm>
            <a:off x="1168922" y="826092"/>
            <a:ext cx="9945279" cy="5225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VLOG, Kim mentioned how Jacob had received from God in his dream </a:t>
            </a:r>
            <a:r>
              <a:rPr lang="en-GB" sz="24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‘promise for the present and hope for the future’</a:t>
            </a: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take a moment of reflection: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en-GB" sz="24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what your dreams for the future are? A vision for a better future…</a:t>
            </a:r>
          </a:p>
          <a:p>
            <a:pPr lvl="0">
              <a:lnSpc>
                <a:spcPct val="107000"/>
              </a:lnSpc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…for you?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…for us as a school community?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…for the world?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4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where this vision has come from? Yourself? God?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22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278</Words>
  <Application>Microsoft Office PowerPoint</Application>
  <PresentationFormat>Widescreen</PresentationFormat>
  <Paragraphs>28</Paragraphs>
  <Slides>11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Corbel</vt:lpstr>
      <vt:lpstr>Gill Sans MT</vt:lpstr>
      <vt:lpstr>roboto condensed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2024-11-26T15:16:02Z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