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78" r:id="rId5"/>
    <p:sldId id="275" r:id="rId6"/>
    <p:sldId id="265" r:id="rId7"/>
    <p:sldId id="267" r:id="rId8"/>
    <p:sldId id="277" r:id="rId9"/>
    <p:sldId id="279" r:id="rId10"/>
    <p:sldId id="280" r:id="rId11"/>
    <p:sldId id="281" r:id="rId12"/>
    <p:sldId id="282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DA7FC1-368A-422A-A181-07A5C51FF9F0}" v="11" dt="2024-11-26T15:30:04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Puddefoot" userId="e428fa1b-cf7d-43f6-a9d0-3d1ff342a9eb" providerId="ADAL" clId="{8FDA7FC1-368A-422A-A181-07A5C51FF9F0}"/>
    <pc:docChg chg="undo redo custSel modSld modMainMaster">
      <pc:chgData name="Hannah Puddefoot" userId="e428fa1b-cf7d-43f6-a9d0-3d1ff342a9eb" providerId="ADAL" clId="{8FDA7FC1-368A-422A-A181-07A5C51FF9F0}" dt="2024-11-26T15:30:04.077" v="66"/>
      <pc:docMkLst>
        <pc:docMk/>
      </pc:docMkLst>
      <pc:sldChg chg="addSp delSp modSp mod setBg">
        <pc:chgData name="Hannah Puddefoot" userId="e428fa1b-cf7d-43f6-a9d0-3d1ff342a9eb" providerId="ADAL" clId="{8FDA7FC1-368A-422A-A181-07A5C51FF9F0}" dt="2024-11-22T14:51:21.919" v="8"/>
        <pc:sldMkLst>
          <pc:docMk/>
          <pc:sldMk cId="2841843846" sldId="275"/>
        </pc:sldMkLst>
        <pc:spChg chg="del">
          <ac:chgData name="Hannah Puddefoot" userId="e428fa1b-cf7d-43f6-a9d0-3d1ff342a9eb" providerId="ADAL" clId="{8FDA7FC1-368A-422A-A181-07A5C51FF9F0}" dt="2024-11-22T14:50:57.286" v="0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8FDA7FC1-368A-422A-A181-07A5C51FF9F0}" dt="2024-11-22T14:51:14.173" v="6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8FDA7FC1-368A-422A-A181-07A5C51FF9F0}" dt="2024-11-22T14:51:07.089" v="5" actId="1076"/>
          <ac:picMkLst>
            <pc:docMk/>
            <pc:sldMk cId="2841843846" sldId="275"/>
            <ac:picMk id="2" creationId="{6C0B976B-D6C9-635F-FDEE-0E3BA452AFEC}"/>
          </ac:picMkLst>
        </pc:picChg>
      </pc:sldChg>
      <pc:sldChg chg="addSp delSp modSp mod modAnim">
        <pc:chgData name="Hannah Puddefoot" userId="e428fa1b-cf7d-43f6-a9d0-3d1ff342a9eb" providerId="ADAL" clId="{8FDA7FC1-368A-422A-A181-07A5C51FF9F0}" dt="2024-11-22T14:54:21.187" v="65" actId="1076"/>
        <pc:sldMkLst>
          <pc:docMk/>
          <pc:sldMk cId="3608085523" sldId="278"/>
        </pc:sldMkLst>
        <pc:spChg chg="add del">
          <ac:chgData name="Hannah Puddefoot" userId="e428fa1b-cf7d-43f6-a9d0-3d1ff342a9eb" providerId="ADAL" clId="{8FDA7FC1-368A-422A-A181-07A5C51FF9F0}" dt="2024-11-22T14:54:13.538" v="48" actId="478"/>
          <ac:spMkLst>
            <pc:docMk/>
            <pc:sldMk cId="3608085523" sldId="278"/>
            <ac:spMk id="2" creationId="{C8383783-7A42-80B2-8887-DB9D82F05C57}"/>
          </ac:spMkLst>
        </pc:spChg>
        <pc:picChg chg="add mod">
          <ac:chgData name="Hannah Puddefoot" userId="e428fa1b-cf7d-43f6-a9d0-3d1ff342a9eb" providerId="ADAL" clId="{8FDA7FC1-368A-422A-A181-07A5C51FF9F0}" dt="2024-11-22T14:54:21.187" v="65" actId="1076"/>
          <ac:picMkLst>
            <pc:docMk/>
            <pc:sldMk cId="3608085523" sldId="278"/>
            <ac:picMk id="3" creationId="{58696F16-FCF4-D6BD-FA44-ADCC684651A5}"/>
          </ac:picMkLst>
        </pc:picChg>
      </pc:sldChg>
      <pc:sldChg chg="addSp delSp modSp mod modAnim">
        <pc:chgData name="Hannah Puddefoot" userId="e428fa1b-cf7d-43f6-a9d0-3d1ff342a9eb" providerId="ADAL" clId="{8FDA7FC1-368A-422A-A181-07A5C51FF9F0}" dt="2024-11-22T14:54:15.873" v="61" actId="1076"/>
        <pc:sldMkLst>
          <pc:docMk/>
          <pc:sldMk cId="3681028634" sldId="281"/>
        </pc:sldMkLst>
        <pc:spChg chg="add del">
          <ac:chgData name="Hannah Puddefoot" userId="e428fa1b-cf7d-43f6-a9d0-3d1ff342a9eb" providerId="ADAL" clId="{8FDA7FC1-368A-422A-A181-07A5C51FF9F0}" dt="2024-11-22T14:54:14.223" v="52" actId="478"/>
          <ac:spMkLst>
            <pc:docMk/>
            <pc:sldMk cId="3681028634" sldId="281"/>
            <ac:spMk id="3" creationId="{6111E9DA-A4B2-B4DE-97C4-554C0BA582D8}"/>
          </ac:spMkLst>
        </pc:spChg>
        <pc:picChg chg="add mod">
          <ac:chgData name="Hannah Puddefoot" userId="e428fa1b-cf7d-43f6-a9d0-3d1ff342a9eb" providerId="ADAL" clId="{8FDA7FC1-368A-422A-A181-07A5C51FF9F0}" dt="2024-11-22T14:54:15.873" v="61" actId="1076"/>
          <ac:picMkLst>
            <pc:docMk/>
            <pc:sldMk cId="3681028634" sldId="281"/>
            <ac:picMk id="2" creationId="{208B5E78-9E0A-76DB-406F-F7E01E9785DB}"/>
          </ac:picMkLst>
        </pc:picChg>
      </pc:sldChg>
      <pc:sldChg chg="addSp delSp modSp mod setBg modAnim">
        <pc:chgData name="Hannah Puddefoot" userId="e428fa1b-cf7d-43f6-a9d0-3d1ff342a9eb" providerId="ADAL" clId="{8FDA7FC1-368A-422A-A181-07A5C51FF9F0}" dt="2024-11-26T15:30:04.077" v="66"/>
        <pc:sldMkLst>
          <pc:docMk/>
          <pc:sldMk cId="2748801241" sldId="285"/>
        </pc:sldMkLst>
        <pc:spChg chg="add del">
          <ac:chgData name="Hannah Puddefoot" userId="e428fa1b-cf7d-43f6-a9d0-3d1ff342a9eb" providerId="ADAL" clId="{8FDA7FC1-368A-422A-A181-07A5C51FF9F0}" dt="2024-11-22T14:54:16.042" v="62" actId="478"/>
          <ac:spMkLst>
            <pc:docMk/>
            <pc:sldMk cId="2748801241" sldId="285"/>
            <ac:spMk id="2" creationId="{C8383783-7A42-80B2-8887-DB9D82F05C57}"/>
          </ac:spMkLst>
        </pc:spChg>
        <pc:picChg chg="add mod">
          <ac:chgData name="Hannah Puddefoot" userId="e428fa1b-cf7d-43f6-a9d0-3d1ff342a9eb" providerId="ADAL" clId="{8FDA7FC1-368A-422A-A181-07A5C51FF9F0}" dt="2024-11-22T14:53:58.892" v="29"/>
          <ac:picMkLst>
            <pc:docMk/>
            <pc:sldMk cId="2748801241" sldId="285"/>
            <ac:picMk id="3" creationId="{25798636-C55E-4BD0-FD21-87B1A06ABEBC}"/>
          </ac:picMkLst>
        </pc:picChg>
      </pc:sldChg>
      <pc:sldMasterChg chg="setBg modSldLayout">
        <pc:chgData name="Hannah Puddefoot" userId="e428fa1b-cf7d-43f6-a9d0-3d1ff342a9eb" providerId="ADAL" clId="{8FDA7FC1-368A-422A-A181-07A5C51FF9F0}" dt="2024-11-22T14:51:21.919" v="8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8FDA7FC1-368A-422A-A181-07A5C51FF9F0}" dt="2024-11-22T14:51:21.919" v="8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A980A-B204-41D6-AC63-237AF001EC2F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23F36-29E7-4CBF-A005-5B7350600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76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723F36-29E7-4CBF-A005-5B7350600E7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37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Y7cQ1Q74Pw?feature=oembed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Y7cQ1Q74Pw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lEIjwInAQM?feature=oemb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upil Video - Week 3: Dreaming">
            <a:hlinkClick r:id="" action="ppaction://media"/>
            <a:extLst>
              <a:ext uri="{FF2B5EF4-FFF2-40B4-BE49-F238E27FC236}">
                <a16:creationId xmlns:a16="http://schemas.microsoft.com/office/drawing/2014/main" id="{58696F16-FCF4-D6BD-FA44-ADCC684651A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95337" y="434119"/>
            <a:ext cx="10601325" cy="59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8CB176-7DD3-0131-2144-19046206F20B}"/>
              </a:ext>
            </a:extLst>
          </p:cNvPr>
          <p:cNvSpPr txBox="1"/>
          <p:nvPr/>
        </p:nvSpPr>
        <p:spPr>
          <a:xfrm>
            <a:off x="1954098" y="1755537"/>
            <a:ext cx="8283804" cy="2751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God,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thought today about Jacob’s amazing dream where you offered him ‘promise for the present and hope for the future’.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pray that you can be with us now, in this place, as we seek to know you and your plans for us.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56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upil Video - Week 3: Dreaming">
            <a:hlinkClick r:id="" action="ppaction://media"/>
            <a:extLst>
              <a:ext uri="{FF2B5EF4-FFF2-40B4-BE49-F238E27FC236}">
                <a16:creationId xmlns:a16="http://schemas.microsoft.com/office/drawing/2014/main" id="{25798636-C55E-4BD0-FD21-87B1A06ABEB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5337" y="434119"/>
            <a:ext cx="10601325" cy="59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0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Three, Plan One</a:t>
            </a:r>
          </a:p>
        </p:txBody>
      </p:sp>
      <p:pic>
        <p:nvPicPr>
          <p:cNvPr id="2" name="Picture 1" descr="A yellow background with a ladder and text&#10;&#10;Description automatically generated">
            <a:extLst>
              <a:ext uri="{FF2B5EF4-FFF2-40B4-BE49-F238E27FC236}">
                <a16:creationId xmlns:a16="http://schemas.microsoft.com/office/drawing/2014/main" id="{6C0B976B-D6C9-635F-FDEE-0E3BA452A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135" y="683774"/>
            <a:ext cx="3893729" cy="3893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7541382" cy="377069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7291552" y="2427844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6605048" y="5595577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2049FF-6988-135A-0F12-A0E1F6C4E209}"/>
              </a:ext>
            </a:extLst>
          </p:cNvPr>
          <p:cNvSpPr txBox="1"/>
          <p:nvPr/>
        </p:nvSpPr>
        <p:spPr>
          <a:xfrm>
            <a:off x="1286758" y="804591"/>
            <a:ext cx="9615340" cy="11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wonder…how many of us have had a dream that has stayed with us? A dream that has meant a lot to us?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41223E0-34B4-BD1F-D06A-039367496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19" y="2432115"/>
            <a:ext cx="3865775" cy="38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9FFA7E-A500-D567-F0B5-2EB8C3153612}"/>
              </a:ext>
            </a:extLst>
          </p:cNvPr>
          <p:cNvSpPr txBox="1"/>
          <p:nvPr/>
        </p:nvSpPr>
        <p:spPr>
          <a:xfrm>
            <a:off x="1241194" y="768798"/>
            <a:ext cx="9709609" cy="927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 talk about dreams a lot – a dream house, a dream holiday, a dream job. Often people are told to ‘follow their dreams’.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F912B-367E-866D-BB3D-41E9402CA975}"/>
              </a:ext>
            </a:extLst>
          </p:cNvPr>
          <p:cNvSpPr txBox="1"/>
          <p:nvPr/>
        </p:nvSpPr>
        <p:spPr>
          <a:xfrm>
            <a:off x="1241194" y="2144892"/>
            <a:ext cx="4854806" cy="4129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talk about dreams as a vision.  A vision for a better future, a better world.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dreams are often linked to hope. Martin Luther King had a famous dream like this. His dream was to live in a world where everybody was treated equally.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A7DE0E-C9A2-4071-2B2F-46FC234A8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08" y="2144892"/>
            <a:ext cx="5025910" cy="336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8FE5A-57AF-AA46-F119-48D59FBC67DD}"/>
              </a:ext>
            </a:extLst>
          </p:cNvPr>
          <p:cNvSpPr txBox="1"/>
          <p:nvPr/>
        </p:nvSpPr>
        <p:spPr>
          <a:xfrm>
            <a:off x="7977433" y="5506019"/>
            <a:ext cx="2750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solidFill>
                  <a:srgbClr val="000000"/>
                </a:solidFill>
                <a:effectLst/>
                <a:latin typeface="roboto condensed" panose="020F0502020204030204" pitchFamily="2" charset="0"/>
              </a:rPr>
              <a:t>CC BY 2.0 – David Erickson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768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567772-AB35-A340-28B9-C431004432BE}"/>
              </a:ext>
            </a:extLst>
          </p:cNvPr>
          <p:cNvSpPr txBox="1"/>
          <p:nvPr/>
        </p:nvSpPr>
        <p:spPr>
          <a:xfrm>
            <a:off x="1934851" y="2269205"/>
            <a:ext cx="84629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 dream to live in a world where…’</a:t>
            </a: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might you complete this sentence starter today?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4046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VLOG - Week 3: Dreaming">
            <a:hlinkClick r:id="" action="ppaction://media"/>
            <a:extLst>
              <a:ext uri="{FF2B5EF4-FFF2-40B4-BE49-F238E27FC236}">
                <a16:creationId xmlns:a16="http://schemas.microsoft.com/office/drawing/2014/main" id="{208B5E78-9E0A-76DB-406F-F7E01E9785D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4394" y="473136"/>
            <a:ext cx="10463212" cy="591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2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31BE00-C205-77FF-60CE-E9D48EF80E98}"/>
              </a:ext>
            </a:extLst>
          </p:cNvPr>
          <p:cNvSpPr txBox="1"/>
          <p:nvPr/>
        </p:nvSpPr>
        <p:spPr>
          <a:xfrm>
            <a:off x="1168922" y="826092"/>
            <a:ext cx="9945279" cy="5225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VLOG, Kim mentioned how Jacob had received from God in his dream </a:t>
            </a:r>
            <a:r>
              <a:rPr lang="en-GB" sz="2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‘promise for the present and hope for the future’</a:t>
            </a: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take a moment of reflection: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your dreams for the future are? A vision for a better future…</a:t>
            </a:r>
          </a:p>
          <a:p>
            <a:pPr lvl="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…for you?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…for us as a school community?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…for the world?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where this vision has come from? Yourself? God?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2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279</Words>
  <Application>Microsoft Office PowerPoint</Application>
  <PresentationFormat>Widescreen</PresentationFormat>
  <Paragraphs>29</Paragraphs>
  <Slides>11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Calibri</vt:lpstr>
      <vt:lpstr>Corbel</vt:lpstr>
      <vt:lpstr>Gill Sans MT</vt:lpstr>
      <vt:lpstr>roboto condensed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2</cp:revision>
  <dcterms:created xsi:type="dcterms:W3CDTF">2024-08-13T08:48:38Z</dcterms:created>
  <dcterms:modified xsi:type="dcterms:W3CDTF">2024-11-26T15:30:13Z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