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78" r:id="rId5"/>
    <p:sldId id="275" r:id="rId6"/>
    <p:sldId id="265" r:id="rId7"/>
    <p:sldId id="267" r:id="rId8"/>
    <p:sldId id="277" r:id="rId9"/>
    <p:sldId id="279" r:id="rId10"/>
    <p:sldId id="280" r:id="rId11"/>
    <p:sldId id="281" r:id="rId12"/>
    <p:sldId id="282" r:id="rId13"/>
    <p:sldId id="284" r:id="rId14"/>
    <p:sldId id="28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DA7FC1-368A-422A-A181-07A5C51FF9F0}" v="11" dt="2024-11-26T15:30:04.0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3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h Puddefoot" userId="e428fa1b-cf7d-43f6-a9d0-3d1ff342a9eb" providerId="ADAL" clId="{8FDA7FC1-368A-422A-A181-07A5C51FF9F0}"/>
    <pc:docChg chg="undo redo custSel modSld modMainMaster">
      <pc:chgData name="Hannah Puddefoot" userId="e428fa1b-cf7d-43f6-a9d0-3d1ff342a9eb" providerId="ADAL" clId="{8FDA7FC1-368A-422A-A181-07A5C51FF9F0}" dt="2024-11-26T15:30:04.077" v="66"/>
      <pc:docMkLst>
        <pc:docMk/>
      </pc:docMkLst>
      <pc:sldChg chg="addSp delSp modSp mod setBg">
        <pc:chgData name="Hannah Puddefoot" userId="e428fa1b-cf7d-43f6-a9d0-3d1ff342a9eb" providerId="ADAL" clId="{8FDA7FC1-368A-422A-A181-07A5C51FF9F0}" dt="2024-11-22T14:51:21.919" v="8"/>
        <pc:sldMkLst>
          <pc:docMk/>
          <pc:sldMk cId="2841843846" sldId="275"/>
        </pc:sldMkLst>
        <pc:spChg chg="del">
          <ac:chgData name="Hannah Puddefoot" userId="e428fa1b-cf7d-43f6-a9d0-3d1ff342a9eb" providerId="ADAL" clId="{8FDA7FC1-368A-422A-A181-07A5C51FF9F0}" dt="2024-11-22T14:50:57.286" v="0" actId="478"/>
          <ac:spMkLst>
            <pc:docMk/>
            <pc:sldMk cId="2841843846" sldId="275"/>
            <ac:spMk id="3" creationId="{9F0A4388-A36D-1947-830B-69C9BAF61312}"/>
          </ac:spMkLst>
        </pc:spChg>
        <pc:spChg chg="mod">
          <ac:chgData name="Hannah Puddefoot" userId="e428fa1b-cf7d-43f6-a9d0-3d1ff342a9eb" providerId="ADAL" clId="{8FDA7FC1-368A-422A-A181-07A5C51FF9F0}" dt="2024-11-22T14:51:14.173" v="6" actId="207"/>
          <ac:spMkLst>
            <pc:docMk/>
            <pc:sldMk cId="2841843846" sldId="275"/>
            <ac:spMk id="5" creationId="{D08E6C7A-FE4A-5A18-73B3-96D6347E4855}"/>
          </ac:spMkLst>
        </pc:spChg>
        <pc:picChg chg="add mod">
          <ac:chgData name="Hannah Puddefoot" userId="e428fa1b-cf7d-43f6-a9d0-3d1ff342a9eb" providerId="ADAL" clId="{8FDA7FC1-368A-422A-A181-07A5C51FF9F0}" dt="2024-11-22T14:51:07.089" v="5" actId="1076"/>
          <ac:picMkLst>
            <pc:docMk/>
            <pc:sldMk cId="2841843846" sldId="275"/>
            <ac:picMk id="2" creationId="{6C0B976B-D6C9-635F-FDEE-0E3BA452AFEC}"/>
          </ac:picMkLst>
        </pc:picChg>
      </pc:sldChg>
      <pc:sldChg chg="addSp delSp modSp mod modAnim">
        <pc:chgData name="Hannah Puddefoot" userId="e428fa1b-cf7d-43f6-a9d0-3d1ff342a9eb" providerId="ADAL" clId="{8FDA7FC1-368A-422A-A181-07A5C51FF9F0}" dt="2024-11-22T14:54:21.187" v="65" actId="1076"/>
        <pc:sldMkLst>
          <pc:docMk/>
          <pc:sldMk cId="3608085523" sldId="278"/>
        </pc:sldMkLst>
        <pc:spChg chg="add del">
          <ac:chgData name="Hannah Puddefoot" userId="e428fa1b-cf7d-43f6-a9d0-3d1ff342a9eb" providerId="ADAL" clId="{8FDA7FC1-368A-422A-A181-07A5C51FF9F0}" dt="2024-11-22T14:54:13.538" v="48" actId="478"/>
          <ac:spMkLst>
            <pc:docMk/>
            <pc:sldMk cId="3608085523" sldId="278"/>
            <ac:spMk id="2" creationId="{C8383783-7A42-80B2-8887-DB9D82F05C57}"/>
          </ac:spMkLst>
        </pc:spChg>
        <pc:picChg chg="add mod">
          <ac:chgData name="Hannah Puddefoot" userId="e428fa1b-cf7d-43f6-a9d0-3d1ff342a9eb" providerId="ADAL" clId="{8FDA7FC1-368A-422A-A181-07A5C51FF9F0}" dt="2024-11-22T14:54:21.187" v="65" actId="1076"/>
          <ac:picMkLst>
            <pc:docMk/>
            <pc:sldMk cId="3608085523" sldId="278"/>
            <ac:picMk id="3" creationId="{58696F16-FCF4-D6BD-FA44-ADCC684651A5}"/>
          </ac:picMkLst>
        </pc:picChg>
      </pc:sldChg>
      <pc:sldChg chg="addSp delSp modSp mod modAnim">
        <pc:chgData name="Hannah Puddefoot" userId="e428fa1b-cf7d-43f6-a9d0-3d1ff342a9eb" providerId="ADAL" clId="{8FDA7FC1-368A-422A-A181-07A5C51FF9F0}" dt="2024-11-22T14:54:15.873" v="61" actId="1076"/>
        <pc:sldMkLst>
          <pc:docMk/>
          <pc:sldMk cId="3681028634" sldId="281"/>
        </pc:sldMkLst>
        <pc:spChg chg="add del">
          <ac:chgData name="Hannah Puddefoot" userId="e428fa1b-cf7d-43f6-a9d0-3d1ff342a9eb" providerId="ADAL" clId="{8FDA7FC1-368A-422A-A181-07A5C51FF9F0}" dt="2024-11-22T14:54:14.223" v="52" actId="478"/>
          <ac:spMkLst>
            <pc:docMk/>
            <pc:sldMk cId="3681028634" sldId="281"/>
            <ac:spMk id="3" creationId="{6111E9DA-A4B2-B4DE-97C4-554C0BA582D8}"/>
          </ac:spMkLst>
        </pc:spChg>
        <pc:picChg chg="add mod">
          <ac:chgData name="Hannah Puddefoot" userId="e428fa1b-cf7d-43f6-a9d0-3d1ff342a9eb" providerId="ADAL" clId="{8FDA7FC1-368A-422A-A181-07A5C51FF9F0}" dt="2024-11-22T14:54:15.873" v="61" actId="1076"/>
          <ac:picMkLst>
            <pc:docMk/>
            <pc:sldMk cId="3681028634" sldId="281"/>
            <ac:picMk id="2" creationId="{208B5E78-9E0A-76DB-406F-F7E01E9785DB}"/>
          </ac:picMkLst>
        </pc:picChg>
      </pc:sldChg>
      <pc:sldChg chg="addSp delSp modSp mod setBg modAnim">
        <pc:chgData name="Hannah Puddefoot" userId="e428fa1b-cf7d-43f6-a9d0-3d1ff342a9eb" providerId="ADAL" clId="{8FDA7FC1-368A-422A-A181-07A5C51FF9F0}" dt="2024-11-26T15:30:04.077" v="66"/>
        <pc:sldMkLst>
          <pc:docMk/>
          <pc:sldMk cId="2748801241" sldId="285"/>
        </pc:sldMkLst>
        <pc:spChg chg="add del">
          <ac:chgData name="Hannah Puddefoot" userId="e428fa1b-cf7d-43f6-a9d0-3d1ff342a9eb" providerId="ADAL" clId="{8FDA7FC1-368A-422A-A181-07A5C51FF9F0}" dt="2024-11-22T14:54:16.042" v="62" actId="478"/>
          <ac:spMkLst>
            <pc:docMk/>
            <pc:sldMk cId="2748801241" sldId="285"/>
            <ac:spMk id="2" creationId="{C8383783-7A42-80B2-8887-DB9D82F05C57}"/>
          </ac:spMkLst>
        </pc:spChg>
        <pc:picChg chg="add mod">
          <ac:chgData name="Hannah Puddefoot" userId="e428fa1b-cf7d-43f6-a9d0-3d1ff342a9eb" providerId="ADAL" clId="{8FDA7FC1-368A-422A-A181-07A5C51FF9F0}" dt="2024-11-22T14:53:58.892" v="29"/>
          <ac:picMkLst>
            <pc:docMk/>
            <pc:sldMk cId="2748801241" sldId="285"/>
            <ac:picMk id="3" creationId="{25798636-C55E-4BD0-FD21-87B1A06ABEBC}"/>
          </ac:picMkLst>
        </pc:picChg>
      </pc:sldChg>
      <pc:sldMasterChg chg="setBg modSldLayout">
        <pc:chgData name="Hannah Puddefoot" userId="e428fa1b-cf7d-43f6-a9d0-3d1ff342a9eb" providerId="ADAL" clId="{8FDA7FC1-368A-422A-A181-07A5C51FF9F0}" dt="2024-11-22T14:51:21.919" v="8"/>
        <pc:sldMasterMkLst>
          <pc:docMk/>
          <pc:sldMasterMk cId="319655835" sldId="2147483660"/>
        </pc:sldMasterMkLst>
        <pc:sldLayoutChg chg="setBg">
          <pc:chgData name="Hannah Puddefoot" userId="e428fa1b-cf7d-43f6-a9d0-3d1ff342a9eb" providerId="ADAL" clId="{8FDA7FC1-368A-422A-A181-07A5C51FF9F0}" dt="2024-11-22T14:51:21.919" v="8"/>
          <pc:sldLayoutMkLst>
            <pc:docMk/>
            <pc:sldMasterMk cId="319655835" sldId="2147483660"/>
            <pc:sldLayoutMk cId="1615487939" sldId="2147483661"/>
          </pc:sldLayoutMkLst>
        </pc:sldLayoutChg>
        <pc:sldLayoutChg chg="setBg">
          <pc:chgData name="Hannah Puddefoot" userId="e428fa1b-cf7d-43f6-a9d0-3d1ff342a9eb" providerId="ADAL" clId="{8FDA7FC1-368A-422A-A181-07A5C51FF9F0}" dt="2024-11-22T14:51:21.919" v="8"/>
          <pc:sldLayoutMkLst>
            <pc:docMk/>
            <pc:sldMasterMk cId="319655835" sldId="2147483660"/>
            <pc:sldLayoutMk cId="1809319334" sldId="2147483662"/>
          </pc:sldLayoutMkLst>
        </pc:sldLayoutChg>
        <pc:sldLayoutChg chg="setBg">
          <pc:chgData name="Hannah Puddefoot" userId="e428fa1b-cf7d-43f6-a9d0-3d1ff342a9eb" providerId="ADAL" clId="{8FDA7FC1-368A-422A-A181-07A5C51FF9F0}" dt="2024-11-22T14:51:21.919" v="8"/>
          <pc:sldLayoutMkLst>
            <pc:docMk/>
            <pc:sldMasterMk cId="319655835" sldId="2147483660"/>
            <pc:sldLayoutMk cId="346714019" sldId="2147483663"/>
          </pc:sldLayoutMkLst>
        </pc:sldLayoutChg>
        <pc:sldLayoutChg chg="setBg">
          <pc:chgData name="Hannah Puddefoot" userId="e428fa1b-cf7d-43f6-a9d0-3d1ff342a9eb" providerId="ADAL" clId="{8FDA7FC1-368A-422A-A181-07A5C51FF9F0}" dt="2024-11-22T14:51:21.919" v="8"/>
          <pc:sldLayoutMkLst>
            <pc:docMk/>
            <pc:sldMasterMk cId="319655835" sldId="2147483660"/>
            <pc:sldLayoutMk cId="2968395936" sldId="2147483664"/>
          </pc:sldLayoutMkLst>
        </pc:sldLayoutChg>
        <pc:sldLayoutChg chg="setBg">
          <pc:chgData name="Hannah Puddefoot" userId="e428fa1b-cf7d-43f6-a9d0-3d1ff342a9eb" providerId="ADAL" clId="{8FDA7FC1-368A-422A-A181-07A5C51FF9F0}" dt="2024-11-22T14:51:21.919" v="8"/>
          <pc:sldLayoutMkLst>
            <pc:docMk/>
            <pc:sldMasterMk cId="319655835" sldId="2147483660"/>
            <pc:sldLayoutMk cId="1203183779" sldId="2147483665"/>
          </pc:sldLayoutMkLst>
        </pc:sldLayoutChg>
        <pc:sldLayoutChg chg="setBg">
          <pc:chgData name="Hannah Puddefoot" userId="e428fa1b-cf7d-43f6-a9d0-3d1ff342a9eb" providerId="ADAL" clId="{8FDA7FC1-368A-422A-A181-07A5C51FF9F0}" dt="2024-11-22T14:51:21.919" v="8"/>
          <pc:sldLayoutMkLst>
            <pc:docMk/>
            <pc:sldMasterMk cId="319655835" sldId="2147483660"/>
            <pc:sldLayoutMk cId="443406332" sldId="2147483666"/>
          </pc:sldLayoutMkLst>
        </pc:sldLayoutChg>
        <pc:sldLayoutChg chg="setBg">
          <pc:chgData name="Hannah Puddefoot" userId="e428fa1b-cf7d-43f6-a9d0-3d1ff342a9eb" providerId="ADAL" clId="{8FDA7FC1-368A-422A-A181-07A5C51FF9F0}" dt="2024-11-22T14:51:21.919" v="8"/>
          <pc:sldLayoutMkLst>
            <pc:docMk/>
            <pc:sldMasterMk cId="319655835" sldId="2147483660"/>
            <pc:sldLayoutMk cId="3116845003" sldId="2147483667"/>
          </pc:sldLayoutMkLst>
        </pc:sldLayoutChg>
        <pc:sldLayoutChg chg="setBg">
          <pc:chgData name="Hannah Puddefoot" userId="e428fa1b-cf7d-43f6-a9d0-3d1ff342a9eb" providerId="ADAL" clId="{8FDA7FC1-368A-422A-A181-07A5C51FF9F0}" dt="2024-11-22T14:51:21.919" v="8"/>
          <pc:sldLayoutMkLst>
            <pc:docMk/>
            <pc:sldMasterMk cId="319655835" sldId="2147483660"/>
            <pc:sldLayoutMk cId="871812027" sldId="2147483668"/>
          </pc:sldLayoutMkLst>
        </pc:sldLayoutChg>
        <pc:sldLayoutChg chg="setBg">
          <pc:chgData name="Hannah Puddefoot" userId="e428fa1b-cf7d-43f6-a9d0-3d1ff342a9eb" providerId="ADAL" clId="{8FDA7FC1-368A-422A-A181-07A5C51FF9F0}" dt="2024-11-22T14:51:21.919" v="8"/>
          <pc:sldLayoutMkLst>
            <pc:docMk/>
            <pc:sldMasterMk cId="319655835" sldId="2147483660"/>
            <pc:sldLayoutMk cId="1945997584" sldId="2147483669"/>
          </pc:sldLayoutMkLst>
        </pc:sldLayoutChg>
        <pc:sldLayoutChg chg="setBg">
          <pc:chgData name="Hannah Puddefoot" userId="e428fa1b-cf7d-43f6-a9d0-3d1ff342a9eb" providerId="ADAL" clId="{8FDA7FC1-368A-422A-A181-07A5C51FF9F0}" dt="2024-11-22T14:51:21.919" v="8"/>
          <pc:sldLayoutMkLst>
            <pc:docMk/>
            <pc:sldMasterMk cId="319655835" sldId="2147483660"/>
            <pc:sldLayoutMk cId="2642014572" sldId="2147483670"/>
          </pc:sldLayoutMkLst>
        </pc:sldLayoutChg>
        <pc:sldLayoutChg chg="setBg">
          <pc:chgData name="Hannah Puddefoot" userId="e428fa1b-cf7d-43f6-a9d0-3d1ff342a9eb" providerId="ADAL" clId="{8FDA7FC1-368A-422A-A181-07A5C51FF9F0}" dt="2024-11-22T14:51:21.919" v="8"/>
          <pc:sldLayoutMkLst>
            <pc:docMk/>
            <pc:sldMasterMk cId="319655835" sldId="2147483660"/>
            <pc:sldLayoutMk cId="1451488220" sldId="2147483671"/>
          </pc:sldLayoutMkLst>
        </pc:sldLayoutChg>
      </pc:sldMasterChg>
    </pc:docChg>
  </pc:docChgLst>
  <pc:docChgLst>
    <pc:chgData name="Ryan Parker" userId="7ee766c9-27f8-4419-b20e-a9b26e408c04" providerId="ADAL" clId="{96AE7F45-CB9A-439D-A867-92B84FC17718}"/>
    <pc:docChg chg="custSel addSld delSld modSld sldOrd delMainMaster">
      <pc:chgData name="Ryan Parker" userId="7ee766c9-27f8-4419-b20e-a9b26e408c04" providerId="ADAL" clId="{96AE7F45-CB9A-439D-A867-92B84FC17718}" dt="2024-08-13T09:08:01.610" v="326" actId="47"/>
      <pc:docMkLst>
        <pc:docMk/>
      </pc:docMkLst>
      <pc:sldChg chg="add del">
        <pc:chgData name="Ryan Parker" userId="7ee766c9-27f8-4419-b20e-a9b26e408c04" providerId="ADAL" clId="{96AE7F45-CB9A-439D-A867-92B84FC17718}" dt="2024-08-13T08:52:16.500" v="65"/>
        <pc:sldMkLst>
          <pc:docMk/>
          <pc:sldMk cId="2850490962" sldId="265"/>
        </pc:sldMkLst>
      </pc:sldChg>
      <pc:sldChg chg="add del">
        <pc:chgData name="Ryan Parker" userId="7ee766c9-27f8-4419-b20e-a9b26e408c04" providerId="ADAL" clId="{96AE7F45-CB9A-439D-A867-92B84FC17718}" dt="2024-08-13T08:48:50.732" v="4" actId="47"/>
        <pc:sldMkLst>
          <pc:docMk/>
          <pc:sldMk cId="2215929184" sldId="272"/>
        </pc:sldMkLst>
      </pc:sldChg>
      <pc:sldChg chg="add del">
        <pc:chgData name="Ryan Parker" userId="7ee766c9-27f8-4419-b20e-a9b26e408c04" providerId="ADAL" clId="{96AE7F45-CB9A-439D-A867-92B84FC17718}" dt="2024-08-13T08:48:47.532" v="2" actId="47"/>
        <pc:sldMkLst>
          <pc:docMk/>
          <pc:sldMk cId="1183708085" sldId="274"/>
        </pc:sldMkLst>
      </pc:sldChg>
      <pc:sldChg chg="modSp add mod">
        <pc:chgData name="Ryan Parker" userId="7ee766c9-27f8-4419-b20e-a9b26e408c04" providerId="ADAL" clId="{96AE7F45-CB9A-439D-A867-92B84FC17718}" dt="2024-08-13T08:48:53.797" v="11" actId="27636"/>
        <pc:sldMkLst>
          <pc:docMk/>
          <pc:sldMk cId="2841843846" sldId="275"/>
        </pc:sldMkLst>
        <pc:spChg chg="mod">
          <ac:chgData name="Ryan Parker" userId="7ee766c9-27f8-4419-b20e-a9b26e408c04" providerId="ADAL" clId="{96AE7F45-CB9A-439D-A867-92B84FC17718}" dt="2024-08-13T08:48:53.797" v="11" actId="27636"/>
          <ac:spMkLst>
            <pc:docMk/>
            <pc:sldMk cId="2841843846" sldId="275"/>
            <ac:spMk id="5" creationId="{D08E6C7A-FE4A-5A18-73B3-96D6347E4855}"/>
          </ac:spMkLst>
        </pc:spChg>
      </pc:sldChg>
      <pc:sldChg chg="add del">
        <pc:chgData name="Ryan Parker" userId="7ee766c9-27f8-4419-b20e-a9b26e408c04" providerId="ADAL" clId="{96AE7F45-CB9A-439D-A867-92B84FC17718}" dt="2024-08-13T08:52:18.321" v="66" actId="47"/>
        <pc:sldMkLst>
          <pc:docMk/>
          <pc:sldMk cId="628410487" sldId="276"/>
        </pc:sldMkLst>
      </pc:sldChg>
      <pc:sldChg chg="addSp delSp modSp add mod">
        <pc:chgData name="Ryan Parker" userId="7ee766c9-27f8-4419-b20e-a9b26e408c04" providerId="ADAL" clId="{96AE7F45-CB9A-439D-A867-92B84FC17718}" dt="2024-08-13T08:55:30.539" v="91" actId="1076"/>
        <pc:sldMkLst>
          <pc:docMk/>
          <pc:sldMk cId="3943233272" sldId="277"/>
        </pc:sldMkLst>
        <pc:spChg chg="del">
          <ac:chgData name="Ryan Parker" userId="7ee766c9-27f8-4419-b20e-a9b26e408c04" providerId="ADAL" clId="{96AE7F45-CB9A-439D-A867-92B84FC17718}" dt="2024-08-13T08:48:58.981" v="12" actId="478"/>
          <ac:spMkLst>
            <pc:docMk/>
            <pc:sldMk cId="3943233272" sldId="277"/>
            <ac:spMk id="3" creationId="{717E3276-63D2-F0C0-BBE8-04F5EE9F0AD0}"/>
          </ac:spMkLst>
        </pc:spChg>
        <pc:spChg chg="add mod">
          <ac:chgData name="Ryan Parker" userId="7ee766c9-27f8-4419-b20e-a9b26e408c04" providerId="ADAL" clId="{96AE7F45-CB9A-439D-A867-92B84FC17718}" dt="2024-08-13T08:55:28.712" v="90" actId="1076"/>
          <ac:spMkLst>
            <pc:docMk/>
            <pc:sldMk cId="3943233272" sldId="277"/>
            <ac:spMk id="4" creationId="{032049FF-6988-135A-0F12-A0E1F6C4E209}"/>
          </ac:spMkLst>
        </pc:spChg>
        <pc:picChg chg="add mod">
          <ac:chgData name="Ryan Parker" userId="7ee766c9-27f8-4419-b20e-a9b26e408c04" providerId="ADAL" clId="{96AE7F45-CB9A-439D-A867-92B84FC17718}" dt="2024-08-13T08:55:30.539" v="91" actId="1076"/>
          <ac:picMkLst>
            <pc:docMk/>
            <pc:sldMk cId="3943233272" sldId="277"/>
            <ac:picMk id="6" creationId="{441223E0-34B4-BD1F-D06A-0393674961F3}"/>
          </ac:picMkLst>
        </pc:picChg>
      </pc:sldChg>
      <pc:sldChg chg="addSp modSp add mod ord">
        <pc:chgData name="Ryan Parker" userId="7ee766c9-27f8-4419-b20e-a9b26e408c04" providerId="ADAL" clId="{96AE7F45-CB9A-439D-A867-92B84FC17718}" dt="2024-08-13T08:49:36.998" v="62" actId="1076"/>
        <pc:sldMkLst>
          <pc:docMk/>
          <pc:sldMk cId="3608085523" sldId="278"/>
        </pc:sldMkLst>
        <pc:spChg chg="add mod">
          <ac:chgData name="Ryan Parker" userId="7ee766c9-27f8-4419-b20e-a9b26e408c04" providerId="ADAL" clId="{96AE7F45-CB9A-439D-A867-92B84FC17718}" dt="2024-08-13T08:49:36.998" v="62" actId="1076"/>
          <ac:spMkLst>
            <pc:docMk/>
            <pc:sldMk cId="3608085523" sldId="278"/>
            <ac:spMk id="2" creationId="{C8383783-7A42-80B2-8887-DB9D82F05C57}"/>
          </ac:spMkLst>
        </pc:spChg>
      </pc:sldChg>
      <pc:sldChg chg="addSp modSp add mod modAnim">
        <pc:chgData name="Ryan Parker" userId="7ee766c9-27f8-4419-b20e-a9b26e408c04" providerId="ADAL" clId="{96AE7F45-CB9A-439D-A867-92B84FC17718}" dt="2024-08-13T09:00:55.011" v="149" actId="1076"/>
        <pc:sldMkLst>
          <pc:docMk/>
          <pc:sldMk cId="676863770" sldId="279"/>
        </pc:sldMkLst>
        <pc:spChg chg="add mod">
          <ac:chgData name="Ryan Parker" userId="7ee766c9-27f8-4419-b20e-a9b26e408c04" providerId="ADAL" clId="{96AE7F45-CB9A-439D-A867-92B84FC17718}" dt="2024-08-13T08:59:19.216" v="118" actId="255"/>
          <ac:spMkLst>
            <pc:docMk/>
            <pc:sldMk cId="676863770" sldId="279"/>
            <ac:spMk id="3" creationId="{B09FFA7E-A500-D567-F0B5-2EB8C3153612}"/>
          </ac:spMkLst>
        </pc:spChg>
        <pc:spChg chg="add mod">
          <ac:chgData name="Ryan Parker" userId="7ee766c9-27f8-4419-b20e-a9b26e408c04" providerId="ADAL" clId="{96AE7F45-CB9A-439D-A867-92B84FC17718}" dt="2024-08-13T08:59:07.030" v="115" actId="14100"/>
          <ac:spMkLst>
            <pc:docMk/>
            <pc:sldMk cId="676863770" sldId="279"/>
            <ac:spMk id="5" creationId="{12CF912B-367E-866D-BB3D-41E9402CA975}"/>
          </ac:spMkLst>
        </pc:spChg>
        <pc:spChg chg="add mod">
          <ac:chgData name="Ryan Parker" userId="7ee766c9-27f8-4419-b20e-a9b26e408c04" providerId="ADAL" clId="{96AE7F45-CB9A-439D-A867-92B84FC17718}" dt="2024-08-13T09:00:55.011" v="149" actId="1076"/>
          <ac:spMkLst>
            <pc:docMk/>
            <pc:sldMk cId="676863770" sldId="279"/>
            <ac:spMk id="7" creationId="{DDE8FE5A-57AF-AA46-F119-48D59FBC67DD}"/>
          </ac:spMkLst>
        </pc:spChg>
        <pc:picChg chg="add mod">
          <ac:chgData name="Ryan Parker" userId="7ee766c9-27f8-4419-b20e-a9b26e408c04" providerId="ADAL" clId="{96AE7F45-CB9A-439D-A867-92B84FC17718}" dt="2024-08-13T08:58:56.446" v="111" actId="1076"/>
          <ac:picMkLst>
            <pc:docMk/>
            <pc:sldMk cId="676863770" sldId="279"/>
            <ac:picMk id="1026" creationId="{AEA7DE0E-C9A2-4071-2B2F-46FC234A83E6}"/>
          </ac:picMkLst>
        </pc:picChg>
      </pc:sldChg>
      <pc:sldChg chg="addSp delSp modSp add mod">
        <pc:chgData name="Ryan Parker" userId="7ee766c9-27f8-4419-b20e-a9b26e408c04" providerId="ADAL" clId="{96AE7F45-CB9A-439D-A867-92B84FC17718}" dt="2024-08-13T09:01:49.960" v="166" actId="20577"/>
        <pc:sldMkLst>
          <pc:docMk/>
          <pc:sldMk cId="2040463388" sldId="280"/>
        </pc:sldMkLst>
        <pc:spChg chg="add del mod">
          <ac:chgData name="Ryan Parker" userId="7ee766c9-27f8-4419-b20e-a9b26e408c04" providerId="ADAL" clId="{96AE7F45-CB9A-439D-A867-92B84FC17718}" dt="2024-08-13T08:56:11.289" v="101"/>
          <ac:spMkLst>
            <pc:docMk/>
            <pc:sldMk cId="2040463388" sldId="280"/>
            <ac:spMk id="3" creationId="{62DE68FF-93AE-10C7-BB50-D37E269A370A}"/>
          </ac:spMkLst>
        </pc:spChg>
        <pc:spChg chg="add mod">
          <ac:chgData name="Ryan Parker" userId="7ee766c9-27f8-4419-b20e-a9b26e408c04" providerId="ADAL" clId="{96AE7F45-CB9A-439D-A867-92B84FC17718}" dt="2024-08-13T09:01:49.960" v="166" actId="20577"/>
          <ac:spMkLst>
            <pc:docMk/>
            <pc:sldMk cId="2040463388" sldId="280"/>
            <ac:spMk id="5" creationId="{92567772-AB35-A340-28B9-C431004432BE}"/>
          </ac:spMkLst>
        </pc:spChg>
      </pc:sldChg>
      <pc:sldChg chg="addSp modSp add mod">
        <pc:chgData name="Ryan Parker" userId="7ee766c9-27f8-4419-b20e-a9b26e408c04" providerId="ADAL" clId="{96AE7F45-CB9A-439D-A867-92B84FC17718}" dt="2024-08-13T09:02:26.394" v="255" actId="1076"/>
        <pc:sldMkLst>
          <pc:docMk/>
          <pc:sldMk cId="3681028634" sldId="281"/>
        </pc:sldMkLst>
        <pc:spChg chg="add mod">
          <ac:chgData name="Ryan Parker" userId="7ee766c9-27f8-4419-b20e-a9b26e408c04" providerId="ADAL" clId="{96AE7F45-CB9A-439D-A867-92B84FC17718}" dt="2024-08-13T09:02:26.394" v="255" actId="1076"/>
          <ac:spMkLst>
            <pc:docMk/>
            <pc:sldMk cId="3681028634" sldId="281"/>
            <ac:spMk id="3" creationId="{6111E9DA-A4B2-B4DE-97C4-554C0BA582D8}"/>
          </ac:spMkLst>
        </pc:spChg>
      </pc:sldChg>
      <pc:sldChg chg="add del">
        <pc:chgData name="Ryan Parker" userId="7ee766c9-27f8-4419-b20e-a9b26e408c04" providerId="ADAL" clId="{96AE7F45-CB9A-439D-A867-92B84FC17718}" dt="2024-08-13T08:52:46.086" v="68"/>
        <pc:sldMkLst>
          <pc:docMk/>
          <pc:sldMk cId="4282272083" sldId="281"/>
        </pc:sldMkLst>
      </pc:sldChg>
      <pc:sldChg chg="addSp modSp add mod modAnim">
        <pc:chgData name="Ryan Parker" userId="7ee766c9-27f8-4419-b20e-a9b26e408c04" providerId="ADAL" clId="{96AE7F45-CB9A-439D-A867-92B84FC17718}" dt="2024-08-13T09:07:21.849" v="317"/>
        <pc:sldMkLst>
          <pc:docMk/>
          <pc:sldMk cId="3441225163" sldId="282"/>
        </pc:sldMkLst>
        <pc:spChg chg="add mod">
          <ac:chgData name="Ryan Parker" userId="7ee766c9-27f8-4419-b20e-a9b26e408c04" providerId="ADAL" clId="{96AE7F45-CB9A-439D-A867-92B84FC17718}" dt="2024-08-13T09:07:11.580" v="315" actId="14100"/>
          <ac:spMkLst>
            <pc:docMk/>
            <pc:sldMk cId="3441225163" sldId="282"/>
            <ac:spMk id="3" creationId="{EF31BE00-C205-77FF-60CE-E9D48EF80E98}"/>
          </ac:spMkLst>
        </pc:spChg>
      </pc:sldChg>
      <pc:sldChg chg="add del">
        <pc:chgData name="Ryan Parker" userId="7ee766c9-27f8-4419-b20e-a9b26e408c04" providerId="ADAL" clId="{96AE7F45-CB9A-439D-A867-92B84FC17718}" dt="2024-08-13T09:08:01.610" v="326" actId="47"/>
        <pc:sldMkLst>
          <pc:docMk/>
          <pc:sldMk cId="1819653355" sldId="283"/>
        </pc:sldMkLst>
      </pc:sldChg>
      <pc:sldChg chg="addSp modSp add mod">
        <pc:chgData name="Ryan Parker" userId="7ee766c9-27f8-4419-b20e-a9b26e408c04" providerId="ADAL" clId="{96AE7F45-CB9A-439D-A867-92B84FC17718}" dt="2024-08-13T09:07:46.461" v="322" actId="1076"/>
        <pc:sldMkLst>
          <pc:docMk/>
          <pc:sldMk cId="527056253" sldId="284"/>
        </pc:sldMkLst>
        <pc:spChg chg="add mod">
          <ac:chgData name="Ryan Parker" userId="7ee766c9-27f8-4419-b20e-a9b26e408c04" providerId="ADAL" clId="{96AE7F45-CB9A-439D-A867-92B84FC17718}" dt="2024-08-13T09:07:46.461" v="322" actId="1076"/>
          <ac:spMkLst>
            <pc:docMk/>
            <pc:sldMk cId="527056253" sldId="284"/>
            <ac:spMk id="3" creationId="{D88CB176-7DD3-0131-2144-19046206F20B}"/>
          </ac:spMkLst>
        </pc:spChg>
      </pc:sldChg>
      <pc:sldChg chg="add ord">
        <pc:chgData name="Ryan Parker" userId="7ee766c9-27f8-4419-b20e-a9b26e408c04" providerId="ADAL" clId="{96AE7F45-CB9A-439D-A867-92B84FC17718}" dt="2024-08-13T09:08:00.383" v="325"/>
        <pc:sldMkLst>
          <pc:docMk/>
          <pc:sldMk cId="2748801241" sldId="285"/>
        </pc:sldMkLst>
      </pc:sldChg>
      <pc:sldMasterChg chg="del delSldLayout">
        <pc:chgData name="Ryan Parker" userId="7ee766c9-27f8-4419-b20e-a9b26e408c04" providerId="ADAL" clId="{96AE7F45-CB9A-439D-A867-92B84FC17718}" dt="2024-08-13T08:48:50.732" v="4" actId="47"/>
        <pc:sldMasterMkLst>
          <pc:docMk/>
          <pc:sldMasterMk cId="4059185235" sldId="2147483648"/>
        </pc:sldMasterMkLst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513836030" sldId="2147483649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261975857" sldId="2147483650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96684911" sldId="2147483651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137215886" sldId="2147483652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062547620" sldId="2147483653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2538843528" sldId="2147483654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656557814" sldId="2147483655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72798837" sldId="2147483656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83062853" sldId="2147483657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228812040" sldId="2147483658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623729987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AA980A-B204-41D6-AC63-237AF001EC2F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23F36-29E7-4CBF-A005-5B735060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768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723F36-29E7-4CBF-A005-5B7350600E7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373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48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1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488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31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1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39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8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4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84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81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99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26/11/2024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5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5Y7cQ1Q74Pw?feature=oembed" TargetMode="Externa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5Y7cQ1Q74Pw?feature=oembed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PlEIjwInAQM?feature=oembed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nline Media 2" title="Pupil Video - Week 3: Dreaming">
            <a:hlinkClick r:id="" action="ppaction://media"/>
            <a:extLst>
              <a:ext uri="{FF2B5EF4-FFF2-40B4-BE49-F238E27FC236}">
                <a16:creationId xmlns:a16="http://schemas.microsoft.com/office/drawing/2014/main" id="{58696F16-FCF4-D6BD-FA44-ADCC684651A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795337" y="434119"/>
            <a:ext cx="10601325" cy="5989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08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8CB176-7DD3-0131-2144-19046206F20B}"/>
              </a:ext>
            </a:extLst>
          </p:cNvPr>
          <p:cNvSpPr txBox="1"/>
          <p:nvPr/>
        </p:nvSpPr>
        <p:spPr>
          <a:xfrm>
            <a:off x="1954098" y="1755537"/>
            <a:ext cx="8283804" cy="2751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God,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have thought today about Jacob’s amazing dream where you offered him ‘promise for the present and hope for the future’.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pray that you can be with us now, in this place, as we seek to know you and your plans for us.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Amen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056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nline Media 2" title="Pupil Video - Week 3: Dreaming">
            <a:hlinkClick r:id="" action="ppaction://media"/>
            <a:extLst>
              <a:ext uri="{FF2B5EF4-FFF2-40B4-BE49-F238E27FC236}">
                <a16:creationId xmlns:a16="http://schemas.microsoft.com/office/drawing/2014/main" id="{25798636-C55E-4BD0-FD21-87B1A06ABEB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95337" y="434119"/>
            <a:ext cx="10601325" cy="5989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801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08E6C7A-FE4A-5A18-73B3-96D6347E4855}"/>
              </a:ext>
            </a:extLst>
          </p:cNvPr>
          <p:cNvSpPr txBox="1">
            <a:spLocks/>
          </p:cNvSpPr>
          <p:nvPr/>
        </p:nvSpPr>
        <p:spPr>
          <a:xfrm>
            <a:off x="3586899" y="4895154"/>
            <a:ext cx="5018202" cy="725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Week Three, Plan One</a:t>
            </a:r>
          </a:p>
        </p:txBody>
      </p:sp>
      <p:pic>
        <p:nvPicPr>
          <p:cNvPr id="2" name="Picture 1" descr="A yellow background with a ladder and text&#10;&#10;Description automatically generated">
            <a:extLst>
              <a:ext uri="{FF2B5EF4-FFF2-40B4-BE49-F238E27FC236}">
                <a16:creationId xmlns:a16="http://schemas.microsoft.com/office/drawing/2014/main" id="{6C0B976B-D6C9-635F-FDEE-0E3BA452AF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9135" y="683774"/>
            <a:ext cx="3893729" cy="38937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843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EBFA511-76DB-45B2-A699-043B0AC1AC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96" y="736846"/>
            <a:ext cx="7541382" cy="3770691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3BB728AE-6CFF-0D14-D794-110A35B1468A}"/>
              </a:ext>
            </a:extLst>
          </p:cNvPr>
          <p:cNvGrpSpPr/>
          <p:nvPr/>
        </p:nvGrpSpPr>
        <p:grpSpPr>
          <a:xfrm>
            <a:off x="7291552" y="2427844"/>
            <a:ext cx="3811734" cy="2818941"/>
            <a:chOff x="7031611" y="1705925"/>
            <a:chExt cx="3262000" cy="2441869"/>
          </a:xfrm>
        </p:grpSpPr>
        <p:pic>
          <p:nvPicPr>
            <p:cNvPr id="5" name="Picture 4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EF8CEB66-D5A8-8A88-089E-EDBD7BFD0C1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1742" y="1705925"/>
              <a:ext cx="2441869" cy="2441869"/>
            </a:xfrm>
            <a:prstGeom prst="rect">
              <a:avLst/>
            </a:prstGeom>
          </p:spPr>
        </p:pic>
        <p:pic>
          <p:nvPicPr>
            <p:cNvPr id="9" name="Picture 8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60D26A76-7AAF-FF3C-08E6-74E84E036B6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31611" y="3091206"/>
              <a:ext cx="1056588" cy="105658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1D770E7-277B-3846-CE5E-BEC0F141F468}"/>
              </a:ext>
            </a:extLst>
          </p:cNvPr>
          <p:cNvSpPr txBox="1"/>
          <p:nvPr/>
        </p:nvSpPr>
        <p:spPr>
          <a:xfrm>
            <a:off x="6605048" y="5595577"/>
            <a:ext cx="5184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Jacob’s Ladder (Genesis 28: 10-22)</a:t>
            </a:r>
          </a:p>
        </p:txBody>
      </p:sp>
    </p:spTree>
    <p:extLst>
      <p:ext uri="{BB962C8B-B14F-4D97-AF65-F5344CB8AC3E}">
        <p14:creationId xmlns:p14="http://schemas.microsoft.com/office/powerpoint/2010/main" val="2850490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8F4E1CD-ACCF-4DD5-A02D-8827D8A6C2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93" y="665825"/>
            <a:ext cx="11063056" cy="553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603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32049FF-6988-135A-0F12-A0E1F6C4E209}"/>
              </a:ext>
            </a:extLst>
          </p:cNvPr>
          <p:cNvSpPr txBox="1"/>
          <p:nvPr/>
        </p:nvSpPr>
        <p:spPr>
          <a:xfrm>
            <a:off x="1286758" y="804591"/>
            <a:ext cx="9615340" cy="11206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wonder…how many of us have had a dream that has stayed with us? A dream that has meant a lot to us?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41223E0-34B4-BD1F-D06A-0393674961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419" y="2432115"/>
            <a:ext cx="3865775" cy="386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33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09FFA7E-A500-D567-F0B5-2EB8C3153612}"/>
              </a:ext>
            </a:extLst>
          </p:cNvPr>
          <p:cNvSpPr txBox="1"/>
          <p:nvPr/>
        </p:nvSpPr>
        <p:spPr>
          <a:xfrm>
            <a:off x="1241194" y="768798"/>
            <a:ext cx="9709609" cy="927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 talk about dreams a lot – a dream house, a dream holiday, a dream job. Often people are told to ‘follow their dreams’.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CF912B-367E-866D-BB3D-41E9402CA975}"/>
              </a:ext>
            </a:extLst>
          </p:cNvPr>
          <p:cNvSpPr txBox="1"/>
          <p:nvPr/>
        </p:nvSpPr>
        <p:spPr>
          <a:xfrm>
            <a:off x="1241194" y="2144892"/>
            <a:ext cx="4854806" cy="41298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talk about dreams as a vision.  A vision for a better future, a better world.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6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dreams are often linked to hope. Martin Luther King had a famous dream like this. His dream was to live in a world where everybody was treated equally.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EA7DE0E-C9A2-4071-2B2F-46FC234A83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3708" y="2144892"/>
            <a:ext cx="5025910" cy="3361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DE8FE5A-57AF-AA46-F119-48D59FBC67DD}"/>
              </a:ext>
            </a:extLst>
          </p:cNvPr>
          <p:cNvSpPr txBox="1"/>
          <p:nvPr/>
        </p:nvSpPr>
        <p:spPr>
          <a:xfrm>
            <a:off x="7977433" y="5506019"/>
            <a:ext cx="275027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i="0" dirty="0">
                <a:solidFill>
                  <a:srgbClr val="000000"/>
                </a:solidFill>
                <a:effectLst/>
                <a:latin typeface="roboto condensed" panose="020F0502020204030204" pitchFamily="2" charset="0"/>
              </a:rPr>
              <a:t>CC BY 2.0 – David Erickson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67686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2567772-AB35-A340-28B9-C431004432BE}"/>
              </a:ext>
            </a:extLst>
          </p:cNvPr>
          <p:cNvSpPr txBox="1"/>
          <p:nvPr/>
        </p:nvSpPr>
        <p:spPr>
          <a:xfrm>
            <a:off x="1934851" y="2269205"/>
            <a:ext cx="846291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‘I dream to live in a world where…’</a:t>
            </a:r>
          </a:p>
          <a:p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might you complete this sentence starter today?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040463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VLOG - Week 3: Dreaming">
            <a:hlinkClick r:id="" action="ppaction://media"/>
            <a:extLst>
              <a:ext uri="{FF2B5EF4-FFF2-40B4-BE49-F238E27FC236}">
                <a16:creationId xmlns:a16="http://schemas.microsoft.com/office/drawing/2014/main" id="{208B5E78-9E0A-76DB-406F-F7E01E9785D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64394" y="473136"/>
            <a:ext cx="10463212" cy="5911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02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31BE00-C205-77FF-60CE-E9D48EF80E98}"/>
              </a:ext>
            </a:extLst>
          </p:cNvPr>
          <p:cNvSpPr txBox="1"/>
          <p:nvPr/>
        </p:nvSpPr>
        <p:spPr>
          <a:xfrm>
            <a:off x="1168922" y="826092"/>
            <a:ext cx="9945279" cy="5225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VLOG, Kim mentioned how Jacob had received from God in his dream </a:t>
            </a:r>
            <a:r>
              <a:rPr lang="en-GB" sz="24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‘promise for the present and hope for the future’</a:t>
            </a: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Let’s take a moment of reflection: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endParaRPr lang="en-GB" sz="24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wonder what your dreams for the future are? A vision for a better future…</a:t>
            </a:r>
          </a:p>
          <a:p>
            <a:pPr lvl="0">
              <a:lnSpc>
                <a:spcPct val="107000"/>
              </a:lnSpc>
            </a:pP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…for you?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…for us as a school community?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…for the world?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24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wonder where this vision has come from? Yourself? God?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22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sis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D8540B5BF282488ECC8CD3C4966458" ma:contentTypeVersion="18" ma:contentTypeDescription="Create a new document." ma:contentTypeScope="" ma:versionID="a6172e6f790fbbe5a33d5a9dd9f1140e">
  <xsd:schema xmlns:xsd="http://www.w3.org/2001/XMLSchema" xmlns:xs="http://www.w3.org/2001/XMLSchema" xmlns:p="http://schemas.microsoft.com/office/2006/metadata/properties" xmlns:ns2="f3a3f4af-9df9-4e1d-8c69-a33c6e733a58" xmlns:ns3="9f06da45-68d2-458d-b3d3-8060d8b51a1e" targetNamespace="http://schemas.microsoft.com/office/2006/metadata/properties" ma:root="true" ma:fieldsID="8229545c610568fd97ee1f1ae68a76c3" ns2:_="" ns3:_="">
    <xsd:import namespace="f3a3f4af-9df9-4e1d-8c69-a33c6e733a58"/>
    <xsd:import namespace="9f06da45-68d2-458d-b3d3-8060d8b51a1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3f4af-9df9-4e1d-8c69-a33c6e733a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d411e86-ed25-4156-8ce4-853208e0deec}" ma:internalName="TaxCatchAll" ma:showField="CatchAllData" ma:web="f3a3f4af-9df9-4e1d-8c69-a33c6e733a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6da45-68d2-458d-b3d3-8060d8b51a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0e3ca5f-0498-4fb9-8f73-f4904194c0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a3f4af-9df9-4e1d-8c69-a33c6e733a58" xsi:nil="true"/>
    <lcf76f155ced4ddcb4097134ff3c332f xmlns="9f06da45-68d2-458d-b3d3-8060d8b51a1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B815611-7DE0-4BA4-B1ED-596F539A790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348DB72-E2AA-4569-8695-CBF706EA43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a3f4af-9df9-4e1d-8c69-a33c6e733a58"/>
    <ds:schemaRef ds:uri="9f06da45-68d2-458d-b3d3-8060d8b51a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EC9468-5DE7-45B6-B3D7-65C0DF76A851}">
  <ds:schemaRefs>
    <ds:schemaRef ds:uri="http://schemas.microsoft.com/office/2006/metadata/properties"/>
    <ds:schemaRef ds:uri="http://schemas.microsoft.com/office/infopath/2007/PartnerControls"/>
    <ds:schemaRef ds:uri="f3a3f4af-9df9-4e1d-8c69-a33c6e733a58"/>
    <ds:schemaRef ds:uri="9f06da45-68d2-458d-b3d3-8060d8b51a1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279</Words>
  <Application>Microsoft Office PowerPoint</Application>
  <PresentationFormat>Widescreen</PresentationFormat>
  <Paragraphs>29</Paragraphs>
  <Slides>11</Slides>
  <Notes>1</Notes>
  <HiddenSlides>0</HiddenSlides>
  <MMClips>3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Calibri</vt:lpstr>
      <vt:lpstr>Corbel</vt:lpstr>
      <vt:lpstr>Gill Sans MT</vt:lpstr>
      <vt:lpstr>roboto condensed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Diocese of St Albans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Parker</dc:creator>
  <cp:lastModifiedBy>Hannah Puddefoot</cp:lastModifiedBy>
  <cp:revision>2</cp:revision>
  <dcterms:created xsi:type="dcterms:W3CDTF">2024-08-13T08:48:38Z</dcterms:created>
  <dcterms:modified xsi:type="dcterms:W3CDTF">2024-11-26T15:30:13Z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0x010100FCD8540B5BF282488ECC8CD3C4966458</vt:lpwstr>
  </property>
  <property fmtid="{D5CDD505-2E9C-101B-9397-08002B2CF9AE}" pid="3" name="MediaServiceImageTags">
    <vt:lpwstr/>
  </property>
</Properties>
</file>