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8" r:id="rId5"/>
    <p:sldId id="279" r:id="rId6"/>
    <p:sldId id="280" r:id="rId7"/>
    <p:sldId id="281" r:id="rId8"/>
    <p:sldId id="28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2ED676-E648-4699-ADF3-DDC54DB928B4}" v="2" dt="2024-11-26T15:30:22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Hannah Puddefoot" userId="e428fa1b-cf7d-43f6-a9d0-3d1ff342a9eb" providerId="ADAL" clId="{BE2ED676-E648-4699-ADF3-DDC54DB928B4}"/>
    <pc:docChg chg="modSld modMainMaster">
      <pc:chgData name="Hannah Puddefoot" userId="e428fa1b-cf7d-43f6-a9d0-3d1ff342a9eb" providerId="ADAL" clId="{BE2ED676-E648-4699-ADF3-DDC54DB928B4}" dt="2024-11-26T15:30:22.188" v="0"/>
      <pc:docMkLst>
        <pc:docMk/>
      </pc:docMkLst>
      <pc:sldChg chg="setBg">
        <pc:chgData name="Hannah Puddefoot" userId="e428fa1b-cf7d-43f6-a9d0-3d1ff342a9eb" providerId="ADAL" clId="{BE2ED676-E648-4699-ADF3-DDC54DB928B4}" dt="2024-11-26T15:30:22.188" v="0"/>
        <pc:sldMkLst>
          <pc:docMk/>
          <pc:sldMk cId="1454943643" sldId="279"/>
        </pc:sldMkLst>
      </pc:sldChg>
      <pc:sldMasterChg chg="setBg modSldLayout">
        <pc:chgData name="Hannah Puddefoot" userId="e428fa1b-cf7d-43f6-a9d0-3d1ff342a9eb" providerId="ADAL" clId="{BE2ED676-E648-4699-ADF3-DDC54DB928B4}" dt="2024-11-26T15:30:22.188" v="0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BE2ED676-E648-4699-ADF3-DDC54DB928B4}" dt="2024-11-26T15:30:22.188" v="0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50E156BD-5B1F-4D64-9246-1184D032EE92}"/>
    <pc:docChg chg="undo custSel addSld delSld modSld modShowInfo">
      <pc:chgData name="Ryan Parker" userId="7ee766c9-27f8-4419-b20e-a9b26e408c04" providerId="ADAL" clId="{50E156BD-5B1F-4D64-9246-1184D032EE92}" dt="2024-08-13T12:13:34.579" v="37" actId="1076"/>
      <pc:docMkLst>
        <pc:docMk/>
      </pc:docMkLst>
      <pc:sldChg chg="del">
        <pc:chgData name="Ryan Parker" userId="7ee766c9-27f8-4419-b20e-a9b26e408c04" providerId="ADAL" clId="{50E156BD-5B1F-4D64-9246-1184D032EE92}" dt="2024-08-13T12:05:21.623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50E156BD-5B1F-4D64-9246-1184D032EE92}" dt="2024-08-13T12:05:21.923" v="3" actId="47"/>
        <pc:sldMkLst>
          <pc:docMk/>
          <pc:sldMk cId="1874603749" sldId="267"/>
        </pc:sldMkLst>
      </pc:sldChg>
      <pc:sldChg chg="del">
        <pc:chgData name="Ryan Parker" userId="7ee766c9-27f8-4419-b20e-a9b26e408c04" providerId="ADAL" clId="{50E156BD-5B1F-4D64-9246-1184D032EE92}" dt="2024-08-13T12:05:21.183" v="1" actId="47"/>
        <pc:sldMkLst>
          <pc:docMk/>
          <pc:sldMk cId="2841843846" sldId="275"/>
        </pc:sldMkLst>
      </pc:sldChg>
      <pc:sldChg chg="del">
        <pc:chgData name="Ryan Parker" userId="7ee766c9-27f8-4419-b20e-a9b26e408c04" providerId="ADAL" clId="{50E156BD-5B1F-4D64-9246-1184D032EE92}" dt="2024-08-13T12:05:22.309" v="4" actId="47"/>
        <pc:sldMkLst>
          <pc:docMk/>
          <pc:sldMk cId="3943233272" sldId="277"/>
        </pc:sldMkLst>
      </pc:sldChg>
      <pc:sldChg chg="addSp delSp modSp add del mod">
        <pc:chgData name="Ryan Parker" userId="7ee766c9-27f8-4419-b20e-a9b26e408c04" providerId="ADAL" clId="{50E156BD-5B1F-4D64-9246-1184D032EE92}" dt="2024-08-13T12:12:27.480" v="22" actId="27614"/>
        <pc:sldMkLst>
          <pc:docMk/>
          <pc:sldMk cId="3608085523" sldId="278"/>
        </pc:sldMkLst>
        <pc:spChg chg="del">
          <ac:chgData name="Ryan Parker" userId="7ee766c9-27f8-4419-b20e-a9b26e408c04" providerId="ADAL" clId="{50E156BD-5B1F-4D64-9246-1184D032EE92}" dt="2024-08-13T12:05:19.062" v="0" actId="478"/>
          <ac:spMkLst>
            <pc:docMk/>
            <pc:sldMk cId="3608085523" sldId="278"/>
            <ac:spMk id="2" creationId="{C8383783-7A42-80B2-8887-DB9D82F05C57}"/>
          </ac:spMkLst>
        </pc:spChg>
        <pc:picChg chg="add mod">
          <ac:chgData name="Ryan Parker" userId="7ee766c9-27f8-4419-b20e-a9b26e408c04" providerId="ADAL" clId="{50E156BD-5B1F-4D64-9246-1184D032EE92}" dt="2024-08-13T12:12:27.480" v="22" actId="27614"/>
          <ac:picMkLst>
            <pc:docMk/>
            <pc:sldMk cId="3608085523" sldId="278"/>
            <ac:picMk id="4" creationId="{E6C169BA-35D8-7626-9865-2BE238BFD1CF}"/>
          </ac:picMkLst>
        </pc:picChg>
      </pc:sldChg>
      <pc:sldChg chg="del">
        <pc:chgData name="Ryan Parker" userId="7ee766c9-27f8-4419-b20e-a9b26e408c04" providerId="ADAL" clId="{50E156BD-5B1F-4D64-9246-1184D032EE92}" dt="2024-08-13T12:05:22.525" v="5" actId="47"/>
        <pc:sldMkLst>
          <pc:docMk/>
          <pc:sldMk cId="676863770" sldId="279"/>
        </pc:sldMkLst>
      </pc:sldChg>
      <pc:sldChg chg="addSp modSp add mod">
        <pc:chgData name="Ryan Parker" userId="7ee766c9-27f8-4419-b20e-a9b26e408c04" providerId="ADAL" clId="{50E156BD-5B1F-4D64-9246-1184D032EE92}" dt="2024-08-13T12:13:08.328" v="31" actId="1076"/>
        <pc:sldMkLst>
          <pc:docMk/>
          <pc:sldMk cId="1454943643" sldId="279"/>
        </pc:sldMkLst>
        <pc:picChg chg="add mod">
          <ac:chgData name="Ryan Parker" userId="7ee766c9-27f8-4419-b20e-a9b26e408c04" providerId="ADAL" clId="{50E156BD-5B1F-4D64-9246-1184D032EE92}" dt="2024-08-13T12:13:08.328" v="31" actId="1076"/>
          <ac:picMkLst>
            <pc:docMk/>
            <pc:sldMk cId="1454943643" sldId="279"/>
            <ac:picMk id="3" creationId="{BA2C5522-A02E-25A2-9BAA-F7E4DE5D53AB}"/>
          </ac:picMkLst>
        </pc:picChg>
      </pc:sldChg>
      <pc:sldChg chg="del">
        <pc:chgData name="Ryan Parker" userId="7ee766c9-27f8-4419-b20e-a9b26e408c04" providerId="ADAL" clId="{50E156BD-5B1F-4D64-9246-1184D032EE92}" dt="2024-08-13T12:05:22.695" v="6" actId="47"/>
        <pc:sldMkLst>
          <pc:docMk/>
          <pc:sldMk cId="2040463388" sldId="280"/>
        </pc:sldMkLst>
      </pc:sldChg>
      <pc:sldChg chg="addSp modSp add mod">
        <pc:chgData name="Ryan Parker" userId="7ee766c9-27f8-4419-b20e-a9b26e408c04" providerId="ADAL" clId="{50E156BD-5B1F-4D64-9246-1184D032EE92}" dt="2024-08-13T12:13:18.506" v="33" actId="1076"/>
        <pc:sldMkLst>
          <pc:docMk/>
          <pc:sldMk cId="2497699431" sldId="280"/>
        </pc:sldMkLst>
        <pc:picChg chg="add mod">
          <ac:chgData name="Ryan Parker" userId="7ee766c9-27f8-4419-b20e-a9b26e408c04" providerId="ADAL" clId="{50E156BD-5B1F-4D64-9246-1184D032EE92}" dt="2024-08-13T12:13:18.506" v="33" actId="1076"/>
          <ac:picMkLst>
            <pc:docMk/>
            <pc:sldMk cId="2497699431" sldId="280"/>
            <ac:picMk id="3" creationId="{46DCC8EA-D7B7-3958-F274-E9A0C47E72E6}"/>
          </ac:picMkLst>
        </pc:picChg>
      </pc:sldChg>
      <pc:sldChg chg="addSp modSp add mod">
        <pc:chgData name="Ryan Parker" userId="7ee766c9-27f8-4419-b20e-a9b26e408c04" providerId="ADAL" clId="{50E156BD-5B1F-4D64-9246-1184D032EE92}" dt="2024-08-13T12:13:26.015" v="35" actId="1076"/>
        <pc:sldMkLst>
          <pc:docMk/>
          <pc:sldMk cId="232240821" sldId="281"/>
        </pc:sldMkLst>
        <pc:picChg chg="add mod">
          <ac:chgData name="Ryan Parker" userId="7ee766c9-27f8-4419-b20e-a9b26e408c04" providerId="ADAL" clId="{50E156BD-5B1F-4D64-9246-1184D032EE92}" dt="2024-08-13T12:13:26.015" v="35" actId="1076"/>
          <ac:picMkLst>
            <pc:docMk/>
            <pc:sldMk cId="232240821" sldId="281"/>
            <ac:picMk id="3" creationId="{D1058250-7C9C-9C53-3FC9-1FE5B27A68A7}"/>
          </ac:picMkLst>
        </pc:picChg>
      </pc:sldChg>
      <pc:sldChg chg="del">
        <pc:chgData name="Ryan Parker" userId="7ee766c9-27f8-4419-b20e-a9b26e408c04" providerId="ADAL" clId="{50E156BD-5B1F-4D64-9246-1184D032EE92}" dt="2024-08-13T12:05:22.842" v="7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50E156BD-5B1F-4D64-9246-1184D032EE92}" dt="2024-08-13T12:05:22.996" v="8" actId="47"/>
        <pc:sldMkLst>
          <pc:docMk/>
          <pc:sldMk cId="3441225163" sldId="282"/>
        </pc:sldMkLst>
      </pc:sldChg>
      <pc:sldChg chg="addSp modSp add mod">
        <pc:chgData name="Ryan Parker" userId="7ee766c9-27f8-4419-b20e-a9b26e408c04" providerId="ADAL" clId="{50E156BD-5B1F-4D64-9246-1184D032EE92}" dt="2024-08-13T12:13:34.579" v="37" actId="1076"/>
        <pc:sldMkLst>
          <pc:docMk/>
          <pc:sldMk cId="3728389001" sldId="282"/>
        </pc:sldMkLst>
        <pc:picChg chg="add mod">
          <ac:chgData name="Ryan Parker" userId="7ee766c9-27f8-4419-b20e-a9b26e408c04" providerId="ADAL" clId="{50E156BD-5B1F-4D64-9246-1184D032EE92}" dt="2024-08-13T12:13:34.579" v="37" actId="1076"/>
          <ac:picMkLst>
            <pc:docMk/>
            <pc:sldMk cId="3728389001" sldId="282"/>
            <ac:picMk id="3" creationId="{615A01B8-0681-AF86-3CC9-B0DA632E199C}"/>
          </ac:picMkLst>
        </pc:picChg>
      </pc:sldChg>
      <pc:sldChg chg="del">
        <pc:chgData name="Ryan Parker" userId="7ee766c9-27f8-4419-b20e-a9b26e408c04" providerId="ADAL" clId="{50E156BD-5B1F-4D64-9246-1184D032EE92}" dt="2024-08-13T12:05:23.143" v="9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50E156BD-5B1F-4D64-9246-1184D032EE92}" dt="2024-08-13T12:05:23.297" v="10" actId="47"/>
        <pc:sldMkLst>
          <pc:docMk/>
          <pc:sldMk cId="2748801241" sldId="28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oad going through a valley&#10;&#10;Description automatically generated">
            <a:extLst>
              <a:ext uri="{FF2B5EF4-FFF2-40B4-BE49-F238E27FC236}">
                <a16:creationId xmlns:a16="http://schemas.microsoft.com/office/drawing/2014/main" id="{E6C169BA-35D8-7626-9865-2BE238BFD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4"/>
            <a:ext cx="12192000" cy="684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8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leading to a body of water&#10;&#10;Description automatically generated">
            <a:extLst>
              <a:ext uri="{FF2B5EF4-FFF2-40B4-BE49-F238E27FC236}">
                <a16:creationId xmlns:a16="http://schemas.microsoft.com/office/drawing/2014/main" id="{BA2C5522-A02E-25A2-9BAA-F7E4DE5D5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589" y="298451"/>
            <a:ext cx="9426822" cy="626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43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rt road through the woods&#10;&#10;Description automatically generated">
            <a:extLst>
              <a:ext uri="{FF2B5EF4-FFF2-40B4-BE49-F238E27FC236}">
                <a16:creationId xmlns:a16="http://schemas.microsoft.com/office/drawing/2014/main" id="{46DCC8EA-D7B7-3958-F274-E9A0C47E7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83" y="271008"/>
            <a:ext cx="9473034" cy="631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99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with a large crack in the middle&#10;&#10;Description automatically generated">
            <a:extLst>
              <a:ext uri="{FF2B5EF4-FFF2-40B4-BE49-F238E27FC236}">
                <a16:creationId xmlns:a16="http://schemas.microsoft.com/office/drawing/2014/main" id="{D1058250-7C9C-9C53-3FC9-1FE5B27A6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806" y="407709"/>
            <a:ext cx="4028387" cy="604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0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on a cliff overlooking a winding road&#10;&#10;Description automatically generated">
            <a:extLst>
              <a:ext uri="{FF2B5EF4-FFF2-40B4-BE49-F238E27FC236}">
                <a16:creationId xmlns:a16="http://schemas.microsoft.com/office/drawing/2014/main" id="{615A01B8-0681-AF86-3CC9-B0DA632E1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030" y="271020"/>
            <a:ext cx="9473939" cy="631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89001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2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Corbel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2024-11-26T15:30:31Z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