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79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ED676-E648-4699-ADF3-DDC54DB928B4}" v="2" dt="2024-11-26T15:30:22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Parker" userId="7ee766c9-27f8-4419-b20e-a9b26e408c04" providerId="ADAL" clId="{96AE7F45-CB9A-439D-A867-92B84FC17718}"/>
    <pc:docChg chg="custSel addSld delSld modSld sldOrd delMainMaster">
      <pc:chgData name="Ryan Parker" userId="7ee766c9-27f8-4419-b20e-a9b26e408c04" providerId="ADAL" clId="{96AE7F45-CB9A-439D-A867-92B84FC17718}" dt="2024-08-13T09:08:01.610" v="326" actId="47"/>
      <pc:docMkLst>
        <pc:docMk/>
      </pc:docMkLst>
      <pc:sldChg chg="add del">
        <pc:chgData name="Ryan Parker" userId="7ee766c9-27f8-4419-b20e-a9b26e408c04" providerId="ADAL" clId="{96AE7F45-CB9A-439D-A867-92B84FC17718}" dt="2024-08-13T08:52:16.500" v="65"/>
        <pc:sldMkLst>
          <pc:docMk/>
          <pc:sldMk cId="2850490962" sldId="265"/>
        </pc:sldMkLst>
      </pc:sldChg>
      <pc:sldChg chg="add del">
        <pc:chgData name="Ryan Parker" userId="7ee766c9-27f8-4419-b20e-a9b26e408c04" providerId="ADAL" clId="{96AE7F45-CB9A-439D-A867-92B84FC17718}" dt="2024-08-13T08:48:50.732" v="4" actId="47"/>
        <pc:sldMkLst>
          <pc:docMk/>
          <pc:sldMk cId="2215929184" sldId="272"/>
        </pc:sldMkLst>
      </pc:sldChg>
      <pc:sldChg chg="add del">
        <pc:chgData name="Ryan Parker" userId="7ee766c9-27f8-4419-b20e-a9b26e408c04" providerId="ADAL" clId="{96AE7F45-CB9A-439D-A867-92B84FC17718}" dt="2024-08-13T08:48:47.532" v="2" actId="47"/>
        <pc:sldMkLst>
          <pc:docMk/>
          <pc:sldMk cId="1183708085" sldId="274"/>
        </pc:sldMkLst>
      </pc:sldChg>
      <pc:sldChg chg="modSp add mod">
        <pc:chgData name="Ryan Parker" userId="7ee766c9-27f8-4419-b20e-a9b26e408c04" providerId="ADAL" clId="{96AE7F45-CB9A-439D-A867-92B84FC17718}" dt="2024-08-13T08:48:53.797" v="11" actId="27636"/>
        <pc:sldMkLst>
          <pc:docMk/>
          <pc:sldMk cId="2841843846" sldId="275"/>
        </pc:sldMkLst>
        <pc:spChg chg="mod">
          <ac:chgData name="Ryan Parker" userId="7ee766c9-27f8-4419-b20e-a9b26e408c04" providerId="ADAL" clId="{96AE7F45-CB9A-439D-A867-92B84FC17718}" dt="2024-08-13T08:48:53.797" v="11" actId="27636"/>
          <ac:spMkLst>
            <pc:docMk/>
            <pc:sldMk cId="2841843846" sldId="275"/>
            <ac:spMk id="5" creationId="{D08E6C7A-FE4A-5A18-73B3-96D6347E4855}"/>
          </ac:spMkLst>
        </pc:spChg>
      </pc:sldChg>
      <pc:sldChg chg="add del">
        <pc:chgData name="Ryan Parker" userId="7ee766c9-27f8-4419-b20e-a9b26e408c04" providerId="ADAL" clId="{96AE7F45-CB9A-439D-A867-92B84FC17718}" dt="2024-08-13T08:52:18.321" v="66" actId="47"/>
        <pc:sldMkLst>
          <pc:docMk/>
          <pc:sldMk cId="628410487" sldId="276"/>
        </pc:sldMkLst>
      </pc:sldChg>
      <pc:sldChg chg="addSp delSp modSp add mod">
        <pc:chgData name="Ryan Parker" userId="7ee766c9-27f8-4419-b20e-a9b26e408c04" providerId="ADAL" clId="{96AE7F45-CB9A-439D-A867-92B84FC17718}" dt="2024-08-13T08:55:30.539" v="91" actId="1076"/>
        <pc:sldMkLst>
          <pc:docMk/>
          <pc:sldMk cId="3943233272" sldId="277"/>
        </pc:sldMkLst>
        <pc:spChg chg="del">
          <ac:chgData name="Ryan Parker" userId="7ee766c9-27f8-4419-b20e-a9b26e408c04" providerId="ADAL" clId="{96AE7F45-CB9A-439D-A867-92B84FC17718}" dt="2024-08-13T08:48:58.981" v="12" actId="478"/>
          <ac:spMkLst>
            <pc:docMk/>
            <pc:sldMk cId="3943233272" sldId="277"/>
            <ac:spMk id="3" creationId="{717E3276-63D2-F0C0-BBE8-04F5EE9F0AD0}"/>
          </ac:spMkLst>
        </pc:spChg>
        <pc:spChg chg="add mod">
          <ac:chgData name="Ryan Parker" userId="7ee766c9-27f8-4419-b20e-a9b26e408c04" providerId="ADAL" clId="{96AE7F45-CB9A-439D-A867-92B84FC17718}" dt="2024-08-13T08:55:28.712" v="90" actId="1076"/>
          <ac:spMkLst>
            <pc:docMk/>
            <pc:sldMk cId="3943233272" sldId="277"/>
            <ac:spMk id="4" creationId="{032049FF-6988-135A-0F12-A0E1F6C4E209}"/>
          </ac:spMkLst>
        </pc:spChg>
        <pc:picChg chg="add mod">
          <ac:chgData name="Ryan Parker" userId="7ee766c9-27f8-4419-b20e-a9b26e408c04" providerId="ADAL" clId="{96AE7F45-CB9A-439D-A867-92B84FC17718}" dt="2024-08-13T08:55:30.539" v="91" actId="1076"/>
          <ac:picMkLst>
            <pc:docMk/>
            <pc:sldMk cId="3943233272" sldId="277"/>
            <ac:picMk id="6" creationId="{441223E0-34B4-BD1F-D06A-0393674961F3}"/>
          </ac:picMkLst>
        </pc:picChg>
      </pc:sldChg>
      <pc:sldChg chg="addSp modSp add mod ord">
        <pc:chgData name="Ryan Parker" userId="7ee766c9-27f8-4419-b20e-a9b26e408c04" providerId="ADAL" clId="{96AE7F45-CB9A-439D-A867-92B84FC17718}" dt="2024-08-13T08:49:36.998" v="62" actId="1076"/>
        <pc:sldMkLst>
          <pc:docMk/>
          <pc:sldMk cId="3608085523" sldId="278"/>
        </pc:sldMkLst>
        <pc:spChg chg="add mod">
          <ac:chgData name="Ryan Parker" userId="7ee766c9-27f8-4419-b20e-a9b26e408c04" providerId="ADAL" clId="{96AE7F45-CB9A-439D-A867-92B84FC17718}" dt="2024-08-13T08:49:36.998" v="62" actId="1076"/>
          <ac:spMkLst>
            <pc:docMk/>
            <pc:sldMk cId="3608085523" sldId="278"/>
            <ac:spMk id="2" creationId="{C8383783-7A42-80B2-8887-DB9D82F05C57}"/>
          </ac:spMkLst>
        </pc:spChg>
      </pc:sldChg>
      <pc:sldChg chg="addSp modSp add mod modAnim">
        <pc:chgData name="Ryan Parker" userId="7ee766c9-27f8-4419-b20e-a9b26e408c04" providerId="ADAL" clId="{96AE7F45-CB9A-439D-A867-92B84FC17718}" dt="2024-08-13T09:00:55.011" v="149" actId="1076"/>
        <pc:sldMkLst>
          <pc:docMk/>
          <pc:sldMk cId="676863770" sldId="279"/>
        </pc:sldMkLst>
        <pc:spChg chg="add mod">
          <ac:chgData name="Ryan Parker" userId="7ee766c9-27f8-4419-b20e-a9b26e408c04" providerId="ADAL" clId="{96AE7F45-CB9A-439D-A867-92B84FC17718}" dt="2024-08-13T08:59:19.216" v="118" actId="255"/>
          <ac:spMkLst>
            <pc:docMk/>
            <pc:sldMk cId="676863770" sldId="279"/>
            <ac:spMk id="3" creationId="{B09FFA7E-A500-D567-F0B5-2EB8C3153612}"/>
          </ac:spMkLst>
        </pc:spChg>
        <pc:spChg chg="add mod">
          <ac:chgData name="Ryan Parker" userId="7ee766c9-27f8-4419-b20e-a9b26e408c04" providerId="ADAL" clId="{96AE7F45-CB9A-439D-A867-92B84FC17718}" dt="2024-08-13T08:59:07.030" v="115" actId="14100"/>
          <ac:spMkLst>
            <pc:docMk/>
            <pc:sldMk cId="676863770" sldId="279"/>
            <ac:spMk id="5" creationId="{12CF912B-367E-866D-BB3D-41E9402CA975}"/>
          </ac:spMkLst>
        </pc:spChg>
        <pc:spChg chg="add mod">
          <ac:chgData name="Ryan Parker" userId="7ee766c9-27f8-4419-b20e-a9b26e408c04" providerId="ADAL" clId="{96AE7F45-CB9A-439D-A867-92B84FC17718}" dt="2024-08-13T09:00:55.011" v="149" actId="1076"/>
          <ac:spMkLst>
            <pc:docMk/>
            <pc:sldMk cId="676863770" sldId="279"/>
            <ac:spMk id="7" creationId="{DDE8FE5A-57AF-AA46-F119-48D59FBC67DD}"/>
          </ac:spMkLst>
        </pc:spChg>
        <pc:picChg chg="add mod">
          <ac:chgData name="Ryan Parker" userId="7ee766c9-27f8-4419-b20e-a9b26e408c04" providerId="ADAL" clId="{96AE7F45-CB9A-439D-A867-92B84FC17718}" dt="2024-08-13T08:58:56.446" v="111" actId="1076"/>
          <ac:picMkLst>
            <pc:docMk/>
            <pc:sldMk cId="676863770" sldId="279"/>
            <ac:picMk id="1026" creationId="{AEA7DE0E-C9A2-4071-2B2F-46FC234A83E6}"/>
          </ac:picMkLst>
        </pc:picChg>
      </pc:sldChg>
      <pc:sldChg chg="addSp delSp modSp add mod">
        <pc:chgData name="Ryan Parker" userId="7ee766c9-27f8-4419-b20e-a9b26e408c04" providerId="ADAL" clId="{96AE7F45-CB9A-439D-A867-92B84FC17718}" dt="2024-08-13T09:01:49.960" v="166" actId="20577"/>
        <pc:sldMkLst>
          <pc:docMk/>
          <pc:sldMk cId="2040463388" sldId="280"/>
        </pc:sldMkLst>
        <pc:spChg chg="add del mod">
          <ac:chgData name="Ryan Parker" userId="7ee766c9-27f8-4419-b20e-a9b26e408c04" providerId="ADAL" clId="{96AE7F45-CB9A-439D-A867-92B84FC17718}" dt="2024-08-13T08:56:11.289" v="101"/>
          <ac:spMkLst>
            <pc:docMk/>
            <pc:sldMk cId="2040463388" sldId="280"/>
            <ac:spMk id="3" creationId="{62DE68FF-93AE-10C7-BB50-D37E269A370A}"/>
          </ac:spMkLst>
        </pc:spChg>
        <pc:spChg chg="add mod">
          <ac:chgData name="Ryan Parker" userId="7ee766c9-27f8-4419-b20e-a9b26e408c04" providerId="ADAL" clId="{96AE7F45-CB9A-439D-A867-92B84FC17718}" dt="2024-08-13T09:01:49.960" v="166" actId="20577"/>
          <ac:spMkLst>
            <pc:docMk/>
            <pc:sldMk cId="2040463388" sldId="280"/>
            <ac:spMk id="5" creationId="{92567772-AB35-A340-28B9-C431004432BE}"/>
          </ac:spMkLst>
        </pc:spChg>
      </pc:sldChg>
      <pc:sldChg chg="addSp modSp add mod">
        <pc:chgData name="Ryan Parker" userId="7ee766c9-27f8-4419-b20e-a9b26e408c04" providerId="ADAL" clId="{96AE7F45-CB9A-439D-A867-92B84FC17718}" dt="2024-08-13T09:02:26.394" v="255" actId="1076"/>
        <pc:sldMkLst>
          <pc:docMk/>
          <pc:sldMk cId="3681028634" sldId="281"/>
        </pc:sldMkLst>
        <pc:spChg chg="add mod">
          <ac:chgData name="Ryan Parker" userId="7ee766c9-27f8-4419-b20e-a9b26e408c04" providerId="ADAL" clId="{96AE7F45-CB9A-439D-A867-92B84FC17718}" dt="2024-08-13T09:02:26.394" v="255" actId="1076"/>
          <ac:spMkLst>
            <pc:docMk/>
            <pc:sldMk cId="3681028634" sldId="281"/>
            <ac:spMk id="3" creationId="{6111E9DA-A4B2-B4DE-97C4-554C0BA582D8}"/>
          </ac:spMkLst>
        </pc:spChg>
      </pc:sldChg>
      <pc:sldChg chg="add del">
        <pc:chgData name="Ryan Parker" userId="7ee766c9-27f8-4419-b20e-a9b26e408c04" providerId="ADAL" clId="{96AE7F45-CB9A-439D-A867-92B84FC17718}" dt="2024-08-13T08:52:46.086" v="68"/>
        <pc:sldMkLst>
          <pc:docMk/>
          <pc:sldMk cId="4282272083" sldId="281"/>
        </pc:sldMkLst>
      </pc:sldChg>
      <pc:sldChg chg="addSp modSp add mod modAnim">
        <pc:chgData name="Ryan Parker" userId="7ee766c9-27f8-4419-b20e-a9b26e408c04" providerId="ADAL" clId="{96AE7F45-CB9A-439D-A867-92B84FC17718}" dt="2024-08-13T09:07:21.849" v="317"/>
        <pc:sldMkLst>
          <pc:docMk/>
          <pc:sldMk cId="3441225163" sldId="282"/>
        </pc:sldMkLst>
        <pc:spChg chg="add mod">
          <ac:chgData name="Ryan Parker" userId="7ee766c9-27f8-4419-b20e-a9b26e408c04" providerId="ADAL" clId="{96AE7F45-CB9A-439D-A867-92B84FC17718}" dt="2024-08-13T09:07:11.580" v="315" actId="14100"/>
          <ac:spMkLst>
            <pc:docMk/>
            <pc:sldMk cId="3441225163" sldId="282"/>
            <ac:spMk id="3" creationId="{EF31BE00-C205-77FF-60CE-E9D48EF80E98}"/>
          </ac:spMkLst>
        </pc:spChg>
      </pc:sldChg>
      <pc:sldChg chg="add del">
        <pc:chgData name="Ryan Parker" userId="7ee766c9-27f8-4419-b20e-a9b26e408c04" providerId="ADAL" clId="{96AE7F45-CB9A-439D-A867-92B84FC17718}" dt="2024-08-13T09:08:01.610" v="326" actId="47"/>
        <pc:sldMkLst>
          <pc:docMk/>
          <pc:sldMk cId="1819653355" sldId="283"/>
        </pc:sldMkLst>
      </pc:sldChg>
      <pc:sldChg chg="addSp modSp add mod">
        <pc:chgData name="Ryan Parker" userId="7ee766c9-27f8-4419-b20e-a9b26e408c04" providerId="ADAL" clId="{96AE7F45-CB9A-439D-A867-92B84FC17718}" dt="2024-08-13T09:07:46.461" v="322" actId="1076"/>
        <pc:sldMkLst>
          <pc:docMk/>
          <pc:sldMk cId="527056253" sldId="284"/>
        </pc:sldMkLst>
        <pc:spChg chg="add mod">
          <ac:chgData name="Ryan Parker" userId="7ee766c9-27f8-4419-b20e-a9b26e408c04" providerId="ADAL" clId="{96AE7F45-CB9A-439D-A867-92B84FC17718}" dt="2024-08-13T09:07:46.461" v="322" actId="1076"/>
          <ac:spMkLst>
            <pc:docMk/>
            <pc:sldMk cId="527056253" sldId="284"/>
            <ac:spMk id="3" creationId="{D88CB176-7DD3-0131-2144-19046206F20B}"/>
          </ac:spMkLst>
        </pc:spChg>
      </pc:sldChg>
      <pc:sldChg chg="add ord">
        <pc:chgData name="Ryan Parker" userId="7ee766c9-27f8-4419-b20e-a9b26e408c04" providerId="ADAL" clId="{96AE7F45-CB9A-439D-A867-92B84FC17718}" dt="2024-08-13T09:08:00.383" v="325"/>
        <pc:sldMkLst>
          <pc:docMk/>
          <pc:sldMk cId="2748801241" sldId="285"/>
        </pc:sldMkLst>
      </pc:sldChg>
      <pc:sldMasterChg chg="del delSldLayout">
        <pc:chgData name="Ryan Parker" userId="7ee766c9-27f8-4419-b20e-a9b26e408c04" providerId="ADAL" clId="{96AE7F45-CB9A-439D-A867-92B84FC17718}" dt="2024-08-13T08:48:50.732" v="4" actId="47"/>
        <pc:sldMasterMkLst>
          <pc:docMk/>
          <pc:sldMasterMk cId="4059185235" sldId="2147483648"/>
        </pc:sldMasterMkLst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513836030" sldId="2147483649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3261975857" sldId="2147483650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1896684911" sldId="2147483651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4137215886" sldId="2147483652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3062547620" sldId="2147483653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2538843528" sldId="2147483654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656557814" sldId="2147483655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1872798837" sldId="2147483656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83062853" sldId="2147483657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4228812040" sldId="2147483658"/>
          </pc:sldLayoutMkLst>
        </pc:sldLayoutChg>
        <pc:sldLayoutChg chg="del">
          <pc:chgData name="Ryan Parker" userId="7ee766c9-27f8-4419-b20e-a9b26e408c04" providerId="ADAL" clId="{96AE7F45-CB9A-439D-A867-92B84FC17718}" dt="2024-08-13T08:48:50.732" v="4" actId="47"/>
          <pc:sldLayoutMkLst>
            <pc:docMk/>
            <pc:sldMasterMk cId="4059185235" sldId="2147483648"/>
            <pc:sldLayoutMk cId="1623729987" sldId="2147483659"/>
          </pc:sldLayoutMkLst>
        </pc:sldLayoutChg>
      </pc:sldMasterChg>
    </pc:docChg>
  </pc:docChgLst>
  <pc:docChgLst>
    <pc:chgData name="Hannah Puddefoot" userId="e428fa1b-cf7d-43f6-a9d0-3d1ff342a9eb" providerId="ADAL" clId="{BE2ED676-E648-4699-ADF3-DDC54DB928B4}"/>
    <pc:docChg chg="modSld modMainMaster">
      <pc:chgData name="Hannah Puddefoot" userId="e428fa1b-cf7d-43f6-a9d0-3d1ff342a9eb" providerId="ADAL" clId="{BE2ED676-E648-4699-ADF3-DDC54DB928B4}" dt="2024-11-26T15:30:22.188" v="0"/>
      <pc:docMkLst>
        <pc:docMk/>
      </pc:docMkLst>
      <pc:sldChg chg="setBg">
        <pc:chgData name="Hannah Puddefoot" userId="e428fa1b-cf7d-43f6-a9d0-3d1ff342a9eb" providerId="ADAL" clId="{BE2ED676-E648-4699-ADF3-DDC54DB928B4}" dt="2024-11-26T15:30:22.188" v="0"/>
        <pc:sldMkLst>
          <pc:docMk/>
          <pc:sldMk cId="1454943643" sldId="279"/>
        </pc:sldMkLst>
      </pc:sldChg>
      <pc:sldMasterChg chg="setBg modSldLayout">
        <pc:chgData name="Hannah Puddefoot" userId="e428fa1b-cf7d-43f6-a9d0-3d1ff342a9eb" providerId="ADAL" clId="{BE2ED676-E648-4699-ADF3-DDC54DB928B4}" dt="2024-11-26T15:30:22.188" v="0"/>
        <pc:sldMasterMkLst>
          <pc:docMk/>
          <pc:sldMasterMk cId="319655835" sldId="2147483660"/>
        </pc:sldMasterMkLst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1615487939" sldId="2147483661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1809319334" sldId="2147483662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346714019" sldId="2147483663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2968395936" sldId="2147483664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1203183779" sldId="2147483665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443406332" sldId="2147483666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3116845003" sldId="2147483667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871812027" sldId="2147483668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1945997584" sldId="2147483669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2642014572" sldId="2147483670"/>
          </pc:sldLayoutMkLst>
        </pc:sldLayoutChg>
        <pc:sldLayoutChg chg="setBg">
          <pc:chgData name="Hannah Puddefoot" userId="e428fa1b-cf7d-43f6-a9d0-3d1ff342a9eb" providerId="ADAL" clId="{BE2ED676-E648-4699-ADF3-DDC54DB928B4}" dt="2024-11-26T15:30:22.188" v="0"/>
          <pc:sldLayoutMkLst>
            <pc:docMk/>
            <pc:sldMasterMk cId="319655835" sldId="2147483660"/>
            <pc:sldLayoutMk cId="1451488220" sldId="2147483671"/>
          </pc:sldLayoutMkLst>
        </pc:sldLayoutChg>
      </pc:sldMasterChg>
    </pc:docChg>
  </pc:docChgLst>
  <pc:docChgLst>
    <pc:chgData name="Ryan Parker" userId="7ee766c9-27f8-4419-b20e-a9b26e408c04" providerId="ADAL" clId="{50E156BD-5B1F-4D64-9246-1184D032EE92}"/>
    <pc:docChg chg="undo custSel addSld delSld modSld modShowInfo">
      <pc:chgData name="Ryan Parker" userId="7ee766c9-27f8-4419-b20e-a9b26e408c04" providerId="ADAL" clId="{50E156BD-5B1F-4D64-9246-1184D032EE92}" dt="2024-08-13T12:13:34.579" v="37" actId="1076"/>
      <pc:docMkLst>
        <pc:docMk/>
      </pc:docMkLst>
      <pc:sldChg chg="del">
        <pc:chgData name="Ryan Parker" userId="7ee766c9-27f8-4419-b20e-a9b26e408c04" providerId="ADAL" clId="{50E156BD-5B1F-4D64-9246-1184D032EE92}" dt="2024-08-13T12:05:21.623" v="2" actId="47"/>
        <pc:sldMkLst>
          <pc:docMk/>
          <pc:sldMk cId="2850490962" sldId="265"/>
        </pc:sldMkLst>
      </pc:sldChg>
      <pc:sldChg chg="del">
        <pc:chgData name="Ryan Parker" userId="7ee766c9-27f8-4419-b20e-a9b26e408c04" providerId="ADAL" clId="{50E156BD-5B1F-4D64-9246-1184D032EE92}" dt="2024-08-13T12:05:21.923" v="3" actId="47"/>
        <pc:sldMkLst>
          <pc:docMk/>
          <pc:sldMk cId="1874603749" sldId="267"/>
        </pc:sldMkLst>
      </pc:sldChg>
      <pc:sldChg chg="del">
        <pc:chgData name="Ryan Parker" userId="7ee766c9-27f8-4419-b20e-a9b26e408c04" providerId="ADAL" clId="{50E156BD-5B1F-4D64-9246-1184D032EE92}" dt="2024-08-13T12:05:21.183" v="1" actId="47"/>
        <pc:sldMkLst>
          <pc:docMk/>
          <pc:sldMk cId="2841843846" sldId="275"/>
        </pc:sldMkLst>
      </pc:sldChg>
      <pc:sldChg chg="del">
        <pc:chgData name="Ryan Parker" userId="7ee766c9-27f8-4419-b20e-a9b26e408c04" providerId="ADAL" clId="{50E156BD-5B1F-4D64-9246-1184D032EE92}" dt="2024-08-13T12:05:22.309" v="4" actId="47"/>
        <pc:sldMkLst>
          <pc:docMk/>
          <pc:sldMk cId="3943233272" sldId="277"/>
        </pc:sldMkLst>
      </pc:sldChg>
      <pc:sldChg chg="addSp delSp modSp add del mod">
        <pc:chgData name="Ryan Parker" userId="7ee766c9-27f8-4419-b20e-a9b26e408c04" providerId="ADAL" clId="{50E156BD-5B1F-4D64-9246-1184D032EE92}" dt="2024-08-13T12:12:27.480" v="22" actId="27614"/>
        <pc:sldMkLst>
          <pc:docMk/>
          <pc:sldMk cId="3608085523" sldId="278"/>
        </pc:sldMkLst>
        <pc:spChg chg="del">
          <ac:chgData name="Ryan Parker" userId="7ee766c9-27f8-4419-b20e-a9b26e408c04" providerId="ADAL" clId="{50E156BD-5B1F-4D64-9246-1184D032EE92}" dt="2024-08-13T12:05:19.062" v="0" actId="478"/>
          <ac:spMkLst>
            <pc:docMk/>
            <pc:sldMk cId="3608085523" sldId="278"/>
            <ac:spMk id="2" creationId="{C8383783-7A42-80B2-8887-DB9D82F05C57}"/>
          </ac:spMkLst>
        </pc:spChg>
        <pc:picChg chg="add mod">
          <ac:chgData name="Ryan Parker" userId="7ee766c9-27f8-4419-b20e-a9b26e408c04" providerId="ADAL" clId="{50E156BD-5B1F-4D64-9246-1184D032EE92}" dt="2024-08-13T12:12:27.480" v="22" actId="27614"/>
          <ac:picMkLst>
            <pc:docMk/>
            <pc:sldMk cId="3608085523" sldId="278"/>
            <ac:picMk id="4" creationId="{E6C169BA-35D8-7626-9865-2BE238BFD1CF}"/>
          </ac:picMkLst>
        </pc:picChg>
      </pc:sldChg>
      <pc:sldChg chg="del">
        <pc:chgData name="Ryan Parker" userId="7ee766c9-27f8-4419-b20e-a9b26e408c04" providerId="ADAL" clId="{50E156BD-5B1F-4D64-9246-1184D032EE92}" dt="2024-08-13T12:05:22.525" v="5" actId="47"/>
        <pc:sldMkLst>
          <pc:docMk/>
          <pc:sldMk cId="676863770" sldId="279"/>
        </pc:sldMkLst>
      </pc:sldChg>
      <pc:sldChg chg="addSp modSp add mod">
        <pc:chgData name="Ryan Parker" userId="7ee766c9-27f8-4419-b20e-a9b26e408c04" providerId="ADAL" clId="{50E156BD-5B1F-4D64-9246-1184D032EE92}" dt="2024-08-13T12:13:08.328" v="31" actId="1076"/>
        <pc:sldMkLst>
          <pc:docMk/>
          <pc:sldMk cId="1454943643" sldId="279"/>
        </pc:sldMkLst>
        <pc:picChg chg="add mod">
          <ac:chgData name="Ryan Parker" userId="7ee766c9-27f8-4419-b20e-a9b26e408c04" providerId="ADAL" clId="{50E156BD-5B1F-4D64-9246-1184D032EE92}" dt="2024-08-13T12:13:08.328" v="31" actId="1076"/>
          <ac:picMkLst>
            <pc:docMk/>
            <pc:sldMk cId="1454943643" sldId="279"/>
            <ac:picMk id="3" creationId="{BA2C5522-A02E-25A2-9BAA-F7E4DE5D53AB}"/>
          </ac:picMkLst>
        </pc:picChg>
      </pc:sldChg>
      <pc:sldChg chg="del">
        <pc:chgData name="Ryan Parker" userId="7ee766c9-27f8-4419-b20e-a9b26e408c04" providerId="ADAL" clId="{50E156BD-5B1F-4D64-9246-1184D032EE92}" dt="2024-08-13T12:05:22.695" v="6" actId="47"/>
        <pc:sldMkLst>
          <pc:docMk/>
          <pc:sldMk cId="2040463388" sldId="280"/>
        </pc:sldMkLst>
      </pc:sldChg>
      <pc:sldChg chg="addSp modSp add mod">
        <pc:chgData name="Ryan Parker" userId="7ee766c9-27f8-4419-b20e-a9b26e408c04" providerId="ADAL" clId="{50E156BD-5B1F-4D64-9246-1184D032EE92}" dt="2024-08-13T12:13:18.506" v="33" actId="1076"/>
        <pc:sldMkLst>
          <pc:docMk/>
          <pc:sldMk cId="2497699431" sldId="280"/>
        </pc:sldMkLst>
        <pc:picChg chg="add mod">
          <ac:chgData name="Ryan Parker" userId="7ee766c9-27f8-4419-b20e-a9b26e408c04" providerId="ADAL" clId="{50E156BD-5B1F-4D64-9246-1184D032EE92}" dt="2024-08-13T12:13:18.506" v="33" actId="1076"/>
          <ac:picMkLst>
            <pc:docMk/>
            <pc:sldMk cId="2497699431" sldId="280"/>
            <ac:picMk id="3" creationId="{46DCC8EA-D7B7-3958-F274-E9A0C47E72E6}"/>
          </ac:picMkLst>
        </pc:picChg>
      </pc:sldChg>
      <pc:sldChg chg="addSp modSp add mod">
        <pc:chgData name="Ryan Parker" userId="7ee766c9-27f8-4419-b20e-a9b26e408c04" providerId="ADAL" clId="{50E156BD-5B1F-4D64-9246-1184D032EE92}" dt="2024-08-13T12:13:26.015" v="35" actId="1076"/>
        <pc:sldMkLst>
          <pc:docMk/>
          <pc:sldMk cId="232240821" sldId="281"/>
        </pc:sldMkLst>
        <pc:picChg chg="add mod">
          <ac:chgData name="Ryan Parker" userId="7ee766c9-27f8-4419-b20e-a9b26e408c04" providerId="ADAL" clId="{50E156BD-5B1F-4D64-9246-1184D032EE92}" dt="2024-08-13T12:13:26.015" v="35" actId="1076"/>
          <ac:picMkLst>
            <pc:docMk/>
            <pc:sldMk cId="232240821" sldId="281"/>
            <ac:picMk id="3" creationId="{D1058250-7C9C-9C53-3FC9-1FE5B27A68A7}"/>
          </ac:picMkLst>
        </pc:picChg>
      </pc:sldChg>
      <pc:sldChg chg="del">
        <pc:chgData name="Ryan Parker" userId="7ee766c9-27f8-4419-b20e-a9b26e408c04" providerId="ADAL" clId="{50E156BD-5B1F-4D64-9246-1184D032EE92}" dt="2024-08-13T12:05:22.842" v="7" actId="47"/>
        <pc:sldMkLst>
          <pc:docMk/>
          <pc:sldMk cId="3681028634" sldId="281"/>
        </pc:sldMkLst>
      </pc:sldChg>
      <pc:sldChg chg="del">
        <pc:chgData name="Ryan Parker" userId="7ee766c9-27f8-4419-b20e-a9b26e408c04" providerId="ADAL" clId="{50E156BD-5B1F-4D64-9246-1184D032EE92}" dt="2024-08-13T12:05:22.996" v="8" actId="47"/>
        <pc:sldMkLst>
          <pc:docMk/>
          <pc:sldMk cId="3441225163" sldId="282"/>
        </pc:sldMkLst>
      </pc:sldChg>
      <pc:sldChg chg="addSp modSp add mod">
        <pc:chgData name="Ryan Parker" userId="7ee766c9-27f8-4419-b20e-a9b26e408c04" providerId="ADAL" clId="{50E156BD-5B1F-4D64-9246-1184D032EE92}" dt="2024-08-13T12:13:34.579" v="37" actId="1076"/>
        <pc:sldMkLst>
          <pc:docMk/>
          <pc:sldMk cId="3728389001" sldId="282"/>
        </pc:sldMkLst>
        <pc:picChg chg="add mod">
          <ac:chgData name="Ryan Parker" userId="7ee766c9-27f8-4419-b20e-a9b26e408c04" providerId="ADAL" clId="{50E156BD-5B1F-4D64-9246-1184D032EE92}" dt="2024-08-13T12:13:34.579" v="37" actId="1076"/>
          <ac:picMkLst>
            <pc:docMk/>
            <pc:sldMk cId="3728389001" sldId="282"/>
            <ac:picMk id="3" creationId="{615A01B8-0681-AF86-3CC9-B0DA632E199C}"/>
          </ac:picMkLst>
        </pc:picChg>
      </pc:sldChg>
      <pc:sldChg chg="del">
        <pc:chgData name="Ryan Parker" userId="7ee766c9-27f8-4419-b20e-a9b26e408c04" providerId="ADAL" clId="{50E156BD-5B1F-4D64-9246-1184D032EE92}" dt="2024-08-13T12:05:23.143" v="9" actId="47"/>
        <pc:sldMkLst>
          <pc:docMk/>
          <pc:sldMk cId="527056253" sldId="284"/>
        </pc:sldMkLst>
      </pc:sldChg>
      <pc:sldChg chg="del">
        <pc:chgData name="Ryan Parker" userId="7ee766c9-27f8-4419-b20e-a9b26e408c04" providerId="ADAL" clId="{50E156BD-5B1F-4D64-9246-1184D032EE92}" dt="2024-08-13T12:05:23.297" v="10" actId="47"/>
        <pc:sldMkLst>
          <pc:docMk/>
          <pc:sldMk cId="2748801241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48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1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8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1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1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39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18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0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4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1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99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3F7C33E-A8B3-4F15-A6F6-3558DAB9019E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going through a valley&#10;&#10;Description automatically generated">
            <a:extLst>
              <a:ext uri="{FF2B5EF4-FFF2-40B4-BE49-F238E27FC236}">
                <a16:creationId xmlns:a16="http://schemas.microsoft.com/office/drawing/2014/main" id="{E6C169BA-35D8-7626-9865-2BE238BF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"/>
            <a:ext cx="12192000" cy="68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8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leading to a body of water&#10;&#10;Description automatically generated">
            <a:extLst>
              <a:ext uri="{FF2B5EF4-FFF2-40B4-BE49-F238E27FC236}">
                <a16:creationId xmlns:a16="http://schemas.microsoft.com/office/drawing/2014/main" id="{BA2C5522-A02E-25A2-9BAA-F7E4DE5D5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9" y="298451"/>
            <a:ext cx="9426822" cy="62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through the woods&#10;&#10;Description automatically generated">
            <a:extLst>
              <a:ext uri="{FF2B5EF4-FFF2-40B4-BE49-F238E27FC236}">
                <a16:creationId xmlns:a16="http://schemas.microsoft.com/office/drawing/2014/main" id="{46DCC8EA-D7B7-3958-F274-E9A0C47E7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83" y="271008"/>
            <a:ext cx="9473034" cy="63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9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 large crack in the middle&#10;&#10;Description automatically generated">
            <a:extLst>
              <a:ext uri="{FF2B5EF4-FFF2-40B4-BE49-F238E27FC236}">
                <a16:creationId xmlns:a16="http://schemas.microsoft.com/office/drawing/2014/main" id="{D1058250-7C9C-9C53-3FC9-1FE5B27A6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06" y="407709"/>
            <a:ext cx="4028387" cy="60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liff overlooking a winding road&#10;&#10;Description automatically generated">
            <a:extLst>
              <a:ext uri="{FF2B5EF4-FFF2-40B4-BE49-F238E27FC236}">
                <a16:creationId xmlns:a16="http://schemas.microsoft.com/office/drawing/2014/main" id="{615A01B8-0681-AF86-3CC9-B0DA632E1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30" y="271020"/>
            <a:ext cx="9473939" cy="63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900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a3f4af-9df9-4e1d-8c69-a33c6e733a58" xsi:nil="true"/>
    <lcf76f155ced4ddcb4097134ff3c332f xmlns="9f06da45-68d2-458d-b3d3-8060d8b51a1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8540B5BF282488ECC8CD3C4966458" ma:contentTypeVersion="18" ma:contentTypeDescription="Create a new document." ma:contentTypeScope="" ma:versionID="a6172e6f790fbbe5a33d5a9dd9f1140e">
  <xsd:schema xmlns:xsd="http://www.w3.org/2001/XMLSchema" xmlns:xs="http://www.w3.org/2001/XMLSchema" xmlns:p="http://schemas.microsoft.com/office/2006/metadata/properties" xmlns:ns2="f3a3f4af-9df9-4e1d-8c69-a33c6e733a58" xmlns:ns3="9f06da45-68d2-458d-b3d3-8060d8b51a1e" targetNamespace="http://schemas.microsoft.com/office/2006/metadata/properties" ma:root="true" ma:fieldsID="8229545c610568fd97ee1f1ae68a76c3" ns2:_="" ns3:_="">
    <xsd:import namespace="f3a3f4af-9df9-4e1d-8c69-a33c6e733a58"/>
    <xsd:import namespace="9f06da45-68d2-458d-b3d3-8060d8b51a1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3f4af-9df9-4e1d-8c69-a33c6e733a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411e86-ed25-4156-8ce4-853208e0deec}" ma:internalName="TaxCatchAll" ma:showField="CatchAllData" ma:web="f3a3f4af-9df9-4e1d-8c69-a33c6e733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6da45-68d2-458d-b3d3-8060d8b51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e3ca5f-0498-4fb9-8f73-f4904194c0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EC9468-5DE7-45B6-B3D7-65C0DF76A851}">
  <ds:schemaRefs>
    <ds:schemaRef ds:uri="http://schemas.microsoft.com/office/2006/metadata/properties"/>
    <ds:schemaRef ds:uri="http://schemas.microsoft.com/office/infopath/2007/PartnerControls"/>
    <ds:schemaRef ds:uri="f3a3f4af-9df9-4e1d-8c69-a33c6e733a58"/>
    <ds:schemaRef ds:uri="9f06da45-68d2-458d-b3d3-8060d8b51a1e"/>
  </ds:schemaRefs>
</ds:datastoreItem>
</file>

<file path=customXml/itemProps2.xml><?xml version="1.0" encoding="utf-8"?>
<ds:datastoreItem xmlns:ds="http://schemas.openxmlformats.org/officeDocument/2006/customXml" ds:itemID="{4348DB72-E2AA-4569-8695-CBF706EA4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3f4af-9df9-4e1d-8c69-a33c6e733a58"/>
    <ds:schemaRef ds:uri="9f06da45-68d2-458d-b3d3-8060d8b51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815611-7DE0-4BA4-B1ED-596F539A79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Diocese of St Albans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Parker</dc:creator>
  <cp:lastModifiedBy>Hannah Puddefoot</cp:lastModifiedBy>
  <cp:revision>1</cp:revision>
  <dcterms:created xsi:type="dcterms:W3CDTF">2024-08-13T08:48:38Z</dcterms:created>
  <dcterms:modified xsi:type="dcterms:W3CDTF">2024-11-26T15:30:31Z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0x010100FCD8540B5BF282488ECC8CD3C4966458</vt:lpwstr>
  </property>
  <property fmtid="{D5CDD505-2E9C-101B-9397-08002B2CF9AE}" pid="3" name="MediaServiceImageTags">
    <vt:lpwstr/>
  </property>
</Properties>
</file>