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7" r:id="rId5"/>
    <p:sldId id="275" r:id="rId6"/>
    <p:sldId id="267" r:id="rId7"/>
    <p:sldId id="278" r:id="rId8"/>
    <p:sldId id="279" r:id="rId9"/>
    <p:sldId id="280" r:id="rId10"/>
    <p:sldId id="281" r:id="rId11"/>
    <p:sldId id="28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4D81AA-3A3B-475E-80B0-0B4BC0C0783F}" v="3" dt="2024-11-26T14:57:50.1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96AE7F45-CB9A-439D-A867-92B84FC17718}"/>
    <pc:docChg chg="custSel addSld delSld modSld sldOrd delMainMaster">
      <pc:chgData name="Ryan Parker" userId="7ee766c9-27f8-4419-b20e-a9b26e408c04" providerId="ADAL" clId="{96AE7F45-CB9A-439D-A867-92B84FC17718}" dt="2024-08-13T09:08:01.610" v="326" actId="47"/>
      <pc:docMkLst>
        <pc:docMk/>
      </pc:docMkLst>
      <pc:sldChg chg="add del">
        <pc:chgData name="Ryan Parker" userId="7ee766c9-27f8-4419-b20e-a9b26e408c04" providerId="ADAL" clId="{96AE7F45-CB9A-439D-A867-92B84FC17718}" dt="2024-08-13T08:52:16.500" v="65"/>
        <pc:sldMkLst>
          <pc:docMk/>
          <pc:sldMk cId="2850490962" sldId="265"/>
        </pc:sldMkLst>
      </pc:sldChg>
      <pc:sldChg chg="add del">
        <pc:chgData name="Ryan Parker" userId="7ee766c9-27f8-4419-b20e-a9b26e408c04" providerId="ADAL" clId="{96AE7F45-CB9A-439D-A867-92B84FC17718}" dt="2024-08-13T08:48:50.732" v="4" actId="47"/>
        <pc:sldMkLst>
          <pc:docMk/>
          <pc:sldMk cId="2215929184" sldId="272"/>
        </pc:sldMkLst>
      </pc:sldChg>
      <pc:sldChg chg="add del">
        <pc:chgData name="Ryan Parker" userId="7ee766c9-27f8-4419-b20e-a9b26e408c04" providerId="ADAL" clId="{96AE7F45-CB9A-439D-A867-92B84FC17718}" dt="2024-08-13T08:48:47.532" v="2" actId="47"/>
        <pc:sldMkLst>
          <pc:docMk/>
          <pc:sldMk cId="1183708085" sldId="274"/>
        </pc:sldMkLst>
      </pc:sldChg>
      <pc:sldChg chg="modSp add mod">
        <pc:chgData name="Ryan Parker" userId="7ee766c9-27f8-4419-b20e-a9b26e408c04" providerId="ADAL" clId="{96AE7F45-CB9A-439D-A867-92B84FC17718}" dt="2024-08-13T08:48:53.797" v="11" actId="27636"/>
        <pc:sldMkLst>
          <pc:docMk/>
          <pc:sldMk cId="2841843846" sldId="275"/>
        </pc:sldMkLst>
        <pc:spChg chg="mod">
          <ac:chgData name="Ryan Parker" userId="7ee766c9-27f8-4419-b20e-a9b26e408c04" providerId="ADAL" clId="{96AE7F45-CB9A-439D-A867-92B84FC17718}" dt="2024-08-13T08:48:53.797" v="11" actId="27636"/>
          <ac:spMkLst>
            <pc:docMk/>
            <pc:sldMk cId="2841843846" sldId="275"/>
            <ac:spMk id="5" creationId="{D08E6C7A-FE4A-5A18-73B3-96D6347E4855}"/>
          </ac:spMkLst>
        </pc:spChg>
      </pc:sldChg>
      <pc:sldChg chg="add del">
        <pc:chgData name="Ryan Parker" userId="7ee766c9-27f8-4419-b20e-a9b26e408c04" providerId="ADAL" clId="{96AE7F45-CB9A-439D-A867-92B84FC17718}" dt="2024-08-13T08:52:18.321" v="66" actId="47"/>
        <pc:sldMkLst>
          <pc:docMk/>
          <pc:sldMk cId="628410487" sldId="276"/>
        </pc:sldMkLst>
      </pc:sldChg>
      <pc:sldChg chg="addSp delSp modSp add mod">
        <pc:chgData name="Ryan Parker" userId="7ee766c9-27f8-4419-b20e-a9b26e408c04" providerId="ADAL" clId="{96AE7F45-CB9A-439D-A867-92B84FC17718}" dt="2024-08-13T08:55:30.539" v="91" actId="1076"/>
        <pc:sldMkLst>
          <pc:docMk/>
          <pc:sldMk cId="3943233272" sldId="277"/>
        </pc:sldMkLst>
        <pc:spChg chg="del">
          <ac:chgData name="Ryan Parker" userId="7ee766c9-27f8-4419-b20e-a9b26e408c04" providerId="ADAL" clId="{96AE7F45-CB9A-439D-A867-92B84FC17718}" dt="2024-08-13T08:48:58.981" v="12" actId="478"/>
          <ac:spMkLst>
            <pc:docMk/>
            <pc:sldMk cId="3943233272" sldId="277"/>
            <ac:spMk id="3" creationId="{717E3276-63D2-F0C0-BBE8-04F5EE9F0AD0}"/>
          </ac:spMkLst>
        </pc:spChg>
        <pc:spChg chg="add mod">
          <ac:chgData name="Ryan Parker" userId="7ee766c9-27f8-4419-b20e-a9b26e408c04" providerId="ADAL" clId="{96AE7F45-CB9A-439D-A867-92B84FC17718}" dt="2024-08-13T08:55:28.712" v="90" actId="1076"/>
          <ac:spMkLst>
            <pc:docMk/>
            <pc:sldMk cId="3943233272" sldId="277"/>
            <ac:spMk id="4" creationId="{032049FF-6988-135A-0F12-A0E1F6C4E209}"/>
          </ac:spMkLst>
        </pc:spChg>
        <pc:picChg chg="add mod">
          <ac:chgData name="Ryan Parker" userId="7ee766c9-27f8-4419-b20e-a9b26e408c04" providerId="ADAL" clId="{96AE7F45-CB9A-439D-A867-92B84FC17718}" dt="2024-08-13T08:55:30.539" v="91" actId="1076"/>
          <ac:picMkLst>
            <pc:docMk/>
            <pc:sldMk cId="3943233272" sldId="277"/>
            <ac:picMk id="6" creationId="{441223E0-34B4-BD1F-D06A-0393674961F3}"/>
          </ac:picMkLst>
        </pc:picChg>
      </pc:sldChg>
      <pc:sldChg chg="addSp modSp add mod ord">
        <pc:chgData name="Ryan Parker" userId="7ee766c9-27f8-4419-b20e-a9b26e408c04" providerId="ADAL" clId="{96AE7F45-CB9A-439D-A867-92B84FC17718}" dt="2024-08-13T08:49:36.998" v="62" actId="1076"/>
        <pc:sldMkLst>
          <pc:docMk/>
          <pc:sldMk cId="3608085523" sldId="278"/>
        </pc:sldMkLst>
        <pc:spChg chg="add mod">
          <ac:chgData name="Ryan Parker" userId="7ee766c9-27f8-4419-b20e-a9b26e408c04" providerId="ADAL" clId="{96AE7F45-CB9A-439D-A867-92B84FC17718}" dt="2024-08-13T08:49:36.998" v="62" actId="1076"/>
          <ac:spMkLst>
            <pc:docMk/>
            <pc:sldMk cId="3608085523" sldId="278"/>
            <ac:spMk id="2" creationId="{C8383783-7A42-80B2-8887-DB9D82F05C57}"/>
          </ac:spMkLst>
        </pc:spChg>
      </pc:sldChg>
      <pc:sldChg chg="addSp modSp add mod modAnim">
        <pc:chgData name="Ryan Parker" userId="7ee766c9-27f8-4419-b20e-a9b26e408c04" providerId="ADAL" clId="{96AE7F45-CB9A-439D-A867-92B84FC17718}" dt="2024-08-13T09:00:55.011" v="149" actId="1076"/>
        <pc:sldMkLst>
          <pc:docMk/>
          <pc:sldMk cId="676863770" sldId="279"/>
        </pc:sldMkLst>
        <pc:spChg chg="add mod">
          <ac:chgData name="Ryan Parker" userId="7ee766c9-27f8-4419-b20e-a9b26e408c04" providerId="ADAL" clId="{96AE7F45-CB9A-439D-A867-92B84FC17718}" dt="2024-08-13T08:59:19.216" v="118" actId="255"/>
          <ac:spMkLst>
            <pc:docMk/>
            <pc:sldMk cId="676863770" sldId="279"/>
            <ac:spMk id="3" creationId="{B09FFA7E-A500-D567-F0B5-2EB8C3153612}"/>
          </ac:spMkLst>
        </pc:spChg>
        <pc:spChg chg="add mod">
          <ac:chgData name="Ryan Parker" userId="7ee766c9-27f8-4419-b20e-a9b26e408c04" providerId="ADAL" clId="{96AE7F45-CB9A-439D-A867-92B84FC17718}" dt="2024-08-13T08:59:07.030" v="115" actId="14100"/>
          <ac:spMkLst>
            <pc:docMk/>
            <pc:sldMk cId="676863770" sldId="279"/>
            <ac:spMk id="5" creationId="{12CF912B-367E-866D-BB3D-41E9402CA975}"/>
          </ac:spMkLst>
        </pc:spChg>
        <pc:spChg chg="add mod">
          <ac:chgData name="Ryan Parker" userId="7ee766c9-27f8-4419-b20e-a9b26e408c04" providerId="ADAL" clId="{96AE7F45-CB9A-439D-A867-92B84FC17718}" dt="2024-08-13T09:00:55.011" v="149" actId="1076"/>
          <ac:spMkLst>
            <pc:docMk/>
            <pc:sldMk cId="676863770" sldId="279"/>
            <ac:spMk id="7" creationId="{DDE8FE5A-57AF-AA46-F119-48D59FBC67DD}"/>
          </ac:spMkLst>
        </pc:spChg>
        <pc:picChg chg="add mod">
          <ac:chgData name="Ryan Parker" userId="7ee766c9-27f8-4419-b20e-a9b26e408c04" providerId="ADAL" clId="{96AE7F45-CB9A-439D-A867-92B84FC17718}" dt="2024-08-13T08:58:56.446" v="111" actId="1076"/>
          <ac:picMkLst>
            <pc:docMk/>
            <pc:sldMk cId="676863770" sldId="279"/>
            <ac:picMk id="1026" creationId="{AEA7DE0E-C9A2-4071-2B2F-46FC234A83E6}"/>
          </ac:picMkLst>
        </pc:picChg>
      </pc:sldChg>
      <pc:sldChg chg="addSp delSp modSp add mod">
        <pc:chgData name="Ryan Parker" userId="7ee766c9-27f8-4419-b20e-a9b26e408c04" providerId="ADAL" clId="{96AE7F45-CB9A-439D-A867-92B84FC17718}" dt="2024-08-13T09:01:49.960" v="166" actId="20577"/>
        <pc:sldMkLst>
          <pc:docMk/>
          <pc:sldMk cId="2040463388" sldId="280"/>
        </pc:sldMkLst>
        <pc:spChg chg="add del mod">
          <ac:chgData name="Ryan Parker" userId="7ee766c9-27f8-4419-b20e-a9b26e408c04" providerId="ADAL" clId="{96AE7F45-CB9A-439D-A867-92B84FC17718}" dt="2024-08-13T08:56:11.289" v="101"/>
          <ac:spMkLst>
            <pc:docMk/>
            <pc:sldMk cId="2040463388" sldId="280"/>
            <ac:spMk id="3" creationId="{62DE68FF-93AE-10C7-BB50-D37E269A370A}"/>
          </ac:spMkLst>
        </pc:spChg>
        <pc:spChg chg="add mod">
          <ac:chgData name="Ryan Parker" userId="7ee766c9-27f8-4419-b20e-a9b26e408c04" providerId="ADAL" clId="{96AE7F45-CB9A-439D-A867-92B84FC17718}" dt="2024-08-13T09:01:49.960" v="166" actId="20577"/>
          <ac:spMkLst>
            <pc:docMk/>
            <pc:sldMk cId="2040463388" sldId="280"/>
            <ac:spMk id="5" creationId="{92567772-AB35-A340-28B9-C431004432BE}"/>
          </ac:spMkLst>
        </pc:spChg>
      </pc:sldChg>
      <pc:sldChg chg="addSp modSp add mod">
        <pc:chgData name="Ryan Parker" userId="7ee766c9-27f8-4419-b20e-a9b26e408c04" providerId="ADAL" clId="{96AE7F45-CB9A-439D-A867-92B84FC17718}" dt="2024-08-13T09:02:26.394" v="255" actId="1076"/>
        <pc:sldMkLst>
          <pc:docMk/>
          <pc:sldMk cId="3681028634" sldId="281"/>
        </pc:sldMkLst>
        <pc:spChg chg="add mod">
          <ac:chgData name="Ryan Parker" userId="7ee766c9-27f8-4419-b20e-a9b26e408c04" providerId="ADAL" clId="{96AE7F45-CB9A-439D-A867-92B84FC17718}" dt="2024-08-13T09:02:26.394" v="255" actId="1076"/>
          <ac:spMkLst>
            <pc:docMk/>
            <pc:sldMk cId="3681028634" sldId="281"/>
            <ac:spMk id="3" creationId="{6111E9DA-A4B2-B4DE-97C4-554C0BA582D8}"/>
          </ac:spMkLst>
        </pc:spChg>
      </pc:sldChg>
      <pc:sldChg chg="add del">
        <pc:chgData name="Ryan Parker" userId="7ee766c9-27f8-4419-b20e-a9b26e408c04" providerId="ADAL" clId="{96AE7F45-CB9A-439D-A867-92B84FC17718}" dt="2024-08-13T08:52:46.086" v="68"/>
        <pc:sldMkLst>
          <pc:docMk/>
          <pc:sldMk cId="4282272083" sldId="281"/>
        </pc:sldMkLst>
      </pc:sldChg>
      <pc:sldChg chg="addSp modSp add mod modAnim">
        <pc:chgData name="Ryan Parker" userId="7ee766c9-27f8-4419-b20e-a9b26e408c04" providerId="ADAL" clId="{96AE7F45-CB9A-439D-A867-92B84FC17718}" dt="2024-08-13T09:07:21.849" v="317"/>
        <pc:sldMkLst>
          <pc:docMk/>
          <pc:sldMk cId="3441225163" sldId="282"/>
        </pc:sldMkLst>
        <pc:spChg chg="add mod">
          <ac:chgData name="Ryan Parker" userId="7ee766c9-27f8-4419-b20e-a9b26e408c04" providerId="ADAL" clId="{96AE7F45-CB9A-439D-A867-92B84FC17718}" dt="2024-08-13T09:07:11.580" v="315" actId="14100"/>
          <ac:spMkLst>
            <pc:docMk/>
            <pc:sldMk cId="3441225163" sldId="282"/>
            <ac:spMk id="3" creationId="{EF31BE00-C205-77FF-60CE-E9D48EF80E98}"/>
          </ac:spMkLst>
        </pc:spChg>
      </pc:sldChg>
      <pc:sldChg chg="add del">
        <pc:chgData name="Ryan Parker" userId="7ee766c9-27f8-4419-b20e-a9b26e408c04" providerId="ADAL" clId="{96AE7F45-CB9A-439D-A867-92B84FC17718}" dt="2024-08-13T09:08:01.610" v="326" actId="47"/>
        <pc:sldMkLst>
          <pc:docMk/>
          <pc:sldMk cId="1819653355" sldId="283"/>
        </pc:sldMkLst>
      </pc:sldChg>
      <pc:sldChg chg="addSp modSp add mod">
        <pc:chgData name="Ryan Parker" userId="7ee766c9-27f8-4419-b20e-a9b26e408c04" providerId="ADAL" clId="{96AE7F45-CB9A-439D-A867-92B84FC17718}" dt="2024-08-13T09:07:46.461" v="322" actId="1076"/>
        <pc:sldMkLst>
          <pc:docMk/>
          <pc:sldMk cId="527056253" sldId="284"/>
        </pc:sldMkLst>
        <pc:spChg chg="add mod">
          <ac:chgData name="Ryan Parker" userId="7ee766c9-27f8-4419-b20e-a9b26e408c04" providerId="ADAL" clId="{96AE7F45-CB9A-439D-A867-92B84FC17718}" dt="2024-08-13T09:07:46.461" v="322" actId="1076"/>
          <ac:spMkLst>
            <pc:docMk/>
            <pc:sldMk cId="527056253" sldId="284"/>
            <ac:spMk id="3" creationId="{D88CB176-7DD3-0131-2144-19046206F20B}"/>
          </ac:spMkLst>
        </pc:spChg>
      </pc:sldChg>
      <pc:sldChg chg="add ord">
        <pc:chgData name="Ryan Parker" userId="7ee766c9-27f8-4419-b20e-a9b26e408c04" providerId="ADAL" clId="{96AE7F45-CB9A-439D-A867-92B84FC17718}" dt="2024-08-13T09:08:00.383" v="325"/>
        <pc:sldMkLst>
          <pc:docMk/>
          <pc:sldMk cId="2748801241" sldId="285"/>
        </pc:sldMkLst>
      </pc:sldChg>
      <pc:sldMasterChg chg="del delSldLayout">
        <pc:chgData name="Ryan Parker" userId="7ee766c9-27f8-4419-b20e-a9b26e408c04" providerId="ADAL" clId="{96AE7F45-CB9A-439D-A867-92B84FC17718}" dt="2024-08-13T08:48:50.732" v="4" actId="47"/>
        <pc:sldMasterMkLst>
          <pc:docMk/>
          <pc:sldMasterMk cId="4059185235" sldId="2147483648"/>
        </pc:sldMasterMkLst>
        <pc:sldLayoutChg chg="del">
          <pc:chgData name="Ryan Parker" userId="7ee766c9-27f8-4419-b20e-a9b26e408c04" providerId="ADAL" clId="{96AE7F45-CB9A-439D-A867-92B84FC17718}" dt="2024-08-13T08:48:50.732" v="4" actId="47"/>
          <pc:sldLayoutMkLst>
            <pc:docMk/>
            <pc:sldMasterMk cId="4059185235" sldId="2147483648"/>
            <pc:sldLayoutMk cId="513836030" sldId="2147483649"/>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261975857" sldId="2147483650"/>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96684911" sldId="2147483651"/>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137215886" sldId="2147483652"/>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062547620" sldId="2147483653"/>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2538843528" sldId="2147483654"/>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656557814" sldId="2147483655"/>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72798837" sldId="2147483656"/>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83062853" sldId="2147483657"/>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228812040" sldId="2147483658"/>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623729987" sldId="2147483659"/>
          </pc:sldLayoutMkLst>
        </pc:sldLayoutChg>
      </pc:sldMasterChg>
    </pc:docChg>
  </pc:docChgLst>
  <pc:docChgLst>
    <pc:chgData name="Hannah Puddefoot" userId="e428fa1b-cf7d-43f6-a9d0-3d1ff342a9eb" providerId="ADAL" clId="{794D81AA-3A3B-475E-80B0-0B4BC0C0783F}"/>
    <pc:docChg chg="custSel modSld modMainMaster">
      <pc:chgData name="Hannah Puddefoot" userId="e428fa1b-cf7d-43f6-a9d0-3d1ff342a9eb" providerId="ADAL" clId="{794D81AA-3A3B-475E-80B0-0B4BC0C0783F}" dt="2024-11-26T14:57:50.147" v="8"/>
      <pc:docMkLst>
        <pc:docMk/>
      </pc:docMkLst>
      <pc:sldChg chg="addSp delSp modSp mod setBg">
        <pc:chgData name="Hannah Puddefoot" userId="e428fa1b-cf7d-43f6-a9d0-3d1ff342a9eb" providerId="ADAL" clId="{794D81AA-3A3B-475E-80B0-0B4BC0C0783F}" dt="2024-11-26T14:57:50.147" v="8"/>
        <pc:sldMkLst>
          <pc:docMk/>
          <pc:sldMk cId="2841843846" sldId="275"/>
        </pc:sldMkLst>
        <pc:spChg chg="del">
          <ac:chgData name="Hannah Puddefoot" userId="e428fa1b-cf7d-43f6-a9d0-3d1ff342a9eb" providerId="ADAL" clId="{794D81AA-3A3B-475E-80B0-0B4BC0C0783F}" dt="2024-11-26T14:57:21.583" v="0" actId="478"/>
          <ac:spMkLst>
            <pc:docMk/>
            <pc:sldMk cId="2841843846" sldId="275"/>
            <ac:spMk id="3" creationId="{9F0A4388-A36D-1947-830B-69C9BAF61312}"/>
          </ac:spMkLst>
        </pc:spChg>
        <pc:spChg chg="mod">
          <ac:chgData name="Hannah Puddefoot" userId="e428fa1b-cf7d-43f6-a9d0-3d1ff342a9eb" providerId="ADAL" clId="{794D81AA-3A3B-475E-80B0-0B4BC0C0783F}" dt="2024-11-26T14:57:37.461" v="6" actId="207"/>
          <ac:spMkLst>
            <pc:docMk/>
            <pc:sldMk cId="2841843846" sldId="275"/>
            <ac:spMk id="5" creationId="{D08E6C7A-FE4A-5A18-73B3-96D6347E4855}"/>
          </ac:spMkLst>
        </pc:spChg>
        <pc:picChg chg="add mod">
          <ac:chgData name="Hannah Puddefoot" userId="e428fa1b-cf7d-43f6-a9d0-3d1ff342a9eb" providerId="ADAL" clId="{794D81AA-3A3B-475E-80B0-0B4BC0C0783F}" dt="2024-11-26T14:57:30.663" v="5" actId="1076"/>
          <ac:picMkLst>
            <pc:docMk/>
            <pc:sldMk cId="2841843846" sldId="275"/>
            <ac:picMk id="2" creationId="{6F5780A7-C42E-6FE5-375D-3FF27BCE95E6}"/>
          </ac:picMkLst>
        </pc:picChg>
      </pc:sldChg>
      <pc:sldMasterChg chg="setBg modSldLayout">
        <pc:chgData name="Hannah Puddefoot" userId="e428fa1b-cf7d-43f6-a9d0-3d1ff342a9eb" providerId="ADAL" clId="{794D81AA-3A3B-475E-80B0-0B4BC0C0783F}" dt="2024-11-26T14:57:50.147" v="8"/>
        <pc:sldMasterMkLst>
          <pc:docMk/>
          <pc:sldMasterMk cId="319655835" sldId="2147483660"/>
        </pc:sldMasterMkLst>
        <pc:sldLayoutChg chg="setBg">
          <pc:chgData name="Hannah Puddefoot" userId="e428fa1b-cf7d-43f6-a9d0-3d1ff342a9eb" providerId="ADAL" clId="{794D81AA-3A3B-475E-80B0-0B4BC0C0783F}" dt="2024-11-26T14:57:50.147" v="8"/>
          <pc:sldLayoutMkLst>
            <pc:docMk/>
            <pc:sldMasterMk cId="319655835" sldId="2147483660"/>
            <pc:sldLayoutMk cId="1615487939" sldId="2147483661"/>
          </pc:sldLayoutMkLst>
        </pc:sldLayoutChg>
        <pc:sldLayoutChg chg="setBg">
          <pc:chgData name="Hannah Puddefoot" userId="e428fa1b-cf7d-43f6-a9d0-3d1ff342a9eb" providerId="ADAL" clId="{794D81AA-3A3B-475E-80B0-0B4BC0C0783F}" dt="2024-11-26T14:57:50.147" v="8"/>
          <pc:sldLayoutMkLst>
            <pc:docMk/>
            <pc:sldMasterMk cId="319655835" sldId="2147483660"/>
            <pc:sldLayoutMk cId="1809319334" sldId="2147483662"/>
          </pc:sldLayoutMkLst>
        </pc:sldLayoutChg>
        <pc:sldLayoutChg chg="setBg">
          <pc:chgData name="Hannah Puddefoot" userId="e428fa1b-cf7d-43f6-a9d0-3d1ff342a9eb" providerId="ADAL" clId="{794D81AA-3A3B-475E-80B0-0B4BC0C0783F}" dt="2024-11-26T14:57:50.147" v="8"/>
          <pc:sldLayoutMkLst>
            <pc:docMk/>
            <pc:sldMasterMk cId="319655835" sldId="2147483660"/>
            <pc:sldLayoutMk cId="346714019" sldId="2147483663"/>
          </pc:sldLayoutMkLst>
        </pc:sldLayoutChg>
        <pc:sldLayoutChg chg="setBg">
          <pc:chgData name="Hannah Puddefoot" userId="e428fa1b-cf7d-43f6-a9d0-3d1ff342a9eb" providerId="ADAL" clId="{794D81AA-3A3B-475E-80B0-0B4BC0C0783F}" dt="2024-11-26T14:57:50.147" v="8"/>
          <pc:sldLayoutMkLst>
            <pc:docMk/>
            <pc:sldMasterMk cId="319655835" sldId="2147483660"/>
            <pc:sldLayoutMk cId="2968395936" sldId="2147483664"/>
          </pc:sldLayoutMkLst>
        </pc:sldLayoutChg>
        <pc:sldLayoutChg chg="setBg">
          <pc:chgData name="Hannah Puddefoot" userId="e428fa1b-cf7d-43f6-a9d0-3d1ff342a9eb" providerId="ADAL" clId="{794D81AA-3A3B-475E-80B0-0B4BC0C0783F}" dt="2024-11-26T14:57:50.147" v="8"/>
          <pc:sldLayoutMkLst>
            <pc:docMk/>
            <pc:sldMasterMk cId="319655835" sldId="2147483660"/>
            <pc:sldLayoutMk cId="1203183779" sldId="2147483665"/>
          </pc:sldLayoutMkLst>
        </pc:sldLayoutChg>
        <pc:sldLayoutChg chg="setBg">
          <pc:chgData name="Hannah Puddefoot" userId="e428fa1b-cf7d-43f6-a9d0-3d1ff342a9eb" providerId="ADAL" clId="{794D81AA-3A3B-475E-80B0-0B4BC0C0783F}" dt="2024-11-26T14:57:50.147" v="8"/>
          <pc:sldLayoutMkLst>
            <pc:docMk/>
            <pc:sldMasterMk cId="319655835" sldId="2147483660"/>
            <pc:sldLayoutMk cId="443406332" sldId="2147483666"/>
          </pc:sldLayoutMkLst>
        </pc:sldLayoutChg>
        <pc:sldLayoutChg chg="setBg">
          <pc:chgData name="Hannah Puddefoot" userId="e428fa1b-cf7d-43f6-a9d0-3d1ff342a9eb" providerId="ADAL" clId="{794D81AA-3A3B-475E-80B0-0B4BC0C0783F}" dt="2024-11-26T14:57:50.147" v="8"/>
          <pc:sldLayoutMkLst>
            <pc:docMk/>
            <pc:sldMasterMk cId="319655835" sldId="2147483660"/>
            <pc:sldLayoutMk cId="3116845003" sldId="2147483667"/>
          </pc:sldLayoutMkLst>
        </pc:sldLayoutChg>
        <pc:sldLayoutChg chg="setBg">
          <pc:chgData name="Hannah Puddefoot" userId="e428fa1b-cf7d-43f6-a9d0-3d1ff342a9eb" providerId="ADAL" clId="{794D81AA-3A3B-475E-80B0-0B4BC0C0783F}" dt="2024-11-26T14:57:50.147" v="8"/>
          <pc:sldLayoutMkLst>
            <pc:docMk/>
            <pc:sldMasterMk cId="319655835" sldId="2147483660"/>
            <pc:sldLayoutMk cId="871812027" sldId="2147483668"/>
          </pc:sldLayoutMkLst>
        </pc:sldLayoutChg>
        <pc:sldLayoutChg chg="setBg">
          <pc:chgData name="Hannah Puddefoot" userId="e428fa1b-cf7d-43f6-a9d0-3d1ff342a9eb" providerId="ADAL" clId="{794D81AA-3A3B-475E-80B0-0B4BC0C0783F}" dt="2024-11-26T14:57:50.147" v="8"/>
          <pc:sldLayoutMkLst>
            <pc:docMk/>
            <pc:sldMasterMk cId="319655835" sldId="2147483660"/>
            <pc:sldLayoutMk cId="1945997584" sldId="2147483669"/>
          </pc:sldLayoutMkLst>
        </pc:sldLayoutChg>
        <pc:sldLayoutChg chg="setBg">
          <pc:chgData name="Hannah Puddefoot" userId="e428fa1b-cf7d-43f6-a9d0-3d1ff342a9eb" providerId="ADAL" clId="{794D81AA-3A3B-475E-80B0-0B4BC0C0783F}" dt="2024-11-26T14:57:50.147" v="8"/>
          <pc:sldLayoutMkLst>
            <pc:docMk/>
            <pc:sldMasterMk cId="319655835" sldId="2147483660"/>
            <pc:sldLayoutMk cId="2642014572" sldId="2147483670"/>
          </pc:sldLayoutMkLst>
        </pc:sldLayoutChg>
        <pc:sldLayoutChg chg="setBg">
          <pc:chgData name="Hannah Puddefoot" userId="e428fa1b-cf7d-43f6-a9d0-3d1ff342a9eb" providerId="ADAL" clId="{794D81AA-3A3B-475E-80B0-0B4BC0C0783F}" dt="2024-11-26T14:57:50.147" v="8"/>
          <pc:sldLayoutMkLst>
            <pc:docMk/>
            <pc:sldMasterMk cId="319655835" sldId="2147483660"/>
            <pc:sldLayoutMk cId="1451488220" sldId="2147483671"/>
          </pc:sldLayoutMkLst>
        </pc:sldLayoutChg>
      </pc:sldMasterChg>
    </pc:docChg>
  </pc:docChgLst>
  <pc:docChgLst>
    <pc:chgData name="Ryan Parker" userId="7ee766c9-27f8-4419-b20e-a9b26e408c04" providerId="ADAL" clId="{86E2673D-D2F7-407B-8746-2ACDA45598D3}"/>
    <pc:docChg chg="custSel addSld delSld modSld sldOrd">
      <pc:chgData name="Ryan Parker" userId="7ee766c9-27f8-4419-b20e-a9b26e408c04" providerId="ADAL" clId="{86E2673D-D2F7-407B-8746-2ACDA45598D3}" dt="2024-08-13T10:41:22.561" v="90" actId="47"/>
      <pc:docMkLst>
        <pc:docMk/>
      </pc:docMkLst>
      <pc:sldChg chg="del">
        <pc:chgData name="Ryan Parker" userId="7ee766c9-27f8-4419-b20e-a9b26e408c04" providerId="ADAL" clId="{86E2673D-D2F7-407B-8746-2ACDA45598D3}" dt="2024-08-13T10:21:11.192" v="13" actId="47"/>
        <pc:sldMkLst>
          <pc:docMk/>
          <pc:sldMk cId="2850490962" sldId="265"/>
        </pc:sldMkLst>
      </pc:sldChg>
      <pc:sldChg chg="ord">
        <pc:chgData name="Ryan Parker" userId="7ee766c9-27f8-4419-b20e-a9b26e408c04" providerId="ADAL" clId="{86E2673D-D2F7-407B-8746-2ACDA45598D3}" dt="2024-08-13T10:21:09.418" v="12"/>
        <pc:sldMkLst>
          <pc:docMk/>
          <pc:sldMk cId="1874603749" sldId="267"/>
        </pc:sldMkLst>
      </pc:sldChg>
      <pc:sldChg chg="modSp mod">
        <pc:chgData name="Ryan Parker" userId="7ee766c9-27f8-4419-b20e-a9b26e408c04" providerId="ADAL" clId="{86E2673D-D2F7-407B-8746-2ACDA45598D3}" dt="2024-08-13T10:20:41.806" v="8" actId="27636"/>
        <pc:sldMkLst>
          <pc:docMk/>
          <pc:sldMk cId="2841843846" sldId="275"/>
        </pc:sldMkLst>
        <pc:spChg chg="mod">
          <ac:chgData name="Ryan Parker" userId="7ee766c9-27f8-4419-b20e-a9b26e408c04" providerId="ADAL" clId="{86E2673D-D2F7-407B-8746-2ACDA45598D3}" dt="2024-08-13T10:20:41.806" v="8" actId="27636"/>
          <ac:spMkLst>
            <pc:docMk/>
            <pc:sldMk cId="2841843846" sldId="275"/>
            <ac:spMk id="5" creationId="{D08E6C7A-FE4A-5A18-73B3-96D6347E4855}"/>
          </ac:spMkLst>
        </pc:spChg>
      </pc:sldChg>
      <pc:sldChg chg="addSp delSp modSp mod ord">
        <pc:chgData name="Ryan Parker" userId="7ee766c9-27f8-4419-b20e-a9b26e408c04" providerId="ADAL" clId="{86E2673D-D2F7-407B-8746-2ACDA45598D3}" dt="2024-08-13T10:28:53.532" v="33" actId="1076"/>
        <pc:sldMkLst>
          <pc:docMk/>
          <pc:sldMk cId="3943233272" sldId="277"/>
        </pc:sldMkLst>
        <pc:spChg chg="del">
          <ac:chgData name="Ryan Parker" userId="7ee766c9-27f8-4419-b20e-a9b26e408c04" providerId="ADAL" clId="{86E2673D-D2F7-407B-8746-2ACDA45598D3}" dt="2024-08-13T10:20:46.748" v="9" actId="478"/>
          <ac:spMkLst>
            <pc:docMk/>
            <pc:sldMk cId="3943233272" sldId="277"/>
            <ac:spMk id="4" creationId="{032049FF-6988-135A-0F12-A0E1F6C4E209}"/>
          </ac:spMkLst>
        </pc:spChg>
        <pc:picChg chg="add del mod modCrop">
          <ac:chgData name="Ryan Parker" userId="7ee766c9-27f8-4419-b20e-a9b26e408c04" providerId="ADAL" clId="{86E2673D-D2F7-407B-8746-2ACDA45598D3}" dt="2024-08-13T10:27:14.220" v="24" actId="478"/>
          <ac:picMkLst>
            <pc:docMk/>
            <pc:sldMk cId="3943233272" sldId="277"/>
            <ac:picMk id="3" creationId="{4083A1E6-2E1E-2D94-9164-66E9321880BB}"/>
          </ac:picMkLst>
        </pc:picChg>
        <pc:picChg chg="del">
          <ac:chgData name="Ryan Parker" userId="7ee766c9-27f8-4419-b20e-a9b26e408c04" providerId="ADAL" clId="{86E2673D-D2F7-407B-8746-2ACDA45598D3}" dt="2024-08-13T10:20:49.137" v="10" actId="478"/>
          <ac:picMkLst>
            <pc:docMk/>
            <pc:sldMk cId="3943233272" sldId="277"/>
            <ac:picMk id="6" creationId="{441223E0-34B4-BD1F-D06A-0393674961F3}"/>
          </ac:picMkLst>
        </pc:picChg>
        <pc:picChg chg="add mod">
          <ac:chgData name="Ryan Parker" userId="7ee766c9-27f8-4419-b20e-a9b26e408c04" providerId="ADAL" clId="{86E2673D-D2F7-407B-8746-2ACDA45598D3}" dt="2024-08-13T10:28:53.532" v="33" actId="1076"/>
          <ac:picMkLst>
            <pc:docMk/>
            <pc:sldMk cId="3943233272" sldId="277"/>
            <ac:picMk id="7" creationId="{B1813AAE-F7AB-CA9D-01CB-28BA70B638D5}"/>
          </ac:picMkLst>
        </pc:picChg>
      </pc:sldChg>
      <pc:sldChg chg="addSp modSp add mod">
        <pc:chgData name="Ryan Parker" userId="7ee766c9-27f8-4419-b20e-a9b26e408c04" providerId="ADAL" clId="{86E2673D-D2F7-407B-8746-2ACDA45598D3}" dt="2024-08-13T10:30:09.469" v="38" actId="1076"/>
        <pc:sldMkLst>
          <pc:docMk/>
          <pc:sldMk cId="3564599636" sldId="278"/>
        </pc:sldMkLst>
        <pc:picChg chg="add mod">
          <ac:chgData name="Ryan Parker" userId="7ee766c9-27f8-4419-b20e-a9b26e408c04" providerId="ADAL" clId="{86E2673D-D2F7-407B-8746-2ACDA45598D3}" dt="2024-08-13T10:30:09.469" v="38" actId="1076"/>
          <ac:picMkLst>
            <pc:docMk/>
            <pc:sldMk cId="3564599636" sldId="278"/>
            <ac:picMk id="3" creationId="{17F3AFE6-0CCE-1A94-2CAF-D2E3669268AB}"/>
          </ac:picMkLst>
        </pc:picChg>
      </pc:sldChg>
      <pc:sldChg chg="del">
        <pc:chgData name="Ryan Parker" userId="7ee766c9-27f8-4419-b20e-a9b26e408c04" providerId="ADAL" clId="{86E2673D-D2F7-407B-8746-2ACDA45598D3}" dt="2024-08-13T10:20:36.697" v="0" actId="47"/>
        <pc:sldMkLst>
          <pc:docMk/>
          <pc:sldMk cId="3608085523" sldId="278"/>
        </pc:sldMkLst>
      </pc:sldChg>
      <pc:sldChg chg="addSp modSp add mod">
        <pc:chgData name="Ryan Parker" userId="7ee766c9-27f8-4419-b20e-a9b26e408c04" providerId="ADAL" clId="{86E2673D-D2F7-407B-8746-2ACDA45598D3}" dt="2024-08-13T10:33:32.016" v="67" actId="1076"/>
        <pc:sldMkLst>
          <pc:docMk/>
          <pc:sldMk cId="442536642" sldId="279"/>
        </pc:sldMkLst>
        <pc:spChg chg="add mod">
          <ac:chgData name="Ryan Parker" userId="7ee766c9-27f8-4419-b20e-a9b26e408c04" providerId="ADAL" clId="{86E2673D-D2F7-407B-8746-2ACDA45598D3}" dt="2024-08-13T10:33:26.166" v="65" actId="404"/>
          <ac:spMkLst>
            <pc:docMk/>
            <pc:sldMk cId="442536642" sldId="279"/>
            <ac:spMk id="3" creationId="{4B842B08-F127-C3E9-1611-5946F980E132}"/>
          </ac:spMkLst>
        </pc:spChg>
        <pc:picChg chg="add mod modCrop">
          <ac:chgData name="Ryan Parker" userId="7ee766c9-27f8-4419-b20e-a9b26e408c04" providerId="ADAL" clId="{86E2673D-D2F7-407B-8746-2ACDA45598D3}" dt="2024-08-13T10:33:32.016" v="67" actId="1076"/>
          <ac:picMkLst>
            <pc:docMk/>
            <pc:sldMk cId="442536642" sldId="279"/>
            <ac:picMk id="5" creationId="{E7BD0B0E-7E96-1972-0F69-51EDB5BDA566}"/>
          </ac:picMkLst>
        </pc:picChg>
      </pc:sldChg>
      <pc:sldChg chg="del">
        <pc:chgData name="Ryan Parker" userId="7ee766c9-27f8-4419-b20e-a9b26e408c04" providerId="ADAL" clId="{86E2673D-D2F7-407B-8746-2ACDA45598D3}" dt="2024-08-13T10:21:12.899" v="14" actId="47"/>
        <pc:sldMkLst>
          <pc:docMk/>
          <pc:sldMk cId="676863770" sldId="279"/>
        </pc:sldMkLst>
      </pc:sldChg>
      <pc:sldChg chg="addSp modSp add mod modAnim">
        <pc:chgData name="Ryan Parker" userId="7ee766c9-27f8-4419-b20e-a9b26e408c04" providerId="ADAL" clId="{86E2673D-D2F7-407B-8746-2ACDA45598D3}" dt="2024-08-13T10:39:19.116" v="81"/>
        <pc:sldMkLst>
          <pc:docMk/>
          <pc:sldMk cId="1528805549" sldId="280"/>
        </pc:sldMkLst>
        <pc:spChg chg="add mod">
          <ac:chgData name="Ryan Parker" userId="7ee766c9-27f8-4419-b20e-a9b26e408c04" providerId="ADAL" clId="{86E2673D-D2F7-407B-8746-2ACDA45598D3}" dt="2024-08-13T10:39:14.353" v="80" actId="20577"/>
          <ac:spMkLst>
            <pc:docMk/>
            <pc:sldMk cId="1528805549" sldId="280"/>
            <ac:spMk id="3" creationId="{E3A70268-A5E3-A087-FDBF-2A12150996B8}"/>
          </ac:spMkLst>
        </pc:spChg>
      </pc:sldChg>
      <pc:sldChg chg="del">
        <pc:chgData name="Ryan Parker" userId="7ee766c9-27f8-4419-b20e-a9b26e408c04" providerId="ADAL" clId="{86E2673D-D2F7-407B-8746-2ACDA45598D3}" dt="2024-08-13T10:21:13.485" v="15" actId="47"/>
        <pc:sldMkLst>
          <pc:docMk/>
          <pc:sldMk cId="2040463388" sldId="280"/>
        </pc:sldMkLst>
      </pc:sldChg>
      <pc:sldChg chg="del">
        <pc:chgData name="Ryan Parker" userId="7ee766c9-27f8-4419-b20e-a9b26e408c04" providerId="ADAL" clId="{86E2673D-D2F7-407B-8746-2ACDA45598D3}" dt="2024-08-13T10:21:13.848" v="16" actId="47"/>
        <pc:sldMkLst>
          <pc:docMk/>
          <pc:sldMk cId="3681028634" sldId="281"/>
        </pc:sldMkLst>
      </pc:sldChg>
      <pc:sldChg chg="addSp modSp add mod">
        <pc:chgData name="Ryan Parker" userId="7ee766c9-27f8-4419-b20e-a9b26e408c04" providerId="ADAL" clId="{86E2673D-D2F7-407B-8746-2ACDA45598D3}" dt="2024-08-13T10:39:45.678" v="87" actId="20577"/>
        <pc:sldMkLst>
          <pc:docMk/>
          <pc:sldMk cId="4216803169" sldId="281"/>
        </pc:sldMkLst>
        <pc:spChg chg="add mod">
          <ac:chgData name="Ryan Parker" userId="7ee766c9-27f8-4419-b20e-a9b26e408c04" providerId="ADAL" clId="{86E2673D-D2F7-407B-8746-2ACDA45598D3}" dt="2024-08-13T10:39:45.678" v="87" actId="20577"/>
          <ac:spMkLst>
            <pc:docMk/>
            <pc:sldMk cId="4216803169" sldId="281"/>
            <ac:spMk id="3" creationId="{18057B4C-1EFA-A6BD-84A1-CFE4E93E5879}"/>
          </ac:spMkLst>
        </pc:spChg>
      </pc:sldChg>
      <pc:sldChg chg="add del">
        <pc:chgData name="Ryan Parker" userId="7ee766c9-27f8-4419-b20e-a9b26e408c04" providerId="ADAL" clId="{86E2673D-D2F7-407B-8746-2ACDA45598D3}" dt="2024-08-13T10:41:21.760" v="89" actId="47"/>
        <pc:sldMkLst>
          <pc:docMk/>
          <pc:sldMk cId="553116887" sldId="282"/>
        </pc:sldMkLst>
      </pc:sldChg>
      <pc:sldChg chg="del">
        <pc:chgData name="Ryan Parker" userId="7ee766c9-27f8-4419-b20e-a9b26e408c04" providerId="ADAL" clId="{86E2673D-D2F7-407B-8746-2ACDA45598D3}" dt="2024-08-13T10:21:14.219" v="17" actId="47"/>
        <pc:sldMkLst>
          <pc:docMk/>
          <pc:sldMk cId="3441225163" sldId="282"/>
        </pc:sldMkLst>
      </pc:sldChg>
      <pc:sldChg chg="add del">
        <pc:chgData name="Ryan Parker" userId="7ee766c9-27f8-4419-b20e-a9b26e408c04" providerId="ADAL" clId="{86E2673D-D2F7-407B-8746-2ACDA45598D3}" dt="2024-08-13T10:41:22.561" v="90" actId="47"/>
        <pc:sldMkLst>
          <pc:docMk/>
          <pc:sldMk cId="4104115212" sldId="283"/>
        </pc:sldMkLst>
      </pc:sldChg>
      <pc:sldChg chg="del">
        <pc:chgData name="Ryan Parker" userId="7ee766c9-27f8-4419-b20e-a9b26e408c04" providerId="ADAL" clId="{86E2673D-D2F7-407B-8746-2ACDA45598D3}" dt="2024-08-13T10:21:15.051" v="18" actId="47"/>
        <pc:sldMkLst>
          <pc:docMk/>
          <pc:sldMk cId="527056253" sldId="284"/>
        </pc:sldMkLst>
      </pc:sldChg>
      <pc:sldChg chg="add">
        <pc:chgData name="Ryan Parker" userId="7ee766c9-27f8-4419-b20e-a9b26e408c04" providerId="ADAL" clId="{86E2673D-D2F7-407B-8746-2ACDA45598D3}" dt="2024-08-13T10:41:20.124" v="88"/>
        <pc:sldMkLst>
          <pc:docMk/>
          <pc:sldMk cId="4241958366" sldId="284"/>
        </pc:sldMkLst>
      </pc:sldChg>
      <pc:sldChg chg="del">
        <pc:chgData name="Ryan Parker" userId="7ee766c9-27f8-4419-b20e-a9b26e408c04" providerId="ADAL" clId="{86E2673D-D2F7-407B-8746-2ACDA45598D3}" dt="2024-08-13T10:21:15.753" v="19" actId="47"/>
        <pc:sldMkLst>
          <pc:docMk/>
          <pc:sldMk cId="2748801241" sldId="28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F7C33E-A8B3-4F15-A6F6-3558DAB9019E}" type="datetimeFigureOut">
              <a:rPr lang="en-GB" smtClean="0"/>
              <a:t>26/11/2024</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E169F0-26AF-4447-B20F-42E8C6924E1B}"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548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642014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451488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0931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7C33E-A8B3-4F15-A6F6-3558DAB9019E}"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71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7C33E-A8B3-4F15-A6F6-3558DAB9019E}" type="datetimeFigureOut">
              <a:rPr lang="en-GB" smtClean="0"/>
              <a:t>26/11/2024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968395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7C33E-A8B3-4F15-A6F6-3558DAB9019E}" type="datetimeFigureOut">
              <a:rPr lang="en-GB" smtClean="0"/>
              <a:t>26/11/2024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203183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7C33E-A8B3-4F15-A6F6-3558DAB9019E}" type="datetimeFigureOut">
              <a:rPr lang="en-GB" smtClean="0"/>
              <a:t>26/11/2024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44340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C33E-A8B3-4F15-A6F6-3558DAB9019E}" type="datetimeFigureOut">
              <a:rPr lang="en-GB" smtClean="0"/>
              <a:t>26/11/2024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116845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26/11/2024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87181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26/11/2024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945997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00"/>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F7C33E-A8B3-4F15-A6F6-3558DAB9019E}" type="datetimeFigureOut">
              <a:rPr lang="en-GB" smtClean="0"/>
              <a:t>26/11/2024</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E169F0-26AF-4447-B20F-42E8C6924E1B}" type="slidenum">
              <a:rPr lang="en-GB" smtClean="0"/>
              <a:t>‹#›</a:t>
            </a:fld>
            <a:endParaRPr lang="en-GB"/>
          </a:p>
        </p:txBody>
      </p:sp>
    </p:spTree>
    <p:extLst>
      <p:ext uri="{BB962C8B-B14F-4D97-AF65-F5344CB8AC3E}">
        <p14:creationId xmlns:p14="http://schemas.microsoft.com/office/powerpoint/2010/main" val="319655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ainting of a person in a blue dress&#10;&#10;Description automatically generated">
            <a:extLst>
              <a:ext uri="{FF2B5EF4-FFF2-40B4-BE49-F238E27FC236}">
                <a16:creationId xmlns:a16="http://schemas.microsoft.com/office/drawing/2014/main" id="{B1813AAE-F7AB-CA9D-01CB-28BA70B638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80734" y="406904"/>
            <a:ext cx="7830531" cy="6044191"/>
          </a:xfrm>
          <a:prstGeom prst="rect">
            <a:avLst/>
          </a:prstGeom>
        </p:spPr>
      </p:pic>
    </p:spTree>
    <p:extLst>
      <p:ext uri="{BB962C8B-B14F-4D97-AF65-F5344CB8AC3E}">
        <p14:creationId xmlns:p14="http://schemas.microsoft.com/office/powerpoint/2010/main" val="3943233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8E6C7A-FE4A-5A18-73B3-96D6347E4855}"/>
              </a:ext>
            </a:extLst>
          </p:cNvPr>
          <p:cNvSpPr txBox="1">
            <a:spLocks/>
          </p:cNvSpPr>
          <p:nvPr/>
        </p:nvSpPr>
        <p:spPr>
          <a:xfrm>
            <a:off x="3586899" y="4895154"/>
            <a:ext cx="5018202" cy="725291"/>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dirty="0">
                <a:ln>
                  <a:noFill/>
                </a:ln>
                <a:solidFill>
                  <a:schemeClr val="tx1"/>
                </a:solidFill>
                <a:effectLst/>
                <a:uLnTx/>
                <a:uFillTx/>
                <a:latin typeface="Corbel" panose="020B0503020204020204"/>
                <a:ea typeface="+mj-ea"/>
                <a:cs typeface="+mj-cs"/>
              </a:rPr>
              <a:t>Week Three, Plan </a:t>
            </a:r>
            <a:r>
              <a:rPr lang="en-GB" dirty="0">
                <a:solidFill>
                  <a:schemeClr val="tx1"/>
                </a:solidFill>
                <a:latin typeface="Corbel" panose="020B0503020204020204"/>
              </a:rPr>
              <a:t>Two</a:t>
            </a:r>
            <a:endParaRPr kumimoji="0" lang="en-GB" sz="4400" b="0" i="0" u="none" strike="noStrike" kern="1200" cap="none" spc="0" normalizeH="0" baseline="0" noProof="0" dirty="0">
              <a:ln>
                <a:noFill/>
              </a:ln>
              <a:solidFill>
                <a:schemeClr val="tx1"/>
              </a:solidFill>
              <a:effectLst/>
              <a:uLnTx/>
              <a:uFillTx/>
              <a:latin typeface="Corbel" panose="020B0503020204020204"/>
              <a:ea typeface="+mj-ea"/>
              <a:cs typeface="+mj-cs"/>
            </a:endParaRPr>
          </a:p>
        </p:txBody>
      </p:sp>
      <p:pic>
        <p:nvPicPr>
          <p:cNvPr id="2" name="Picture 1" descr="A yellow background with a ladder and text&#10;&#10;Description automatically generated">
            <a:extLst>
              <a:ext uri="{FF2B5EF4-FFF2-40B4-BE49-F238E27FC236}">
                <a16:creationId xmlns:a16="http://schemas.microsoft.com/office/drawing/2014/main" id="{6F5780A7-C42E-6FE5-375D-3FF27BCE95E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23851" y="605451"/>
            <a:ext cx="4144297" cy="4144297"/>
          </a:xfrm>
          <a:prstGeom prst="rect">
            <a:avLst/>
          </a:prstGeom>
          <a:noFill/>
          <a:ln>
            <a:noFill/>
          </a:ln>
        </p:spPr>
      </p:pic>
    </p:spTree>
    <p:extLst>
      <p:ext uri="{BB962C8B-B14F-4D97-AF65-F5344CB8AC3E}">
        <p14:creationId xmlns:p14="http://schemas.microsoft.com/office/powerpoint/2010/main" val="2841843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8F4E1CD-ACCF-4DD5-A02D-8827D8A6C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293" y="665825"/>
            <a:ext cx="11063056" cy="5531527"/>
          </a:xfrm>
          <a:prstGeom prst="rect">
            <a:avLst/>
          </a:prstGeom>
        </p:spPr>
      </p:pic>
    </p:spTree>
    <p:extLst>
      <p:ext uri="{BB962C8B-B14F-4D97-AF65-F5344CB8AC3E}">
        <p14:creationId xmlns:p14="http://schemas.microsoft.com/office/powerpoint/2010/main" val="1874603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background with a black square&#10;&#10;Description automatically generated with medium confidence">
            <a:extLst>
              <a:ext uri="{FF2B5EF4-FFF2-40B4-BE49-F238E27FC236}">
                <a16:creationId xmlns:a16="http://schemas.microsoft.com/office/drawing/2014/main" id="{17F3AFE6-0CCE-1A94-2CAF-D2E3669268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36869" y="1269869"/>
            <a:ext cx="4318262" cy="4318262"/>
          </a:xfrm>
          <a:prstGeom prst="rect">
            <a:avLst/>
          </a:prstGeom>
        </p:spPr>
      </p:pic>
    </p:spTree>
    <p:extLst>
      <p:ext uri="{BB962C8B-B14F-4D97-AF65-F5344CB8AC3E}">
        <p14:creationId xmlns:p14="http://schemas.microsoft.com/office/powerpoint/2010/main" val="3564599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842B08-F127-C3E9-1611-5946F980E132}"/>
              </a:ext>
            </a:extLst>
          </p:cNvPr>
          <p:cNvSpPr txBox="1"/>
          <p:nvPr/>
        </p:nvSpPr>
        <p:spPr>
          <a:xfrm>
            <a:off x="4649772" y="5414855"/>
            <a:ext cx="2580587" cy="276999"/>
          </a:xfrm>
          <a:prstGeom prst="rect">
            <a:avLst/>
          </a:prstGeom>
          <a:noFill/>
        </p:spPr>
        <p:txBody>
          <a:bodyPr wrap="square">
            <a:spAutoFit/>
          </a:bodyPr>
          <a:lstStyle/>
          <a:p>
            <a:r>
              <a:rPr lang="en-GB" sz="1200" i="0" dirty="0">
                <a:solidFill>
                  <a:srgbClr val="000000"/>
                </a:solidFill>
                <a:effectLst/>
                <a:latin typeface="roboto condensed" panose="02000000000000000000" pitchFamily="2" charset="0"/>
              </a:rPr>
              <a:t>CC BY-NC 2.0 Diane Main</a:t>
            </a:r>
            <a:endParaRPr lang="en-GB" sz="1200" dirty="0"/>
          </a:p>
        </p:txBody>
      </p:sp>
      <p:pic>
        <p:nvPicPr>
          <p:cNvPr id="5" name="Picture 4">
            <a:extLst>
              <a:ext uri="{FF2B5EF4-FFF2-40B4-BE49-F238E27FC236}">
                <a16:creationId xmlns:a16="http://schemas.microsoft.com/office/drawing/2014/main" id="{E7BD0B0E-7E96-1972-0F69-51EDB5BDA566}"/>
              </a:ext>
            </a:extLst>
          </p:cNvPr>
          <p:cNvPicPr>
            <a:picLocks noChangeAspect="1"/>
          </p:cNvPicPr>
          <p:nvPr/>
        </p:nvPicPr>
        <p:blipFill rotWithShape="1">
          <a:blip r:embed="rId2"/>
          <a:srcRect l="33712" t="26111" r="35129" b="31515"/>
          <a:stretch/>
        </p:blipFill>
        <p:spPr>
          <a:xfrm>
            <a:off x="3474207" y="1282044"/>
            <a:ext cx="5243585" cy="3825347"/>
          </a:xfrm>
          <a:prstGeom prst="rect">
            <a:avLst/>
          </a:prstGeom>
        </p:spPr>
      </p:pic>
    </p:spTree>
    <p:extLst>
      <p:ext uri="{BB962C8B-B14F-4D97-AF65-F5344CB8AC3E}">
        <p14:creationId xmlns:p14="http://schemas.microsoft.com/office/powerpoint/2010/main" val="442536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A70268-A5E3-A087-FDBF-2A12150996B8}"/>
              </a:ext>
            </a:extLst>
          </p:cNvPr>
          <p:cNvSpPr txBox="1"/>
          <p:nvPr/>
        </p:nvSpPr>
        <p:spPr>
          <a:xfrm>
            <a:off x="1010239" y="888657"/>
            <a:ext cx="10171522" cy="4669163"/>
          </a:xfrm>
          <a:prstGeom prst="rect">
            <a:avLst/>
          </a:prstGeom>
          <a:noFill/>
        </p:spPr>
        <p:txBody>
          <a:bodyPr wrap="square">
            <a:spAutoFit/>
          </a:bodyPr>
          <a:lstStyle/>
          <a:p>
            <a:pPr>
              <a:lnSpc>
                <a:spcPct val="107000"/>
              </a:lnSpc>
              <a:spcAft>
                <a:spcPts val="800"/>
              </a:spcAft>
            </a:pPr>
            <a:r>
              <a:rPr lang="en-GB" sz="2600" dirty="0">
                <a:effectLst/>
                <a:latin typeface="Gill Sans MT" panose="020B0502020104020203" pitchFamily="34" charset="0"/>
                <a:ea typeface="Calibri" panose="020F0502020204030204" pitchFamily="34" charset="0"/>
                <a:cs typeface="Times New Roman" panose="02020603050405020304" pitchFamily="18" charset="0"/>
              </a:rPr>
              <a:t>Time to Talk – chat to the person next to you, what were the hopes and dreams you silently reflected on at the beginning? Share some of them together. </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600" dirty="0">
                <a:effectLst/>
                <a:latin typeface="Gill Sans MT" panose="020B0502020104020203" pitchFamily="34" charset="0"/>
                <a:ea typeface="Calibri" panose="020F0502020204030204" pitchFamily="34" charset="0"/>
                <a:cs typeface="Times New Roman" panose="02020603050405020304" pitchFamily="18" charset="0"/>
              </a:rPr>
              <a:t> </a:t>
            </a:r>
          </a:p>
          <a:p>
            <a:pPr>
              <a:lnSpc>
                <a:spcPct val="107000"/>
              </a:lnSpc>
              <a:spcAft>
                <a:spcPts val="800"/>
              </a:spcAft>
            </a:pP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600" dirty="0">
                <a:effectLst/>
                <a:latin typeface="Gill Sans MT" panose="020B0502020104020203" pitchFamily="34" charset="0"/>
                <a:ea typeface="Calibri" panose="020F0502020204030204" pitchFamily="34" charset="0"/>
                <a:cs typeface="Times New Roman" panose="02020603050405020304" pitchFamily="18" charset="0"/>
              </a:rPr>
              <a:t>Time to Think – take a moment of quiet reflection, think about how your journey towards your dream may be different to what you imagine, ponder on challenges you may have to overcome. How might God help you on that journey?</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effectLst/>
                <a:latin typeface="Gill Sans MT" panose="020B0502020104020203" pitchFamily="34" charset="0"/>
                <a:ea typeface="Calibri" panose="020F0502020204030204" pitchFamily="34" charset="0"/>
                <a:cs typeface="Times New Roman" panose="02020603050405020304" pitchFamily="18" charset="0"/>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8805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057B4C-1EFA-A6BD-84A1-CFE4E93E5879}"/>
              </a:ext>
            </a:extLst>
          </p:cNvPr>
          <p:cNvSpPr txBox="1"/>
          <p:nvPr/>
        </p:nvSpPr>
        <p:spPr>
          <a:xfrm>
            <a:off x="1222342" y="1047418"/>
            <a:ext cx="9747315" cy="4763163"/>
          </a:xfrm>
          <a:prstGeom prst="rect">
            <a:avLst/>
          </a:prstGeom>
          <a:noFill/>
        </p:spPr>
        <p:txBody>
          <a:bodyPr wrap="square">
            <a:spAutoFit/>
          </a:bodyPr>
          <a:lstStyle/>
          <a:p>
            <a:pPr>
              <a:lnSpc>
                <a:spcPct val="107000"/>
              </a:lnSpc>
              <a:spcAft>
                <a:spcPts val="800"/>
              </a:spcAft>
            </a:pPr>
            <a:r>
              <a:rPr lang="en-GB" sz="2600" dirty="0">
                <a:effectLst/>
                <a:latin typeface="Gill Sans MT" panose="020B0502020104020203" pitchFamily="34" charset="0"/>
                <a:ea typeface="Calibri" panose="020F0502020204030204" pitchFamily="34" charset="0"/>
                <a:cs typeface="Times New Roman" panose="02020603050405020304" pitchFamily="18" charset="0"/>
              </a:rPr>
              <a:t>Time to Pray – Use a prayer that is simple and perfect for the journey of life. Prayer is as Easy as 1, 2, 3: </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600" dirty="0">
                <a:effectLst/>
                <a:latin typeface="Gill Sans MT" panose="020B0502020104020203" pitchFamily="34" charset="0"/>
                <a:ea typeface="Calibri" panose="020F0502020204030204" pitchFamily="34" charset="0"/>
                <a:cs typeface="Times New Roman" panose="02020603050405020304" pitchFamily="18" charset="0"/>
              </a:rPr>
              <a:t> </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600" dirty="0">
                <a:effectLst/>
                <a:latin typeface="Gill Sans MT" panose="020B0502020104020203" pitchFamily="34" charset="0"/>
                <a:ea typeface="Calibri" panose="020F0502020204030204" pitchFamily="34" charset="0"/>
                <a:cs typeface="Times New Roman" panose="02020603050405020304" pitchFamily="18" charset="0"/>
              </a:rPr>
              <a:t>Minute 1 – Think about the high point of the day/week, something really good and give God thanks.</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600" dirty="0">
                <a:effectLst/>
                <a:latin typeface="Gill Sans MT" panose="020B0502020104020203" pitchFamily="34" charset="0"/>
                <a:ea typeface="Calibri" panose="020F0502020204030204" pitchFamily="34" charset="0"/>
                <a:cs typeface="Times New Roman" panose="02020603050405020304" pitchFamily="18" charset="0"/>
              </a:rPr>
              <a:t>Minute 2 – Think about a low point of the day/week, something bad that made you feel sad or worried.  Ask God for help or forgiveness. </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600" dirty="0">
                <a:effectLst/>
                <a:latin typeface="Gill Sans MT" panose="020B0502020104020203" pitchFamily="34" charset="0"/>
                <a:ea typeface="Calibri" panose="020F0502020204030204" pitchFamily="34" charset="0"/>
                <a:cs typeface="Times New Roman" panose="02020603050405020304" pitchFamily="18" charset="0"/>
              </a:rPr>
              <a:t>Minute 3 – Think about the future, tomorrow, next week or your dreams you’ve been reflecting on today.  Ask God for special guidance on your journey. </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6803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842B08-F127-C3E9-1611-5946F980E132}"/>
              </a:ext>
            </a:extLst>
          </p:cNvPr>
          <p:cNvSpPr txBox="1"/>
          <p:nvPr/>
        </p:nvSpPr>
        <p:spPr>
          <a:xfrm>
            <a:off x="4649772" y="5414855"/>
            <a:ext cx="2580587" cy="276999"/>
          </a:xfrm>
          <a:prstGeom prst="rect">
            <a:avLst/>
          </a:prstGeom>
          <a:noFill/>
        </p:spPr>
        <p:txBody>
          <a:bodyPr wrap="square">
            <a:spAutoFit/>
          </a:bodyPr>
          <a:lstStyle/>
          <a:p>
            <a:r>
              <a:rPr lang="en-GB" sz="1200" i="0" dirty="0">
                <a:solidFill>
                  <a:srgbClr val="000000"/>
                </a:solidFill>
                <a:effectLst/>
                <a:latin typeface="roboto condensed" panose="02000000000000000000" pitchFamily="2" charset="0"/>
              </a:rPr>
              <a:t>CC BY-NC 2.0 Diane Main</a:t>
            </a:r>
            <a:endParaRPr lang="en-GB" sz="1200" dirty="0"/>
          </a:p>
        </p:txBody>
      </p:sp>
      <p:pic>
        <p:nvPicPr>
          <p:cNvPr id="5" name="Picture 4">
            <a:extLst>
              <a:ext uri="{FF2B5EF4-FFF2-40B4-BE49-F238E27FC236}">
                <a16:creationId xmlns:a16="http://schemas.microsoft.com/office/drawing/2014/main" id="{E7BD0B0E-7E96-1972-0F69-51EDB5BDA566}"/>
              </a:ext>
            </a:extLst>
          </p:cNvPr>
          <p:cNvPicPr>
            <a:picLocks noChangeAspect="1"/>
          </p:cNvPicPr>
          <p:nvPr/>
        </p:nvPicPr>
        <p:blipFill rotWithShape="1">
          <a:blip r:embed="rId2"/>
          <a:srcRect l="33712" t="26111" r="35129" b="31515"/>
          <a:stretch/>
        </p:blipFill>
        <p:spPr>
          <a:xfrm>
            <a:off x="3474207" y="1282044"/>
            <a:ext cx="5243585" cy="3825347"/>
          </a:xfrm>
          <a:prstGeom prst="rect">
            <a:avLst/>
          </a:prstGeom>
        </p:spPr>
      </p:pic>
    </p:spTree>
    <p:extLst>
      <p:ext uri="{BB962C8B-B14F-4D97-AF65-F5344CB8AC3E}">
        <p14:creationId xmlns:p14="http://schemas.microsoft.com/office/powerpoint/2010/main" val="4241958366"/>
      </p:ext>
    </p:extLst>
  </p:cSld>
  <p:clrMapOvr>
    <a:masterClrMapping/>
  </p:clrMapOvr>
</p:sld>
</file>

<file path=ppt/theme/theme1.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0EC9468-5DE7-45B6-B3D7-65C0DF76A851}">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customXml/itemProps2.xml><?xml version="1.0" encoding="utf-8"?>
<ds:datastoreItem xmlns:ds="http://schemas.openxmlformats.org/officeDocument/2006/customXml" ds:itemID="{4348DB72-E2AA-4569-8695-CBF706EA43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B815611-7DE0-4BA4-B1ED-596F539A79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39</TotalTime>
  <Words>207</Words>
  <Application>Microsoft Office PowerPoint</Application>
  <PresentationFormat>Widescreen</PresentationFormat>
  <Paragraphs>13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Corbel</vt:lpstr>
      <vt:lpstr>Gill Sans MT</vt:lpstr>
      <vt:lpstr>roboto condensed</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Diocese of St Albans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Parker</dc:creator>
  <cp:lastModifiedBy>Hannah Puddefoot</cp:lastModifiedBy>
  <cp:revision>1</cp:revision>
  <dcterms:created xsi:type="dcterms:W3CDTF">2024-08-13T08:48:38Z</dcterms:created>
  <dcterms:modified xsi:type="dcterms:W3CDTF">2024-11-26T14:57:50Z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