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5" r:id="rId5"/>
    <p:sldId id="267" r:id="rId6"/>
    <p:sldId id="285" r:id="rId7"/>
    <p:sldId id="288" r:id="rId8"/>
    <p:sldId id="286" r:id="rId9"/>
    <p:sldId id="287" r:id="rId10"/>
    <p:sldId id="289" r:id="rId11"/>
    <p:sldId id="29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3CA86A-6C30-448A-AEF5-7662ED3F71D1}" v="3" dt="2024-12-02T12:14:15.4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32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Parker" userId="7ee766c9-27f8-4419-b20e-a9b26e408c04" providerId="ADAL" clId="{96AE7F45-CB9A-439D-A867-92B84FC17718}"/>
    <pc:docChg chg="custSel addSld delSld modSld sldOrd delMainMaster">
      <pc:chgData name="Ryan Parker" userId="7ee766c9-27f8-4419-b20e-a9b26e408c04" providerId="ADAL" clId="{96AE7F45-CB9A-439D-A867-92B84FC17718}" dt="2024-08-13T09:08:01.610" v="326" actId="47"/>
      <pc:docMkLst>
        <pc:docMk/>
      </pc:docMkLst>
      <pc:sldChg chg="add del">
        <pc:chgData name="Ryan Parker" userId="7ee766c9-27f8-4419-b20e-a9b26e408c04" providerId="ADAL" clId="{96AE7F45-CB9A-439D-A867-92B84FC17718}" dt="2024-08-13T08:52:16.500" v="65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96AE7F45-CB9A-439D-A867-92B84FC17718}" dt="2024-08-13T08:48:50.732" v="4" actId="47"/>
        <pc:sldMkLst>
          <pc:docMk/>
          <pc:sldMk cId="2215929184" sldId="272"/>
        </pc:sldMkLst>
      </pc:sldChg>
      <pc:sldChg chg="add del">
        <pc:chgData name="Ryan Parker" userId="7ee766c9-27f8-4419-b20e-a9b26e408c04" providerId="ADAL" clId="{96AE7F45-CB9A-439D-A867-92B84FC17718}" dt="2024-08-13T08:48:47.532" v="2" actId="47"/>
        <pc:sldMkLst>
          <pc:docMk/>
          <pc:sldMk cId="1183708085" sldId="274"/>
        </pc:sldMkLst>
      </pc:sldChg>
      <pc:sldChg chg="modSp add mod">
        <pc:chgData name="Ryan Parker" userId="7ee766c9-27f8-4419-b20e-a9b26e408c04" providerId="ADAL" clId="{96AE7F45-CB9A-439D-A867-92B84FC17718}" dt="2024-08-13T08:48:53.797" v="11" actId="27636"/>
        <pc:sldMkLst>
          <pc:docMk/>
          <pc:sldMk cId="2841843846" sldId="275"/>
        </pc:sldMkLst>
        <pc:spChg chg="mod">
          <ac:chgData name="Ryan Parker" userId="7ee766c9-27f8-4419-b20e-a9b26e408c04" providerId="ADAL" clId="{96AE7F45-CB9A-439D-A867-92B84FC17718}" dt="2024-08-13T08:48:53.797" v="11" actId="27636"/>
          <ac:spMkLst>
            <pc:docMk/>
            <pc:sldMk cId="2841843846" sldId="275"/>
            <ac:spMk id="5" creationId="{D08E6C7A-FE4A-5A18-73B3-96D6347E4855}"/>
          </ac:spMkLst>
        </pc:spChg>
      </pc:sldChg>
      <pc:sldChg chg="add del">
        <pc:chgData name="Ryan Parker" userId="7ee766c9-27f8-4419-b20e-a9b26e408c04" providerId="ADAL" clId="{96AE7F45-CB9A-439D-A867-92B84FC17718}" dt="2024-08-13T08:52:18.321" v="66" actId="47"/>
        <pc:sldMkLst>
          <pc:docMk/>
          <pc:sldMk cId="628410487" sldId="276"/>
        </pc:sldMkLst>
      </pc:sldChg>
      <pc:sldChg chg="addSp delSp modSp add mod">
        <pc:chgData name="Ryan Parker" userId="7ee766c9-27f8-4419-b20e-a9b26e408c04" providerId="ADAL" clId="{96AE7F45-CB9A-439D-A867-92B84FC17718}" dt="2024-08-13T08:55:30.539" v="91" actId="1076"/>
        <pc:sldMkLst>
          <pc:docMk/>
          <pc:sldMk cId="3943233272" sldId="277"/>
        </pc:sldMkLst>
        <pc:spChg chg="del">
          <ac:chgData name="Ryan Parker" userId="7ee766c9-27f8-4419-b20e-a9b26e408c04" providerId="ADAL" clId="{96AE7F45-CB9A-439D-A867-92B84FC17718}" dt="2024-08-13T08:48:58.981" v="12" actId="478"/>
          <ac:spMkLst>
            <pc:docMk/>
            <pc:sldMk cId="3943233272" sldId="277"/>
            <ac:spMk id="3" creationId="{717E3276-63D2-F0C0-BBE8-04F5EE9F0AD0}"/>
          </ac:spMkLst>
        </pc:spChg>
        <pc:spChg chg="add mod">
          <ac:chgData name="Ryan Parker" userId="7ee766c9-27f8-4419-b20e-a9b26e408c04" providerId="ADAL" clId="{96AE7F45-CB9A-439D-A867-92B84FC17718}" dt="2024-08-13T08:55:28.712" v="90" actId="1076"/>
          <ac:spMkLst>
            <pc:docMk/>
            <pc:sldMk cId="3943233272" sldId="277"/>
            <ac:spMk id="4" creationId="{032049FF-6988-135A-0F12-A0E1F6C4E209}"/>
          </ac:spMkLst>
        </pc:spChg>
        <pc:picChg chg="add mod">
          <ac:chgData name="Ryan Parker" userId="7ee766c9-27f8-4419-b20e-a9b26e408c04" providerId="ADAL" clId="{96AE7F45-CB9A-439D-A867-92B84FC17718}" dt="2024-08-13T08:55:30.539" v="91" actId="1076"/>
          <ac:picMkLst>
            <pc:docMk/>
            <pc:sldMk cId="3943233272" sldId="277"/>
            <ac:picMk id="6" creationId="{441223E0-34B4-BD1F-D06A-0393674961F3}"/>
          </ac:picMkLst>
        </pc:picChg>
      </pc:sldChg>
      <pc:sldChg chg="addSp modSp add mod ord">
        <pc:chgData name="Ryan Parker" userId="7ee766c9-27f8-4419-b20e-a9b26e408c04" providerId="ADAL" clId="{96AE7F45-CB9A-439D-A867-92B84FC17718}" dt="2024-08-13T08:49:36.998" v="62" actId="1076"/>
        <pc:sldMkLst>
          <pc:docMk/>
          <pc:sldMk cId="3608085523" sldId="278"/>
        </pc:sldMkLst>
        <pc:spChg chg="add mod">
          <ac:chgData name="Ryan Parker" userId="7ee766c9-27f8-4419-b20e-a9b26e408c04" providerId="ADAL" clId="{96AE7F45-CB9A-439D-A867-92B84FC17718}" dt="2024-08-13T08:49:36.998" v="62" actId="1076"/>
          <ac:spMkLst>
            <pc:docMk/>
            <pc:sldMk cId="3608085523" sldId="278"/>
            <ac:spMk id="2" creationId="{C8383783-7A42-80B2-8887-DB9D82F05C57}"/>
          </ac:spMkLst>
        </pc:spChg>
      </pc:sldChg>
      <pc:sldChg chg="addSp modSp add mod modAnim">
        <pc:chgData name="Ryan Parker" userId="7ee766c9-27f8-4419-b20e-a9b26e408c04" providerId="ADAL" clId="{96AE7F45-CB9A-439D-A867-92B84FC17718}" dt="2024-08-13T09:00:55.011" v="149" actId="1076"/>
        <pc:sldMkLst>
          <pc:docMk/>
          <pc:sldMk cId="676863770" sldId="279"/>
        </pc:sldMkLst>
        <pc:spChg chg="add mod">
          <ac:chgData name="Ryan Parker" userId="7ee766c9-27f8-4419-b20e-a9b26e408c04" providerId="ADAL" clId="{96AE7F45-CB9A-439D-A867-92B84FC17718}" dt="2024-08-13T08:59:19.216" v="118" actId="255"/>
          <ac:spMkLst>
            <pc:docMk/>
            <pc:sldMk cId="676863770" sldId="279"/>
            <ac:spMk id="3" creationId="{B09FFA7E-A500-D567-F0B5-2EB8C3153612}"/>
          </ac:spMkLst>
        </pc:spChg>
        <pc:spChg chg="add mod">
          <ac:chgData name="Ryan Parker" userId="7ee766c9-27f8-4419-b20e-a9b26e408c04" providerId="ADAL" clId="{96AE7F45-CB9A-439D-A867-92B84FC17718}" dt="2024-08-13T08:59:07.030" v="115" actId="14100"/>
          <ac:spMkLst>
            <pc:docMk/>
            <pc:sldMk cId="676863770" sldId="279"/>
            <ac:spMk id="5" creationId="{12CF912B-367E-866D-BB3D-41E9402CA975}"/>
          </ac:spMkLst>
        </pc:spChg>
        <pc:spChg chg="add mod">
          <ac:chgData name="Ryan Parker" userId="7ee766c9-27f8-4419-b20e-a9b26e408c04" providerId="ADAL" clId="{96AE7F45-CB9A-439D-A867-92B84FC17718}" dt="2024-08-13T09:00:55.011" v="149" actId="1076"/>
          <ac:spMkLst>
            <pc:docMk/>
            <pc:sldMk cId="676863770" sldId="279"/>
            <ac:spMk id="7" creationId="{DDE8FE5A-57AF-AA46-F119-48D59FBC67DD}"/>
          </ac:spMkLst>
        </pc:spChg>
        <pc:picChg chg="add mod">
          <ac:chgData name="Ryan Parker" userId="7ee766c9-27f8-4419-b20e-a9b26e408c04" providerId="ADAL" clId="{96AE7F45-CB9A-439D-A867-92B84FC17718}" dt="2024-08-13T08:58:56.446" v="111" actId="1076"/>
          <ac:picMkLst>
            <pc:docMk/>
            <pc:sldMk cId="676863770" sldId="279"/>
            <ac:picMk id="1026" creationId="{AEA7DE0E-C9A2-4071-2B2F-46FC234A83E6}"/>
          </ac:picMkLst>
        </pc:picChg>
      </pc:sldChg>
      <pc:sldChg chg="addSp delSp modSp add mod">
        <pc:chgData name="Ryan Parker" userId="7ee766c9-27f8-4419-b20e-a9b26e408c04" providerId="ADAL" clId="{96AE7F45-CB9A-439D-A867-92B84FC17718}" dt="2024-08-13T09:01:49.960" v="166" actId="20577"/>
        <pc:sldMkLst>
          <pc:docMk/>
          <pc:sldMk cId="2040463388" sldId="280"/>
        </pc:sldMkLst>
        <pc:spChg chg="add del mod">
          <ac:chgData name="Ryan Parker" userId="7ee766c9-27f8-4419-b20e-a9b26e408c04" providerId="ADAL" clId="{96AE7F45-CB9A-439D-A867-92B84FC17718}" dt="2024-08-13T08:56:11.289" v="101"/>
          <ac:spMkLst>
            <pc:docMk/>
            <pc:sldMk cId="2040463388" sldId="280"/>
            <ac:spMk id="3" creationId="{62DE68FF-93AE-10C7-BB50-D37E269A370A}"/>
          </ac:spMkLst>
        </pc:spChg>
        <pc:spChg chg="add mod">
          <ac:chgData name="Ryan Parker" userId="7ee766c9-27f8-4419-b20e-a9b26e408c04" providerId="ADAL" clId="{96AE7F45-CB9A-439D-A867-92B84FC17718}" dt="2024-08-13T09:01:49.960" v="166" actId="20577"/>
          <ac:spMkLst>
            <pc:docMk/>
            <pc:sldMk cId="2040463388" sldId="280"/>
            <ac:spMk id="5" creationId="{92567772-AB35-A340-28B9-C431004432BE}"/>
          </ac:spMkLst>
        </pc:spChg>
      </pc:sldChg>
      <pc:sldChg chg="addSp modSp add mod">
        <pc:chgData name="Ryan Parker" userId="7ee766c9-27f8-4419-b20e-a9b26e408c04" providerId="ADAL" clId="{96AE7F45-CB9A-439D-A867-92B84FC17718}" dt="2024-08-13T09:02:26.394" v="255" actId="1076"/>
        <pc:sldMkLst>
          <pc:docMk/>
          <pc:sldMk cId="3681028634" sldId="281"/>
        </pc:sldMkLst>
        <pc:spChg chg="add mod">
          <ac:chgData name="Ryan Parker" userId="7ee766c9-27f8-4419-b20e-a9b26e408c04" providerId="ADAL" clId="{96AE7F45-CB9A-439D-A867-92B84FC17718}" dt="2024-08-13T09:02:26.394" v="255" actId="1076"/>
          <ac:spMkLst>
            <pc:docMk/>
            <pc:sldMk cId="3681028634" sldId="281"/>
            <ac:spMk id="3" creationId="{6111E9DA-A4B2-B4DE-97C4-554C0BA582D8}"/>
          </ac:spMkLst>
        </pc:spChg>
      </pc:sldChg>
      <pc:sldChg chg="add del">
        <pc:chgData name="Ryan Parker" userId="7ee766c9-27f8-4419-b20e-a9b26e408c04" providerId="ADAL" clId="{96AE7F45-CB9A-439D-A867-92B84FC17718}" dt="2024-08-13T08:52:46.086" v="68"/>
        <pc:sldMkLst>
          <pc:docMk/>
          <pc:sldMk cId="4282272083" sldId="281"/>
        </pc:sldMkLst>
      </pc:sldChg>
      <pc:sldChg chg="addSp modSp add mod modAnim">
        <pc:chgData name="Ryan Parker" userId="7ee766c9-27f8-4419-b20e-a9b26e408c04" providerId="ADAL" clId="{96AE7F45-CB9A-439D-A867-92B84FC17718}" dt="2024-08-13T09:07:21.849" v="317"/>
        <pc:sldMkLst>
          <pc:docMk/>
          <pc:sldMk cId="3441225163" sldId="282"/>
        </pc:sldMkLst>
        <pc:spChg chg="add mod">
          <ac:chgData name="Ryan Parker" userId="7ee766c9-27f8-4419-b20e-a9b26e408c04" providerId="ADAL" clId="{96AE7F45-CB9A-439D-A867-92B84FC17718}" dt="2024-08-13T09:07:11.580" v="315" actId="14100"/>
          <ac:spMkLst>
            <pc:docMk/>
            <pc:sldMk cId="3441225163" sldId="282"/>
            <ac:spMk id="3" creationId="{EF31BE00-C205-77FF-60CE-E9D48EF80E98}"/>
          </ac:spMkLst>
        </pc:spChg>
      </pc:sldChg>
      <pc:sldChg chg="add del">
        <pc:chgData name="Ryan Parker" userId="7ee766c9-27f8-4419-b20e-a9b26e408c04" providerId="ADAL" clId="{96AE7F45-CB9A-439D-A867-92B84FC17718}" dt="2024-08-13T09:08:01.610" v="326" actId="47"/>
        <pc:sldMkLst>
          <pc:docMk/>
          <pc:sldMk cId="1819653355" sldId="283"/>
        </pc:sldMkLst>
      </pc:sldChg>
      <pc:sldChg chg="addSp modSp add mod">
        <pc:chgData name="Ryan Parker" userId="7ee766c9-27f8-4419-b20e-a9b26e408c04" providerId="ADAL" clId="{96AE7F45-CB9A-439D-A867-92B84FC17718}" dt="2024-08-13T09:07:46.461" v="322" actId="1076"/>
        <pc:sldMkLst>
          <pc:docMk/>
          <pc:sldMk cId="527056253" sldId="284"/>
        </pc:sldMkLst>
        <pc:spChg chg="add mod">
          <ac:chgData name="Ryan Parker" userId="7ee766c9-27f8-4419-b20e-a9b26e408c04" providerId="ADAL" clId="{96AE7F45-CB9A-439D-A867-92B84FC17718}" dt="2024-08-13T09:07:46.461" v="322" actId="1076"/>
          <ac:spMkLst>
            <pc:docMk/>
            <pc:sldMk cId="527056253" sldId="284"/>
            <ac:spMk id="3" creationId="{D88CB176-7DD3-0131-2144-19046206F20B}"/>
          </ac:spMkLst>
        </pc:spChg>
      </pc:sldChg>
      <pc:sldChg chg="add ord">
        <pc:chgData name="Ryan Parker" userId="7ee766c9-27f8-4419-b20e-a9b26e408c04" providerId="ADAL" clId="{96AE7F45-CB9A-439D-A867-92B84FC17718}" dt="2024-08-13T09:08:00.383" v="325"/>
        <pc:sldMkLst>
          <pc:docMk/>
          <pc:sldMk cId="2748801241" sldId="285"/>
        </pc:sldMkLst>
      </pc:sldChg>
      <pc:sldMasterChg chg="del delSldLayout">
        <pc:chgData name="Ryan Parker" userId="7ee766c9-27f8-4419-b20e-a9b26e408c04" providerId="ADAL" clId="{96AE7F45-CB9A-439D-A867-92B84FC17718}" dt="2024-08-13T08:48:50.732" v="4" actId="47"/>
        <pc:sldMasterMkLst>
          <pc:docMk/>
          <pc:sldMasterMk cId="4059185235" sldId="2147483648"/>
        </pc:sldMasterMkLst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513836030" sldId="2147483649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261975857" sldId="2147483650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96684911" sldId="2147483651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137215886" sldId="2147483652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062547620" sldId="2147483653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2538843528" sldId="2147483654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656557814" sldId="2147483655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72798837" sldId="2147483656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83062853" sldId="2147483657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228812040" sldId="2147483658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623729987" sldId="2147483659"/>
          </pc:sldLayoutMkLst>
        </pc:sldLayoutChg>
      </pc:sldMasterChg>
    </pc:docChg>
  </pc:docChgLst>
  <pc:docChgLst>
    <pc:chgData name="Hannah Puddefoot" userId="e428fa1b-cf7d-43f6-a9d0-3d1ff342a9eb" providerId="ADAL" clId="{AA3CA86A-6C30-448A-AEF5-7662ED3F71D1}"/>
    <pc:docChg chg="custSel modSld modMainMaster">
      <pc:chgData name="Hannah Puddefoot" userId="e428fa1b-cf7d-43f6-a9d0-3d1ff342a9eb" providerId="ADAL" clId="{AA3CA86A-6C30-448A-AEF5-7662ED3F71D1}" dt="2024-12-02T12:14:15.470" v="7"/>
      <pc:docMkLst>
        <pc:docMk/>
      </pc:docMkLst>
      <pc:sldChg chg="addSp delSp modSp mod setBg">
        <pc:chgData name="Hannah Puddefoot" userId="e428fa1b-cf7d-43f6-a9d0-3d1ff342a9eb" providerId="ADAL" clId="{AA3CA86A-6C30-448A-AEF5-7662ED3F71D1}" dt="2024-12-02T12:14:15.470" v="7"/>
        <pc:sldMkLst>
          <pc:docMk/>
          <pc:sldMk cId="2841843846" sldId="275"/>
        </pc:sldMkLst>
        <pc:spChg chg="del mod">
          <ac:chgData name="Hannah Puddefoot" userId="e428fa1b-cf7d-43f6-a9d0-3d1ff342a9eb" providerId="ADAL" clId="{AA3CA86A-6C30-448A-AEF5-7662ED3F71D1}" dt="2024-12-02T12:13:53.319" v="1" actId="478"/>
          <ac:spMkLst>
            <pc:docMk/>
            <pc:sldMk cId="2841843846" sldId="275"/>
            <ac:spMk id="3" creationId="{9F0A4388-A36D-1947-830B-69C9BAF61312}"/>
          </ac:spMkLst>
        </pc:spChg>
        <pc:spChg chg="mod">
          <ac:chgData name="Hannah Puddefoot" userId="e428fa1b-cf7d-43f6-a9d0-3d1ff342a9eb" providerId="ADAL" clId="{AA3CA86A-6C30-448A-AEF5-7662ED3F71D1}" dt="2024-12-02T12:14:02.369" v="5" actId="207"/>
          <ac:spMkLst>
            <pc:docMk/>
            <pc:sldMk cId="2841843846" sldId="275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AA3CA86A-6C30-448A-AEF5-7662ED3F71D1}" dt="2024-12-02T12:13:55.524" v="4" actId="962"/>
          <ac:picMkLst>
            <pc:docMk/>
            <pc:sldMk cId="2841843846" sldId="275"/>
            <ac:picMk id="2" creationId="{9BDB2B59-ADC1-4C9B-FF4B-694F1B5A01E2}"/>
          </ac:picMkLst>
        </pc:picChg>
      </pc:sldChg>
      <pc:sldMasterChg chg="setBg modSldLayout">
        <pc:chgData name="Hannah Puddefoot" userId="e428fa1b-cf7d-43f6-a9d0-3d1ff342a9eb" providerId="ADAL" clId="{AA3CA86A-6C30-448A-AEF5-7662ED3F71D1}" dt="2024-12-02T12:14:15.470" v="7"/>
        <pc:sldMasterMkLst>
          <pc:docMk/>
          <pc:sldMasterMk cId="319655835" sldId="2147483660"/>
        </pc:sldMasterMkLst>
        <pc:sldLayoutChg chg="setBg">
          <pc:chgData name="Hannah Puddefoot" userId="e428fa1b-cf7d-43f6-a9d0-3d1ff342a9eb" providerId="ADAL" clId="{AA3CA86A-6C30-448A-AEF5-7662ED3F71D1}" dt="2024-12-02T12:14:15.470" v="7"/>
          <pc:sldLayoutMkLst>
            <pc:docMk/>
            <pc:sldMasterMk cId="319655835" sldId="2147483660"/>
            <pc:sldLayoutMk cId="1615487939" sldId="2147483661"/>
          </pc:sldLayoutMkLst>
        </pc:sldLayoutChg>
        <pc:sldLayoutChg chg="setBg">
          <pc:chgData name="Hannah Puddefoot" userId="e428fa1b-cf7d-43f6-a9d0-3d1ff342a9eb" providerId="ADAL" clId="{AA3CA86A-6C30-448A-AEF5-7662ED3F71D1}" dt="2024-12-02T12:14:15.470" v="7"/>
          <pc:sldLayoutMkLst>
            <pc:docMk/>
            <pc:sldMasterMk cId="319655835" sldId="2147483660"/>
            <pc:sldLayoutMk cId="1809319334" sldId="2147483662"/>
          </pc:sldLayoutMkLst>
        </pc:sldLayoutChg>
        <pc:sldLayoutChg chg="setBg">
          <pc:chgData name="Hannah Puddefoot" userId="e428fa1b-cf7d-43f6-a9d0-3d1ff342a9eb" providerId="ADAL" clId="{AA3CA86A-6C30-448A-AEF5-7662ED3F71D1}" dt="2024-12-02T12:14:15.470" v="7"/>
          <pc:sldLayoutMkLst>
            <pc:docMk/>
            <pc:sldMasterMk cId="319655835" sldId="2147483660"/>
            <pc:sldLayoutMk cId="346714019" sldId="2147483663"/>
          </pc:sldLayoutMkLst>
        </pc:sldLayoutChg>
        <pc:sldLayoutChg chg="setBg">
          <pc:chgData name="Hannah Puddefoot" userId="e428fa1b-cf7d-43f6-a9d0-3d1ff342a9eb" providerId="ADAL" clId="{AA3CA86A-6C30-448A-AEF5-7662ED3F71D1}" dt="2024-12-02T12:14:15.470" v="7"/>
          <pc:sldLayoutMkLst>
            <pc:docMk/>
            <pc:sldMasterMk cId="319655835" sldId="2147483660"/>
            <pc:sldLayoutMk cId="2968395936" sldId="2147483664"/>
          </pc:sldLayoutMkLst>
        </pc:sldLayoutChg>
        <pc:sldLayoutChg chg="setBg">
          <pc:chgData name="Hannah Puddefoot" userId="e428fa1b-cf7d-43f6-a9d0-3d1ff342a9eb" providerId="ADAL" clId="{AA3CA86A-6C30-448A-AEF5-7662ED3F71D1}" dt="2024-12-02T12:14:15.470" v="7"/>
          <pc:sldLayoutMkLst>
            <pc:docMk/>
            <pc:sldMasterMk cId="319655835" sldId="2147483660"/>
            <pc:sldLayoutMk cId="1203183779" sldId="2147483665"/>
          </pc:sldLayoutMkLst>
        </pc:sldLayoutChg>
        <pc:sldLayoutChg chg="setBg">
          <pc:chgData name="Hannah Puddefoot" userId="e428fa1b-cf7d-43f6-a9d0-3d1ff342a9eb" providerId="ADAL" clId="{AA3CA86A-6C30-448A-AEF5-7662ED3F71D1}" dt="2024-12-02T12:14:15.470" v="7"/>
          <pc:sldLayoutMkLst>
            <pc:docMk/>
            <pc:sldMasterMk cId="319655835" sldId="2147483660"/>
            <pc:sldLayoutMk cId="443406332" sldId="2147483666"/>
          </pc:sldLayoutMkLst>
        </pc:sldLayoutChg>
        <pc:sldLayoutChg chg="setBg">
          <pc:chgData name="Hannah Puddefoot" userId="e428fa1b-cf7d-43f6-a9d0-3d1ff342a9eb" providerId="ADAL" clId="{AA3CA86A-6C30-448A-AEF5-7662ED3F71D1}" dt="2024-12-02T12:14:15.470" v="7"/>
          <pc:sldLayoutMkLst>
            <pc:docMk/>
            <pc:sldMasterMk cId="319655835" sldId="2147483660"/>
            <pc:sldLayoutMk cId="3116845003" sldId="2147483667"/>
          </pc:sldLayoutMkLst>
        </pc:sldLayoutChg>
        <pc:sldLayoutChg chg="setBg">
          <pc:chgData name="Hannah Puddefoot" userId="e428fa1b-cf7d-43f6-a9d0-3d1ff342a9eb" providerId="ADAL" clId="{AA3CA86A-6C30-448A-AEF5-7662ED3F71D1}" dt="2024-12-02T12:14:15.470" v="7"/>
          <pc:sldLayoutMkLst>
            <pc:docMk/>
            <pc:sldMasterMk cId="319655835" sldId="2147483660"/>
            <pc:sldLayoutMk cId="871812027" sldId="2147483668"/>
          </pc:sldLayoutMkLst>
        </pc:sldLayoutChg>
        <pc:sldLayoutChg chg="setBg">
          <pc:chgData name="Hannah Puddefoot" userId="e428fa1b-cf7d-43f6-a9d0-3d1ff342a9eb" providerId="ADAL" clId="{AA3CA86A-6C30-448A-AEF5-7662ED3F71D1}" dt="2024-12-02T12:14:15.470" v="7"/>
          <pc:sldLayoutMkLst>
            <pc:docMk/>
            <pc:sldMasterMk cId="319655835" sldId="2147483660"/>
            <pc:sldLayoutMk cId="1945997584" sldId="2147483669"/>
          </pc:sldLayoutMkLst>
        </pc:sldLayoutChg>
        <pc:sldLayoutChg chg="setBg">
          <pc:chgData name="Hannah Puddefoot" userId="e428fa1b-cf7d-43f6-a9d0-3d1ff342a9eb" providerId="ADAL" clId="{AA3CA86A-6C30-448A-AEF5-7662ED3F71D1}" dt="2024-12-02T12:14:15.470" v="7"/>
          <pc:sldLayoutMkLst>
            <pc:docMk/>
            <pc:sldMasterMk cId="319655835" sldId="2147483660"/>
            <pc:sldLayoutMk cId="2642014572" sldId="2147483670"/>
          </pc:sldLayoutMkLst>
        </pc:sldLayoutChg>
        <pc:sldLayoutChg chg="setBg">
          <pc:chgData name="Hannah Puddefoot" userId="e428fa1b-cf7d-43f6-a9d0-3d1ff342a9eb" providerId="ADAL" clId="{AA3CA86A-6C30-448A-AEF5-7662ED3F71D1}" dt="2024-12-02T12:14:15.470" v="7"/>
          <pc:sldLayoutMkLst>
            <pc:docMk/>
            <pc:sldMasterMk cId="319655835" sldId="2147483660"/>
            <pc:sldLayoutMk cId="1451488220" sldId="2147483671"/>
          </pc:sldLayoutMkLst>
        </pc:sldLayoutChg>
      </pc:sldMasterChg>
    </pc:docChg>
  </pc:docChgLst>
  <pc:docChgLst>
    <pc:chgData name="Ryan Parker" userId="7ee766c9-27f8-4419-b20e-a9b26e408c04" providerId="ADAL" clId="{20262A71-8910-43AC-A298-367266A1C53D}"/>
    <pc:docChg chg="custSel addSld delSld modSld">
      <pc:chgData name="Ryan Parker" userId="7ee766c9-27f8-4419-b20e-a9b26e408c04" providerId="ADAL" clId="{20262A71-8910-43AC-A298-367266A1C53D}" dt="2024-08-14T13:00:15.011" v="108" actId="1076"/>
      <pc:docMkLst>
        <pc:docMk/>
      </pc:docMkLst>
      <pc:sldChg chg="del">
        <pc:chgData name="Ryan Parker" userId="7ee766c9-27f8-4419-b20e-a9b26e408c04" providerId="ADAL" clId="{20262A71-8910-43AC-A298-367266A1C53D}" dt="2024-08-14T12:55:24.382" v="14" actId="47"/>
        <pc:sldMkLst>
          <pc:docMk/>
          <pc:sldMk cId="2850490962" sldId="265"/>
        </pc:sldMkLst>
      </pc:sldChg>
      <pc:sldChg chg="modSp mod">
        <pc:chgData name="Ryan Parker" userId="7ee766c9-27f8-4419-b20e-a9b26e408c04" providerId="ADAL" clId="{20262A71-8910-43AC-A298-367266A1C53D}" dt="2024-08-14T12:53:34.136" v="13" actId="1076"/>
        <pc:sldMkLst>
          <pc:docMk/>
          <pc:sldMk cId="2841843846" sldId="275"/>
        </pc:sldMkLst>
        <pc:spChg chg="mod">
          <ac:chgData name="Ryan Parker" userId="7ee766c9-27f8-4419-b20e-a9b26e408c04" providerId="ADAL" clId="{20262A71-8910-43AC-A298-367266A1C53D}" dt="2024-08-14T12:53:34.136" v="13" actId="1076"/>
          <ac:spMkLst>
            <pc:docMk/>
            <pc:sldMk cId="2841843846" sldId="275"/>
            <ac:spMk id="5" creationId="{D08E6C7A-FE4A-5A18-73B3-96D6347E4855}"/>
          </ac:spMkLst>
        </pc:spChg>
      </pc:sldChg>
      <pc:sldChg chg="del">
        <pc:chgData name="Ryan Parker" userId="7ee766c9-27f8-4419-b20e-a9b26e408c04" providerId="ADAL" clId="{20262A71-8910-43AC-A298-367266A1C53D}" dt="2024-08-14T12:55:29.125" v="16" actId="47"/>
        <pc:sldMkLst>
          <pc:docMk/>
          <pc:sldMk cId="3943233272" sldId="277"/>
        </pc:sldMkLst>
      </pc:sldChg>
      <pc:sldChg chg="del">
        <pc:chgData name="Ryan Parker" userId="7ee766c9-27f8-4419-b20e-a9b26e408c04" providerId="ADAL" clId="{20262A71-8910-43AC-A298-367266A1C53D}" dt="2024-08-14T12:55:25.788" v="15" actId="47"/>
        <pc:sldMkLst>
          <pc:docMk/>
          <pc:sldMk cId="3608085523" sldId="278"/>
        </pc:sldMkLst>
      </pc:sldChg>
      <pc:sldChg chg="del">
        <pc:chgData name="Ryan Parker" userId="7ee766c9-27f8-4419-b20e-a9b26e408c04" providerId="ADAL" clId="{20262A71-8910-43AC-A298-367266A1C53D}" dt="2024-08-14T12:55:29.741" v="17" actId="47"/>
        <pc:sldMkLst>
          <pc:docMk/>
          <pc:sldMk cId="676863770" sldId="279"/>
        </pc:sldMkLst>
      </pc:sldChg>
      <pc:sldChg chg="del">
        <pc:chgData name="Ryan Parker" userId="7ee766c9-27f8-4419-b20e-a9b26e408c04" providerId="ADAL" clId="{20262A71-8910-43AC-A298-367266A1C53D}" dt="2024-08-14T12:55:30.295" v="18" actId="47"/>
        <pc:sldMkLst>
          <pc:docMk/>
          <pc:sldMk cId="2040463388" sldId="280"/>
        </pc:sldMkLst>
      </pc:sldChg>
      <pc:sldChg chg="del">
        <pc:chgData name="Ryan Parker" userId="7ee766c9-27f8-4419-b20e-a9b26e408c04" providerId="ADAL" clId="{20262A71-8910-43AC-A298-367266A1C53D}" dt="2024-08-14T12:55:30.828" v="19" actId="47"/>
        <pc:sldMkLst>
          <pc:docMk/>
          <pc:sldMk cId="3681028634" sldId="281"/>
        </pc:sldMkLst>
      </pc:sldChg>
      <pc:sldChg chg="del">
        <pc:chgData name="Ryan Parker" userId="7ee766c9-27f8-4419-b20e-a9b26e408c04" providerId="ADAL" clId="{20262A71-8910-43AC-A298-367266A1C53D}" dt="2024-08-14T12:55:32.132" v="20" actId="47"/>
        <pc:sldMkLst>
          <pc:docMk/>
          <pc:sldMk cId="3441225163" sldId="282"/>
        </pc:sldMkLst>
      </pc:sldChg>
      <pc:sldChg chg="del">
        <pc:chgData name="Ryan Parker" userId="7ee766c9-27f8-4419-b20e-a9b26e408c04" providerId="ADAL" clId="{20262A71-8910-43AC-A298-367266A1C53D}" dt="2024-08-14T12:55:32.680" v="21" actId="47"/>
        <pc:sldMkLst>
          <pc:docMk/>
          <pc:sldMk cId="527056253" sldId="284"/>
        </pc:sldMkLst>
      </pc:sldChg>
      <pc:sldChg chg="addSp delSp modSp mod">
        <pc:chgData name="Ryan Parker" userId="7ee766c9-27f8-4419-b20e-a9b26e408c04" providerId="ADAL" clId="{20262A71-8910-43AC-A298-367266A1C53D}" dt="2024-08-14T12:56:29.041" v="49" actId="1076"/>
        <pc:sldMkLst>
          <pc:docMk/>
          <pc:sldMk cId="2748801241" sldId="285"/>
        </pc:sldMkLst>
        <pc:spChg chg="del">
          <ac:chgData name="Ryan Parker" userId="7ee766c9-27f8-4419-b20e-a9b26e408c04" providerId="ADAL" clId="{20262A71-8910-43AC-A298-367266A1C53D}" dt="2024-08-14T12:55:35.755" v="22" actId="478"/>
          <ac:spMkLst>
            <pc:docMk/>
            <pc:sldMk cId="2748801241" sldId="285"/>
            <ac:spMk id="2" creationId="{C8383783-7A42-80B2-8887-DB9D82F05C57}"/>
          </ac:spMkLst>
        </pc:spChg>
        <pc:spChg chg="add mod">
          <ac:chgData name="Ryan Parker" userId="7ee766c9-27f8-4419-b20e-a9b26e408c04" providerId="ADAL" clId="{20262A71-8910-43AC-A298-367266A1C53D}" dt="2024-08-14T12:56:29.041" v="49" actId="1076"/>
          <ac:spMkLst>
            <pc:docMk/>
            <pc:sldMk cId="2748801241" sldId="285"/>
            <ac:spMk id="3" creationId="{36982A79-A468-8B99-095F-80C43529F3F9}"/>
          </ac:spMkLst>
        </pc:spChg>
      </pc:sldChg>
      <pc:sldChg chg="addSp modSp add mod">
        <pc:chgData name="Ryan Parker" userId="7ee766c9-27f8-4419-b20e-a9b26e408c04" providerId="ADAL" clId="{20262A71-8910-43AC-A298-367266A1C53D}" dt="2024-08-14T12:57:48.380" v="64" actId="20577"/>
        <pc:sldMkLst>
          <pc:docMk/>
          <pc:sldMk cId="84980634" sldId="286"/>
        </pc:sldMkLst>
        <pc:spChg chg="add mod">
          <ac:chgData name="Ryan Parker" userId="7ee766c9-27f8-4419-b20e-a9b26e408c04" providerId="ADAL" clId="{20262A71-8910-43AC-A298-367266A1C53D}" dt="2024-08-14T12:57:48.380" v="64" actId="20577"/>
          <ac:spMkLst>
            <pc:docMk/>
            <pc:sldMk cId="84980634" sldId="286"/>
            <ac:spMk id="3" creationId="{FC1166E4-DC15-9970-FC3E-CED7EAD3F567}"/>
          </ac:spMkLst>
        </pc:spChg>
      </pc:sldChg>
      <pc:sldChg chg="addSp modSp add mod">
        <pc:chgData name="Ryan Parker" userId="7ee766c9-27f8-4419-b20e-a9b26e408c04" providerId="ADAL" clId="{20262A71-8910-43AC-A298-367266A1C53D}" dt="2024-08-14T12:58:44.039" v="80" actId="1076"/>
        <pc:sldMkLst>
          <pc:docMk/>
          <pc:sldMk cId="2569671050" sldId="287"/>
        </pc:sldMkLst>
        <pc:spChg chg="add mod">
          <ac:chgData name="Ryan Parker" userId="7ee766c9-27f8-4419-b20e-a9b26e408c04" providerId="ADAL" clId="{20262A71-8910-43AC-A298-367266A1C53D}" dt="2024-08-14T12:58:44.039" v="80" actId="1076"/>
          <ac:spMkLst>
            <pc:docMk/>
            <pc:sldMk cId="2569671050" sldId="287"/>
            <ac:spMk id="3" creationId="{B7957CD3-D755-FF6A-8F22-859521E8CE3D}"/>
          </ac:spMkLst>
        </pc:spChg>
      </pc:sldChg>
      <pc:sldChg chg="add">
        <pc:chgData name="Ryan Parker" userId="7ee766c9-27f8-4419-b20e-a9b26e408c04" providerId="ADAL" clId="{20262A71-8910-43AC-A298-367266A1C53D}" dt="2024-08-14T12:56:55.718" v="50"/>
        <pc:sldMkLst>
          <pc:docMk/>
          <pc:sldMk cId="2661087067" sldId="288"/>
        </pc:sldMkLst>
      </pc:sldChg>
      <pc:sldChg chg="addSp modSp add mod">
        <pc:chgData name="Ryan Parker" userId="7ee766c9-27f8-4419-b20e-a9b26e408c04" providerId="ADAL" clId="{20262A71-8910-43AC-A298-367266A1C53D}" dt="2024-08-14T12:59:56.107" v="100" actId="1076"/>
        <pc:sldMkLst>
          <pc:docMk/>
          <pc:sldMk cId="3151084039" sldId="289"/>
        </pc:sldMkLst>
        <pc:spChg chg="add mod">
          <ac:chgData name="Ryan Parker" userId="7ee766c9-27f8-4419-b20e-a9b26e408c04" providerId="ADAL" clId="{20262A71-8910-43AC-A298-367266A1C53D}" dt="2024-08-14T12:59:56.107" v="100" actId="1076"/>
          <ac:spMkLst>
            <pc:docMk/>
            <pc:sldMk cId="3151084039" sldId="289"/>
            <ac:spMk id="3" creationId="{DA7F1C8B-17A4-0068-754E-CA7CC60C3088}"/>
          </ac:spMkLst>
        </pc:spChg>
      </pc:sldChg>
      <pc:sldChg chg="addSp modSp add mod">
        <pc:chgData name="Ryan Parker" userId="7ee766c9-27f8-4419-b20e-a9b26e408c04" providerId="ADAL" clId="{20262A71-8910-43AC-A298-367266A1C53D}" dt="2024-08-14T13:00:15.011" v="108" actId="1076"/>
        <pc:sldMkLst>
          <pc:docMk/>
          <pc:sldMk cId="3293312414" sldId="290"/>
        </pc:sldMkLst>
        <pc:spChg chg="add mod">
          <ac:chgData name="Ryan Parker" userId="7ee766c9-27f8-4419-b20e-a9b26e408c04" providerId="ADAL" clId="{20262A71-8910-43AC-A298-367266A1C53D}" dt="2024-08-14T13:00:15.011" v="108" actId="1076"/>
          <ac:spMkLst>
            <pc:docMk/>
            <pc:sldMk cId="3293312414" sldId="290"/>
            <ac:spMk id="3" creationId="{E7B2CA95-F2E6-8D4A-4631-453DC18FC23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48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1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8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1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1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39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40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81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9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491845" y="4644345"/>
            <a:ext cx="5208309" cy="845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Week Three, Plan </a:t>
            </a:r>
            <a:r>
              <a:rPr lang="en-GB" dirty="0">
                <a:solidFill>
                  <a:schemeClr val="tx1"/>
                </a:solidFill>
                <a:latin typeface="Corbel" panose="020B0503020204020204"/>
              </a:rPr>
              <a:t>Three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</p:txBody>
      </p:sp>
      <p:pic>
        <p:nvPicPr>
          <p:cNvPr id="2" name="Picture 1" descr="A yellow background with a ladder and text">
            <a:extLst>
              <a:ext uri="{FF2B5EF4-FFF2-40B4-BE49-F238E27FC236}">
                <a16:creationId xmlns:a16="http://schemas.microsoft.com/office/drawing/2014/main" id="{9BDB2B59-ADC1-4C9B-FF4B-694F1B5A0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135" y="683774"/>
            <a:ext cx="3893729" cy="38937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843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F4E1CD-ACCF-4DD5-A02D-8827D8A6C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3" y="665825"/>
            <a:ext cx="11063056" cy="553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603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6982A79-A468-8B99-095F-80C43529F3F9}"/>
              </a:ext>
            </a:extLst>
          </p:cNvPr>
          <p:cNvSpPr txBox="1"/>
          <p:nvPr/>
        </p:nvSpPr>
        <p:spPr>
          <a:xfrm>
            <a:off x="4916078" y="1838227"/>
            <a:ext cx="2359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Gill Sans MT" panose="020B0502020104020203" pitchFamily="34" charset="0"/>
              </a:rPr>
              <a:t>Two stories</a:t>
            </a:r>
          </a:p>
        </p:txBody>
      </p:sp>
    </p:spTree>
    <p:extLst>
      <p:ext uri="{BB962C8B-B14F-4D97-AF65-F5344CB8AC3E}">
        <p14:creationId xmlns:p14="http://schemas.microsoft.com/office/powerpoint/2010/main" val="2748801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B728AE-6CFF-0D14-D794-110A35B1468A}"/>
              </a:ext>
            </a:extLst>
          </p:cNvPr>
          <p:cNvGrpSpPr/>
          <p:nvPr/>
        </p:nvGrpSpPr>
        <p:grpSpPr>
          <a:xfrm>
            <a:off x="4190133" y="1460828"/>
            <a:ext cx="3811734" cy="2818941"/>
            <a:chOff x="7031611" y="1705925"/>
            <a:chExt cx="3262000" cy="2441869"/>
          </a:xfrm>
        </p:grpSpPr>
        <p:pic>
          <p:nvPicPr>
            <p:cNvPr id="5" name="Picture 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EF8CEB66-D5A8-8A88-089E-EDBD7BFD0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1742" y="1705925"/>
              <a:ext cx="2441869" cy="2441869"/>
            </a:xfrm>
            <a:prstGeom prst="rect">
              <a:avLst/>
            </a:prstGeom>
          </p:spPr>
        </p:pic>
        <p:pic>
          <p:nvPicPr>
            <p:cNvPr id="9" name="Picture 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60D26A76-7AAF-FF3C-08E6-74E84E036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611" y="3091206"/>
              <a:ext cx="1056588" cy="105658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1D770E7-277B-3846-CE5E-BEC0F141F468}"/>
              </a:ext>
            </a:extLst>
          </p:cNvPr>
          <p:cNvSpPr txBox="1"/>
          <p:nvPr/>
        </p:nvSpPr>
        <p:spPr>
          <a:xfrm>
            <a:off x="3503629" y="4628561"/>
            <a:ext cx="5184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Jacob’s Ladder (Genesis 28: 10-22)</a:t>
            </a:r>
          </a:p>
        </p:txBody>
      </p:sp>
    </p:spTree>
    <p:extLst>
      <p:ext uri="{BB962C8B-B14F-4D97-AF65-F5344CB8AC3E}">
        <p14:creationId xmlns:p14="http://schemas.microsoft.com/office/powerpoint/2010/main" val="2661087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1166E4-DC15-9970-FC3E-CED7EAD3F567}"/>
              </a:ext>
            </a:extLst>
          </p:cNvPr>
          <p:cNvSpPr txBox="1"/>
          <p:nvPr/>
        </p:nvSpPr>
        <p:spPr>
          <a:xfrm>
            <a:off x="1564848" y="2024031"/>
            <a:ext cx="9341963" cy="112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what the connection between our two students and Jacob might be?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80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957CD3-D755-FF6A-8F22-859521E8CE3D}"/>
              </a:ext>
            </a:extLst>
          </p:cNvPr>
          <p:cNvSpPr txBox="1"/>
          <p:nvPr/>
        </p:nvSpPr>
        <p:spPr>
          <a:xfrm>
            <a:off x="1923069" y="1553811"/>
            <a:ext cx="80292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Spend a few moments now, thinking of your dream.</a:t>
            </a:r>
          </a:p>
          <a:p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would you like to become? </a:t>
            </a:r>
          </a:p>
          <a:p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can you be a better person today, to help you on that journey?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569671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7F1C8B-17A4-0068-754E-CA7CC60C3088}"/>
              </a:ext>
            </a:extLst>
          </p:cNvPr>
          <p:cNvSpPr txBox="1"/>
          <p:nvPr/>
        </p:nvSpPr>
        <p:spPr>
          <a:xfrm>
            <a:off x="1549925" y="757307"/>
            <a:ext cx="8348220" cy="5343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Prayer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b="1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you that you are the God who leads us,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accompanies us,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the God who welcomes us home.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 with all those today who are travelling hopefully,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those who are arriving.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 we hold onto our dreams for life, and be with us as we strive to achieve those dreams.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Amen.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084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B2CA95-F2E6-8D4A-4631-453DC18FC23B}"/>
              </a:ext>
            </a:extLst>
          </p:cNvPr>
          <p:cNvSpPr txBox="1"/>
          <p:nvPr/>
        </p:nvSpPr>
        <p:spPr>
          <a:xfrm>
            <a:off x="1668544" y="2933031"/>
            <a:ext cx="7510806" cy="991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you go through today, remember your dream – I wonder how you can achieve it?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312414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B815611-7DE0-4BA4-B1ED-596F539A79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EC9468-5DE7-45B6-B3D7-65C0DF76A851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customXml/itemProps3.xml><?xml version="1.0" encoding="utf-8"?>
<ds:datastoreItem xmlns:ds="http://schemas.openxmlformats.org/officeDocument/2006/customXml" ds:itemID="{4348DB72-E2AA-4569-8695-CBF706EA4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144</Words>
  <Application>Microsoft Office PowerPoint</Application>
  <PresentationFormat>Widescreen</PresentationFormat>
  <Paragraphs>20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Corbel</vt:lpstr>
      <vt:lpstr>Gill Sans MT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1</cp:revision>
  <dcterms:created xsi:type="dcterms:W3CDTF">2024-08-13T08:48:38Z</dcterms:created>
  <dcterms:modified xsi:type="dcterms:W3CDTF">2024-12-02T12:14:23Z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