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67" r:id="rId6"/>
    <p:sldId id="285" r:id="rId7"/>
    <p:sldId id="288" r:id="rId8"/>
    <p:sldId id="286" r:id="rId9"/>
    <p:sldId id="287" r:id="rId10"/>
    <p:sldId id="289" r:id="rId11"/>
    <p:sldId id="29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3CA86A-6C30-448A-AEF5-7662ED3F71D1}" v="3" dt="2024-12-02T12:14:15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3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Hannah Puddefoot" userId="e428fa1b-cf7d-43f6-a9d0-3d1ff342a9eb" providerId="ADAL" clId="{AA3CA86A-6C30-448A-AEF5-7662ED3F71D1}"/>
    <pc:docChg chg="custSel modSld modMainMaster">
      <pc:chgData name="Hannah Puddefoot" userId="e428fa1b-cf7d-43f6-a9d0-3d1ff342a9eb" providerId="ADAL" clId="{AA3CA86A-6C30-448A-AEF5-7662ED3F71D1}" dt="2024-12-02T12:14:15.470" v="7"/>
      <pc:docMkLst>
        <pc:docMk/>
      </pc:docMkLst>
      <pc:sldChg chg="addSp delSp modSp mod setBg">
        <pc:chgData name="Hannah Puddefoot" userId="e428fa1b-cf7d-43f6-a9d0-3d1ff342a9eb" providerId="ADAL" clId="{AA3CA86A-6C30-448A-AEF5-7662ED3F71D1}" dt="2024-12-02T12:14:15.470" v="7"/>
        <pc:sldMkLst>
          <pc:docMk/>
          <pc:sldMk cId="2841843846" sldId="275"/>
        </pc:sldMkLst>
        <pc:spChg chg="del mod">
          <ac:chgData name="Hannah Puddefoot" userId="e428fa1b-cf7d-43f6-a9d0-3d1ff342a9eb" providerId="ADAL" clId="{AA3CA86A-6C30-448A-AEF5-7662ED3F71D1}" dt="2024-12-02T12:13:53.319" v="1" actId="478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AA3CA86A-6C30-448A-AEF5-7662ED3F71D1}" dt="2024-12-02T12:14:02.369" v="5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AA3CA86A-6C30-448A-AEF5-7662ED3F71D1}" dt="2024-12-02T12:13:55.524" v="4" actId="962"/>
          <ac:picMkLst>
            <pc:docMk/>
            <pc:sldMk cId="2841843846" sldId="275"/>
            <ac:picMk id="2" creationId="{9BDB2B59-ADC1-4C9B-FF4B-694F1B5A01E2}"/>
          </ac:picMkLst>
        </pc:picChg>
      </pc:sldChg>
      <pc:sldMasterChg chg="setBg modSldLayout">
        <pc:chgData name="Hannah Puddefoot" userId="e428fa1b-cf7d-43f6-a9d0-3d1ff342a9eb" providerId="ADAL" clId="{AA3CA86A-6C30-448A-AEF5-7662ED3F71D1}" dt="2024-12-02T12:14:15.470" v="7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AA3CA86A-6C30-448A-AEF5-7662ED3F71D1}" dt="2024-12-02T12:14:15.470" v="7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20262A71-8910-43AC-A298-367266A1C53D}"/>
    <pc:docChg chg="custSel addSld delSld modSld">
      <pc:chgData name="Ryan Parker" userId="7ee766c9-27f8-4419-b20e-a9b26e408c04" providerId="ADAL" clId="{20262A71-8910-43AC-A298-367266A1C53D}" dt="2024-08-14T13:00:15.011" v="108" actId="1076"/>
      <pc:docMkLst>
        <pc:docMk/>
      </pc:docMkLst>
      <pc:sldChg chg="del">
        <pc:chgData name="Ryan Parker" userId="7ee766c9-27f8-4419-b20e-a9b26e408c04" providerId="ADAL" clId="{20262A71-8910-43AC-A298-367266A1C53D}" dt="2024-08-14T12:55:24.382" v="14" actId="47"/>
        <pc:sldMkLst>
          <pc:docMk/>
          <pc:sldMk cId="2850490962" sldId="265"/>
        </pc:sldMkLst>
      </pc:sldChg>
      <pc:sldChg chg="modSp mod">
        <pc:chgData name="Ryan Parker" userId="7ee766c9-27f8-4419-b20e-a9b26e408c04" providerId="ADAL" clId="{20262A71-8910-43AC-A298-367266A1C53D}" dt="2024-08-14T12:53:34.136" v="13" actId="1076"/>
        <pc:sldMkLst>
          <pc:docMk/>
          <pc:sldMk cId="2841843846" sldId="275"/>
        </pc:sldMkLst>
        <pc:spChg chg="mod">
          <ac:chgData name="Ryan Parker" userId="7ee766c9-27f8-4419-b20e-a9b26e408c04" providerId="ADAL" clId="{20262A71-8910-43AC-A298-367266A1C53D}" dt="2024-08-14T12:53:34.136" v="13" actId="1076"/>
          <ac:spMkLst>
            <pc:docMk/>
            <pc:sldMk cId="2841843846" sldId="275"/>
            <ac:spMk id="5" creationId="{D08E6C7A-FE4A-5A18-73B3-96D6347E4855}"/>
          </ac:spMkLst>
        </pc:spChg>
      </pc:sldChg>
      <pc:sldChg chg="del">
        <pc:chgData name="Ryan Parker" userId="7ee766c9-27f8-4419-b20e-a9b26e408c04" providerId="ADAL" clId="{20262A71-8910-43AC-A298-367266A1C53D}" dt="2024-08-14T12:55:29.125" v="16" actId="47"/>
        <pc:sldMkLst>
          <pc:docMk/>
          <pc:sldMk cId="3943233272" sldId="277"/>
        </pc:sldMkLst>
      </pc:sldChg>
      <pc:sldChg chg="del">
        <pc:chgData name="Ryan Parker" userId="7ee766c9-27f8-4419-b20e-a9b26e408c04" providerId="ADAL" clId="{20262A71-8910-43AC-A298-367266A1C53D}" dt="2024-08-14T12:55:25.788" v="15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20262A71-8910-43AC-A298-367266A1C53D}" dt="2024-08-14T12:55:29.741" v="17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20262A71-8910-43AC-A298-367266A1C53D}" dt="2024-08-14T12:55:30.295" v="18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20262A71-8910-43AC-A298-367266A1C53D}" dt="2024-08-14T12:55:30.828" v="19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20262A71-8910-43AC-A298-367266A1C53D}" dt="2024-08-14T12:55:32.132" v="20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20262A71-8910-43AC-A298-367266A1C53D}" dt="2024-08-14T12:55:32.680" v="21" actId="47"/>
        <pc:sldMkLst>
          <pc:docMk/>
          <pc:sldMk cId="527056253" sldId="284"/>
        </pc:sldMkLst>
      </pc:sldChg>
      <pc:sldChg chg="addSp delSp modSp mod">
        <pc:chgData name="Ryan Parker" userId="7ee766c9-27f8-4419-b20e-a9b26e408c04" providerId="ADAL" clId="{20262A71-8910-43AC-A298-367266A1C53D}" dt="2024-08-14T12:56:29.041" v="49" actId="1076"/>
        <pc:sldMkLst>
          <pc:docMk/>
          <pc:sldMk cId="2748801241" sldId="285"/>
        </pc:sldMkLst>
        <pc:spChg chg="del">
          <ac:chgData name="Ryan Parker" userId="7ee766c9-27f8-4419-b20e-a9b26e408c04" providerId="ADAL" clId="{20262A71-8910-43AC-A298-367266A1C53D}" dt="2024-08-14T12:55:35.755" v="22" actId="478"/>
          <ac:spMkLst>
            <pc:docMk/>
            <pc:sldMk cId="2748801241" sldId="285"/>
            <ac:spMk id="2" creationId="{C8383783-7A42-80B2-8887-DB9D82F05C57}"/>
          </ac:spMkLst>
        </pc:spChg>
        <pc:spChg chg="add mod">
          <ac:chgData name="Ryan Parker" userId="7ee766c9-27f8-4419-b20e-a9b26e408c04" providerId="ADAL" clId="{20262A71-8910-43AC-A298-367266A1C53D}" dt="2024-08-14T12:56:29.041" v="49" actId="1076"/>
          <ac:spMkLst>
            <pc:docMk/>
            <pc:sldMk cId="2748801241" sldId="285"/>
            <ac:spMk id="3" creationId="{36982A79-A468-8B99-095F-80C43529F3F9}"/>
          </ac:spMkLst>
        </pc:spChg>
      </pc:sldChg>
      <pc:sldChg chg="addSp modSp add mod">
        <pc:chgData name="Ryan Parker" userId="7ee766c9-27f8-4419-b20e-a9b26e408c04" providerId="ADAL" clId="{20262A71-8910-43AC-A298-367266A1C53D}" dt="2024-08-14T12:57:48.380" v="64" actId="20577"/>
        <pc:sldMkLst>
          <pc:docMk/>
          <pc:sldMk cId="84980634" sldId="286"/>
        </pc:sldMkLst>
        <pc:spChg chg="add mod">
          <ac:chgData name="Ryan Parker" userId="7ee766c9-27f8-4419-b20e-a9b26e408c04" providerId="ADAL" clId="{20262A71-8910-43AC-A298-367266A1C53D}" dt="2024-08-14T12:57:48.380" v="64" actId="20577"/>
          <ac:spMkLst>
            <pc:docMk/>
            <pc:sldMk cId="84980634" sldId="286"/>
            <ac:spMk id="3" creationId="{FC1166E4-DC15-9970-FC3E-CED7EAD3F567}"/>
          </ac:spMkLst>
        </pc:spChg>
      </pc:sldChg>
      <pc:sldChg chg="addSp modSp add mod">
        <pc:chgData name="Ryan Parker" userId="7ee766c9-27f8-4419-b20e-a9b26e408c04" providerId="ADAL" clId="{20262A71-8910-43AC-A298-367266A1C53D}" dt="2024-08-14T12:58:44.039" v="80" actId="1076"/>
        <pc:sldMkLst>
          <pc:docMk/>
          <pc:sldMk cId="2569671050" sldId="287"/>
        </pc:sldMkLst>
        <pc:spChg chg="add mod">
          <ac:chgData name="Ryan Parker" userId="7ee766c9-27f8-4419-b20e-a9b26e408c04" providerId="ADAL" clId="{20262A71-8910-43AC-A298-367266A1C53D}" dt="2024-08-14T12:58:44.039" v="80" actId="1076"/>
          <ac:spMkLst>
            <pc:docMk/>
            <pc:sldMk cId="2569671050" sldId="287"/>
            <ac:spMk id="3" creationId="{B7957CD3-D755-FF6A-8F22-859521E8CE3D}"/>
          </ac:spMkLst>
        </pc:spChg>
      </pc:sldChg>
      <pc:sldChg chg="add">
        <pc:chgData name="Ryan Parker" userId="7ee766c9-27f8-4419-b20e-a9b26e408c04" providerId="ADAL" clId="{20262A71-8910-43AC-A298-367266A1C53D}" dt="2024-08-14T12:56:55.718" v="50"/>
        <pc:sldMkLst>
          <pc:docMk/>
          <pc:sldMk cId="2661087067" sldId="288"/>
        </pc:sldMkLst>
      </pc:sldChg>
      <pc:sldChg chg="addSp modSp add mod">
        <pc:chgData name="Ryan Parker" userId="7ee766c9-27f8-4419-b20e-a9b26e408c04" providerId="ADAL" clId="{20262A71-8910-43AC-A298-367266A1C53D}" dt="2024-08-14T12:59:56.107" v="100" actId="1076"/>
        <pc:sldMkLst>
          <pc:docMk/>
          <pc:sldMk cId="3151084039" sldId="289"/>
        </pc:sldMkLst>
        <pc:spChg chg="add mod">
          <ac:chgData name="Ryan Parker" userId="7ee766c9-27f8-4419-b20e-a9b26e408c04" providerId="ADAL" clId="{20262A71-8910-43AC-A298-367266A1C53D}" dt="2024-08-14T12:59:56.107" v="100" actId="1076"/>
          <ac:spMkLst>
            <pc:docMk/>
            <pc:sldMk cId="3151084039" sldId="289"/>
            <ac:spMk id="3" creationId="{DA7F1C8B-17A4-0068-754E-CA7CC60C3088}"/>
          </ac:spMkLst>
        </pc:spChg>
      </pc:sldChg>
      <pc:sldChg chg="addSp modSp add mod">
        <pc:chgData name="Ryan Parker" userId="7ee766c9-27f8-4419-b20e-a9b26e408c04" providerId="ADAL" clId="{20262A71-8910-43AC-A298-367266A1C53D}" dt="2024-08-14T13:00:15.011" v="108" actId="1076"/>
        <pc:sldMkLst>
          <pc:docMk/>
          <pc:sldMk cId="3293312414" sldId="290"/>
        </pc:sldMkLst>
        <pc:spChg chg="add mod">
          <ac:chgData name="Ryan Parker" userId="7ee766c9-27f8-4419-b20e-a9b26e408c04" providerId="ADAL" clId="{20262A71-8910-43AC-A298-367266A1C53D}" dt="2024-08-14T13:00:15.011" v="108" actId="1076"/>
          <ac:spMkLst>
            <pc:docMk/>
            <pc:sldMk cId="3293312414" sldId="290"/>
            <ac:spMk id="3" creationId="{E7B2CA95-F2E6-8D4A-4631-453DC18FC2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491845" y="4644345"/>
            <a:ext cx="5208309" cy="8457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Three, Plan </a:t>
            </a:r>
            <a:r>
              <a:rPr lang="en-GB" dirty="0">
                <a:solidFill>
                  <a:schemeClr val="tx1"/>
                </a:solidFill>
                <a:latin typeface="Corbel" panose="020B0503020204020204"/>
              </a:rPr>
              <a:t>Three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yellow background with a ladder and text">
            <a:extLst>
              <a:ext uri="{FF2B5EF4-FFF2-40B4-BE49-F238E27FC236}">
                <a16:creationId xmlns:a16="http://schemas.microsoft.com/office/drawing/2014/main" id="{9BDB2B59-ADC1-4C9B-FF4B-694F1B5A01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135" y="683774"/>
            <a:ext cx="3893729" cy="38937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F4E1CD-ACCF-4DD5-A02D-8827D8A6C2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3" y="665825"/>
            <a:ext cx="11063056" cy="553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603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982A79-A468-8B99-095F-80C43529F3F9}"/>
              </a:ext>
            </a:extLst>
          </p:cNvPr>
          <p:cNvSpPr txBox="1"/>
          <p:nvPr/>
        </p:nvSpPr>
        <p:spPr>
          <a:xfrm>
            <a:off x="4916078" y="1838227"/>
            <a:ext cx="2359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Gill Sans MT" panose="020B0502020104020203" pitchFamily="34" charset="0"/>
              </a:rPr>
              <a:t>Two stories</a:t>
            </a:r>
          </a:p>
        </p:txBody>
      </p:sp>
    </p:spTree>
    <p:extLst>
      <p:ext uri="{BB962C8B-B14F-4D97-AF65-F5344CB8AC3E}">
        <p14:creationId xmlns:p14="http://schemas.microsoft.com/office/powerpoint/2010/main" val="274880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4190133" y="1460828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3503629" y="4628561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661087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1166E4-DC15-9970-FC3E-CED7EAD3F567}"/>
              </a:ext>
            </a:extLst>
          </p:cNvPr>
          <p:cNvSpPr txBox="1"/>
          <p:nvPr/>
        </p:nvSpPr>
        <p:spPr>
          <a:xfrm>
            <a:off x="1564848" y="2024031"/>
            <a:ext cx="9341963" cy="1120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what the connection between our two students and Jacob might be?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8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957CD3-D755-FF6A-8F22-859521E8CE3D}"/>
              </a:ext>
            </a:extLst>
          </p:cNvPr>
          <p:cNvSpPr txBox="1"/>
          <p:nvPr/>
        </p:nvSpPr>
        <p:spPr>
          <a:xfrm>
            <a:off x="1923069" y="1553811"/>
            <a:ext cx="802928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Spend a few moments now, thinking of your dream.</a:t>
            </a: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would you like to become? </a:t>
            </a:r>
          </a:p>
          <a:p>
            <a:endParaRPr lang="en-GB" sz="28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can you be a better person today, to help you on that journey?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69671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7F1C8B-17A4-0068-754E-CA7CC60C3088}"/>
              </a:ext>
            </a:extLst>
          </p:cNvPr>
          <p:cNvSpPr txBox="1"/>
          <p:nvPr/>
        </p:nvSpPr>
        <p:spPr>
          <a:xfrm>
            <a:off x="1549925" y="757307"/>
            <a:ext cx="8348220" cy="5343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b="1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 that you are the God who leads us,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 accompanies us,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 God who welcomes us home.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with all those today who are travelling hopefully,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those who are arriving.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we hold onto our dreams for life, and be with us as we strive to achieve those dreams.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084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B2CA95-F2E6-8D4A-4631-453DC18FC23B}"/>
              </a:ext>
            </a:extLst>
          </p:cNvPr>
          <p:cNvSpPr txBox="1"/>
          <p:nvPr/>
        </p:nvSpPr>
        <p:spPr>
          <a:xfrm>
            <a:off x="1668544" y="2933031"/>
            <a:ext cx="7510806" cy="991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you go through today, remember your dream – I wonder how you can achieve it?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31241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customXml/itemProps3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144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Corbel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2024-12-02T12:14:23Z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