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7" r:id="rId5"/>
    <p:sldId id="275" r:id="rId6"/>
    <p:sldId id="267" r:id="rId7"/>
    <p:sldId id="287" r:id="rId8"/>
    <p:sldId id="284" r:id="rId9"/>
    <p:sldId id="285" r:id="rId10"/>
    <p:sldId id="286" r:id="rId11"/>
    <p:sldId id="288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807B7-ABA8-4AA8-B737-2C9F9B823A08}" v="3" dt="2024-11-26T15:03:05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Puddefoot" userId="e428fa1b-cf7d-43f6-a9d0-3d1ff342a9eb" providerId="ADAL" clId="{536807B7-ABA8-4AA8-B737-2C9F9B823A08}"/>
    <pc:docChg chg="custSel modSld modMainMaster">
      <pc:chgData name="Hannah Puddefoot" userId="e428fa1b-cf7d-43f6-a9d0-3d1ff342a9eb" providerId="ADAL" clId="{536807B7-ABA8-4AA8-B737-2C9F9B823A08}" dt="2024-11-26T15:03:05.627" v="5"/>
      <pc:docMkLst>
        <pc:docMk/>
      </pc:docMkLst>
      <pc:sldChg chg="addSp delSp modSp mod setBg">
        <pc:chgData name="Hannah Puddefoot" userId="e428fa1b-cf7d-43f6-a9d0-3d1ff342a9eb" providerId="ADAL" clId="{536807B7-ABA8-4AA8-B737-2C9F9B823A08}" dt="2024-11-26T15:03:05.627" v="5"/>
        <pc:sldMkLst>
          <pc:docMk/>
          <pc:sldMk cId="2841843846" sldId="275"/>
        </pc:sldMkLst>
        <pc:spChg chg="del mod">
          <ac:chgData name="Hannah Puddefoot" userId="e428fa1b-cf7d-43f6-a9d0-3d1ff342a9eb" providerId="ADAL" clId="{536807B7-ABA8-4AA8-B737-2C9F9B823A08}" dt="2024-11-26T15:02:42.209" v="1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536807B7-ABA8-4AA8-B737-2C9F9B823A08}" dt="2024-11-26T15:02:46.350" v="3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536807B7-ABA8-4AA8-B737-2C9F9B823A08}" dt="2024-11-26T15:02:42.462" v="2"/>
          <ac:picMkLst>
            <pc:docMk/>
            <pc:sldMk cId="2841843846" sldId="275"/>
            <ac:picMk id="2" creationId="{B07C6615-7C4E-0CDA-12EB-EDEA706FFED2}"/>
          </ac:picMkLst>
        </pc:picChg>
      </pc:sldChg>
      <pc:sldMasterChg chg="setBg modSldLayout">
        <pc:chgData name="Hannah Puddefoot" userId="e428fa1b-cf7d-43f6-a9d0-3d1ff342a9eb" providerId="ADAL" clId="{536807B7-ABA8-4AA8-B737-2C9F9B823A08}" dt="2024-11-26T15:03:05.627" v="5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536807B7-ABA8-4AA8-B737-2C9F9B823A08}" dt="2024-11-26T15:03:05.627" v="5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DD2BF215-5151-4A77-8EAF-974E8C5FFAD6}"/>
    <pc:docChg chg="custSel addSld delSld modSld sldOrd">
      <pc:chgData name="Ryan Parker" userId="7ee766c9-27f8-4419-b20e-a9b26e408c04" providerId="ADAL" clId="{DD2BF215-5151-4A77-8EAF-974E8C5FFAD6}" dt="2024-08-14T12:38:03.013" v="190" actId="47"/>
      <pc:docMkLst>
        <pc:docMk/>
      </pc:docMkLst>
      <pc:sldChg chg="modSp mod">
        <pc:chgData name="Ryan Parker" userId="7ee766c9-27f8-4419-b20e-a9b26e408c04" providerId="ADAL" clId="{DD2BF215-5151-4A77-8EAF-974E8C5FFAD6}" dt="2024-08-14T12:22:41.498" v="12" actId="1076"/>
        <pc:sldMkLst>
          <pc:docMk/>
          <pc:sldMk cId="2841843846" sldId="275"/>
        </pc:sldMkLst>
        <pc:spChg chg="mod">
          <ac:chgData name="Ryan Parker" userId="7ee766c9-27f8-4419-b20e-a9b26e408c04" providerId="ADAL" clId="{DD2BF215-5151-4A77-8EAF-974E8C5FFAD6}" dt="2024-08-14T12:22:41.498" v="12" actId="1076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DD2BF215-5151-4A77-8EAF-974E8C5FFAD6}" dt="2024-08-14T12:30:31.630" v="22" actId="1076"/>
        <pc:sldMkLst>
          <pc:docMk/>
          <pc:sldMk cId="3943233272" sldId="277"/>
        </pc:sldMkLst>
        <pc:picChg chg="add mod">
          <ac:chgData name="Ryan Parker" userId="7ee766c9-27f8-4419-b20e-a9b26e408c04" providerId="ADAL" clId="{DD2BF215-5151-4A77-8EAF-974E8C5FFAD6}" dt="2024-08-14T12:30:31.630" v="22" actId="1076"/>
          <ac:picMkLst>
            <pc:docMk/>
            <pc:sldMk cId="3943233272" sldId="277"/>
            <ac:picMk id="2" creationId="{D49CC8BE-4538-5CB9-E45E-7B96C5FFA5E3}"/>
          </ac:picMkLst>
        </pc:picChg>
        <pc:picChg chg="del">
          <ac:chgData name="Ryan Parker" userId="7ee766c9-27f8-4419-b20e-a9b26e408c04" providerId="ADAL" clId="{DD2BF215-5151-4A77-8EAF-974E8C5FFAD6}" dt="2024-08-14T12:22:31.498" v="0" actId="478"/>
          <ac:picMkLst>
            <pc:docMk/>
            <pc:sldMk cId="3943233272" sldId="277"/>
            <ac:picMk id="7" creationId="{B1813AAE-F7AB-CA9D-01CB-28BA70B638D5}"/>
          </ac:picMkLst>
        </pc:picChg>
      </pc:sldChg>
      <pc:sldChg chg="del">
        <pc:chgData name="Ryan Parker" userId="7ee766c9-27f8-4419-b20e-a9b26e408c04" providerId="ADAL" clId="{DD2BF215-5151-4A77-8EAF-974E8C5FFAD6}" dt="2024-08-14T12:27:00.092" v="13" actId="47"/>
        <pc:sldMkLst>
          <pc:docMk/>
          <pc:sldMk cId="3564599636" sldId="278"/>
        </pc:sldMkLst>
      </pc:sldChg>
      <pc:sldChg chg="del">
        <pc:chgData name="Ryan Parker" userId="7ee766c9-27f8-4419-b20e-a9b26e408c04" providerId="ADAL" clId="{DD2BF215-5151-4A77-8EAF-974E8C5FFAD6}" dt="2024-08-14T12:27:00.671" v="14" actId="47"/>
        <pc:sldMkLst>
          <pc:docMk/>
          <pc:sldMk cId="442536642" sldId="279"/>
        </pc:sldMkLst>
      </pc:sldChg>
      <pc:sldChg chg="del">
        <pc:chgData name="Ryan Parker" userId="7ee766c9-27f8-4419-b20e-a9b26e408c04" providerId="ADAL" clId="{DD2BF215-5151-4A77-8EAF-974E8C5FFAD6}" dt="2024-08-14T12:27:01.974" v="15" actId="47"/>
        <pc:sldMkLst>
          <pc:docMk/>
          <pc:sldMk cId="1528805549" sldId="280"/>
        </pc:sldMkLst>
      </pc:sldChg>
      <pc:sldChg chg="del">
        <pc:chgData name="Ryan Parker" userId="7ee766c9-27f8-4419-b20e-a9b26e408c04" providerId="ADAL" clId="{DD2BF215-5151-4A77-8EAF-974E8C5FFAD6}" dt="2024-08-14T12:27:03.500" v="16" actId="47"/>
        <pc:sldMkLst>
          <pc:docMk/>
          <pc:sldMk cId="4216803169" sldId="281"/>
        </pc:sldMkLst>
      </pc:sldChg>
      <pc:sldChg chg="addSp delSp modSp mod modAnim">
        <pc:chgData name="Ryan Parker" userId="7ee766c9-27f8-4419-b20e-a9b26e408c04" providerId="ADAL" clId="{DD2BF215-5151-4A77-8EAF-974E8C5FFAD6}" dt="2024-08-14T12:35:00.483" v="151"/>
        <pc:sldMkLst>
          <pc:docMk/>
          <pc:sldMk cId="4241958366" sldId="284"/>
        </pc:sldMkLst>
        <pc:spChg chg="del">
          <ac:chgData name="Ryan Parker" userId="7ee766c9-27f8-4419-b20e-a9b26e408c04" providerId="ADAL" clId="{DD2BF215-5151-4A77-8EAF-974E8C5FFAD6}" dt="2024-08-14T12:27:09.284" v="18" actId="478"/>
          <ac:spMkLst>
            <pc:docMk/>
            <pc:sldMk cId="4241958366" sldId="284"/>
            <ac:spMk id="3" creationId="{4B842B08-F127-C3E9-1611-5946F980E132}"/>
          </ac:spMkLst>
        </pc:spChg>
        <pc:spChg chg="add mod">
          <ac:chgData name="Ryan Parker" userId="7ee766c9-27f8-4419-b20e-a9b26e408c04" providerId="ADAL" clId="{DD2BF215-5151-4A77-8EAF-974E8C5FFAD6}" dt="2024-08-14T12:34:46.442" v="148" actId="20577"/>
          <ac:spMkLst>
            <pc:docMk/>
            <pc:sldMk cId="4241958366" sldId="284"/>
            <ac:spMk id="4" creationId="{18675C4D-45FA-B462-64E4-36F4CC0D6D58}"/>
          </ac:spMkLst>
        </pc:spChg>
        <pc:picChg chg="del">
          <ac:chgData name="Ryan Parker" userId="7ee766c9-27f8-4419-b20e-a9b26e408c04" providerId="ADAL" clId="{DD2BF215-5151-4A77-8EAF-974E8C5FFAD6}" dt="2024-08-14T12:27:05.738" v="17" actId="478"/>
          <ac:picMkLst>
            <pc:docMk/>
            <pc:sldMk cId="4241958366" sldId="284"/>
            <ac:picMk id="5" creationId="{E7BD0B0E-7E96-1972-0F69-51EDB5BDA566}"/>
          </ac:picMkLst>
        </pc:picChg>
      </pc:sldChg>
      <pc:sldChg chg="addSp modSp add mod">
        <pc:chgData name="Ryan Parker" userId="7ee766c9-27f8-4419-b20e-a9b26e408c04" providerId="ADAL" clId="{DD2BF215-5151-4A77-8EAF-974E8C5FFAD6}" dt="2024-08-14T12:35:44.355" v="166" actId="1076"/>
        <pc:sldMkLst>
          <pc:docMk/>
          <pc:sldMk cId="1281705105" sldId="285"/>
        </pc:sldMkLst>
        <pc:spChg chg="add mod">
          <ac:chgData name="Ryan Parker" userId="7ee766c9-27f8-4419-b20e-a9b26e408c04" providerId="ADAL" clId="{DD2BF215-5151-4A77-8EAF-974E8C5FFAD6}" dt="2024-08-14T12:35:44.355" v="166" actId="1076"/>
          <ac:spMkLst>
            <pc:docMk/>
            <pc:sldMk cId="1281705105" sldId="285"/>
            <ac:spMk id="3" creationId="{124A05FE-D257-14E3-6215-BB622E53D3C5}"/>
          </ac:spMkLst>
        </pc:spChg>
      </pc:sldChg>
      <pc:sldChg chg="addSp modSp add mod">
        <pc:chgData name="Ryan Parker" userId="7ee766c9-27f8-4419-b20e-a9b26e408c04" providerId="ADAL" clId="{DD2BF215-5151-4A77-8EAF-974E8C5FFAD6}" dt="2024-08-14T12:36:20.004" v="177" actId="404"/>
        <pc:sldMkLst>
          <pc:docMk/>
          <pc:sldMk cId="2548150202" sldId="286"/>
        </pc:sldMkLst>
        <pc:spChg chg="add mod">
          <ac:chgData name="Ryan Parker" userId="7ee766c9-27f8-4419-b20e-a9b26e408c04" providerId="ADAL" clId="{DD2BF215-5151-4A77-8EAF-974E8C5FFAD6}" dt="2024-08-14T12:36:20.004" v="177" actId="404"/>
          <ac:spMkLst>
            <pc:docMk/>
            <pc:sldMk cId="2548150202" sldId="286"/>
            <ac:spMk id="3" creationId="{94C952FD-0BA0-D027-A029-BBAD3B652CBB}"/>
          </ac:spMkLst>
        </pc:spChg>
      </pc:sldChg>
      <pc:sldChg chg="add">
        <pc:chgData name="Ryan Parker" userId="7ee766c9-27f8-4419-b20e-a9b26e408c04" providerId="ADAL" clId="{DD2BF215-5151-4A77-8EAF-974E8C5FFAD6}" dt="2024-08-14T12:31:42.276" v="23"/>
        <pc:sldMkLst>
          <pc:docMk/>
          <pc:sldMk cId="2661087067" sldId="287"/>
        </pc:sldMkLst>
      </pc:sldChg>
      <pc:sldChg chg="addSp modSp add mod">
        <pc:chgData name="Ryan Parker" userId="7ee766c9-27f8-4419-b20e-a9b26e408c04" providerId="ADAL" clId="{DD2BF215-5151-4A77-8EAF-974E8C5FFAD6}" dt="2024-08-14T12:37:39.770" v="186" actId="1076"/>
        <pc:sldMkLst>
          <pc:docMk/>
          <pc:sldMk cId="1721063022" sldId="288"/>
        </pc:sldMkLst>
        <pc:picChg chg="add mod modCrop">
          <ac:chgData name="Ryan Parker" userId="7ee766c9-27f8-4419-b20e-a9b26e408c04" providerId="ADAL" clId="{DD2BF215-5151-4A77-8EAF-974E8C5FFAD6}" dt="2024-08-14T12:37:39.770" v="186" actId="1076"/>
          <ac:picMkLst>
            <pc:docMk/>
            <pc:sldMk cId="1721063022" sldId="288"/>
            <ac:picMk id="3" creationId="{8A60D1F2-DEA2-9669-B1EE-5E5E677E6E88}"/>
          </ac:picMkLst>
        </pc:picChg>
      </pc:sldChg>
      <pc:sldChg chg="add del">
        <pc:chgData name="Ryan Parker" userId="7ee766c9-27f8-4419-b20e-a9b26e408c04" providerId="ADAL" clId="{DD2BF215-5151-4A77-8EAF-974E8C5FFAD6}" dt="2024-08-14T12:38:03.013" v="190" actId="47"/>
        <pc:sldMkLst>
          <pc:docMk/>
          <pc:sldMk cId="3154074826" sldId="289"/>
        </pc:sldMkLst>
      </pc:sldChg>
      <pc:sldChg chg="add ord">
        <pc:chgData name="Ryan Parker" userId="7ee766c9-27f8-4419-b20e-a9b26e408c04" providerId="ADAL" clId="{DD2BF215-5151-4A77-8EAF-974E8C5FFAD6}" dt="2024-08-14T12:38:00.873" v="189"/>
        <pc:sldMkLst>
          <pc:docMk/>
          <pc:sldMk cId="1609982787" sldId="290"/>
        </pc:sldMkLst>
      </pc:sldChg>
    </pc:docChg>
  </pc:docChgLst>
  <pc:docChgLst>
    <pc:chgData name="Ryan Parker" userId="7ee766c9-27f8-4419-b20e-a9b26e408c04" providerId="ADAL" clId="{86E2673D-D2F7-407B-8746-2ACDA45598D3}"/>
    <pc:docChg chg="custSel addSld delSld modSld sldOrd">
      <pc:chgData name="Ryan Parker" userId="7ee766c9-27f8-4419-b20e-a9b26e408c04" providerId="ADAL" clId="{86E2673D-D2F7-407B-8746-2ACDA45598D3}" dt="2024-08-13T10:41:22.561" v="90" actId="47"/>
      <pc:docMkLst>
        <pc:docMk/>
      </pc:docMkLst>
      <pc:sldChg chg="del">
        <pc:chgData name="Ryan Parker" userId="7ee766c9-27f8-4419-b20e-a9b26e408c04" providerId="ADAL" clId="{86E2673D-D2F7-407B-8746-2ACDA45598D3}" dt="2024-08-13T10:21:11.192" v="13" actId="47"/>
        <pc:sldMkLst>
          <pc:docMk/>
          <pc:sldMk cId="2850490962" sldId="265"/>
        </pc:sldMkLst>
      </pc:sldChg>
      <pc:sldChg chg="ord">
        <pc:chgData name="Ryan Parker" userId="7ee766c9-27f8-4419-b20e-a9b26e408c04" providerId="ADAL" clId="{86E2673D-D2F7-407B-8746-2ACDA45598D3}" dt="2024-08-13T10:21:09.418" v="12"/>
        <pc:sldMkLst>
          <pc:docMk/>
          <pc:sldMk cId="1874603749" sldId="267"/>
        </pc:sldMkLst>
      </pc:sldChg>
      <pc:sldChg chg="modSp mod">
        <pc:chgData name="Ryan Parker" userId="7ee766c9-27f8-4419-b20e-a9b26e408c04" providerId="ADAL" clId="{86E2673D-D2F7-407B-8746-2ACDA45598D3}" dt="2024-08-13T10:20:41.806" v="8" actId="27636"/>
        <pc:sldMkLst>
          <pc:docMk/>
          <pc:sldMk cId="2841843846" sldId="275"/>
        </pc:sldMkLst>
        <pc:spChg chg="mod">
          <ac:chgData name="Ryan Parker" userId="7ee766c9-27f8-4419-b20e-a9b26e408c04" providerId="ADAL" clId="{86E2673D-D2F7-407B-8746-2ACDA45598D3}" dt="2024-08-13T10:20:41.806" v="8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 ord">
        <pc:chgData name="Ryan Parker" userId="7ee766c9-27f8-4419-b20e-a9b26e408c04" providerId="ADAL" clId="{86E2673D-D2F7-407B-8746-2ACDA45598D3}" dt="2024-08-13T10:28:53.532" v="33" actId="1076"/>
        <pc:sldMkLst>
          <pc:docMk/>
          <pc:sldMk cId="3943233272" sldId="277"/>
        </pc:sldMkLst>
        <pc:spChg chg="del">
          <ac:chgData name="Ryan Parker" userId="7ee766c9-27f8-4419-b20e-a9b26e408c04" providerId="ADAL" clId="{86E2673D-D2F7-407B-8746-2ACDA45598D3}" dt="2024-08-13T10:20:46.748" v="9" actId="478"/>
          <ac:spMkLst>
            <pc:docMk/>
            <pc:sldMk cId="3943233272" sldId="277"/>
            <ac:spMk id="4" creationId="{032049FF-6988-135A-0F12-A0E1F6C4E209}"/>
          </ac:spMkLst>
        </pc:spChg>
        <pc:picChg chg="add del mod modCrop">
          <ac:chgData name="Ryan Parker" userId="7ee766c9-27f8-4419-b20e-a9b26e408c04" providerId="ADAL" clId="{86E2673D-D2F7-407B-8746-2ACDA45598D3}" dt="2024-08-13T10:27:14.220" v="24" actId="478"/>
          <ac:picMkLst>
            <pc:docMk/>
            <pc:sldMk cId="3943233272" sldId="277"/>
            <ac:picMk id="3" creationId="{4083A1E6-2E1E-2D94-9164-66E9321880BB}"/>
          </ac:picMkLst>
        </pc:picChg>
        <pc:picChg chg="del">
          <ac:chgData name="Ryan Parker" userId="7ee766c9-27f8-4419-b20e-a9b26e408c04" providerId="ADAL" clId="{86E2673D-D2F7-407B-8746-2ACDA45598D3}" dt="2024-08-13T10:20:49.137" v="10" actId="478"/>
          <ac:picMkLst>
            <pc:docMk/>
            <pc:sldMk cId="3943233272" sldId="277"/>
            <ac:picMk id="6" creationId="{441223E0-34B4-BD1F-D06A-0393674961F3}"/>
          </ac:picMkLst>
        </pc:picChg>
        <pc:picChg chg="add mod">
          <ac:chgData name="Ryan Parker" userId="7ee766c9-27f8-4419-b20e-a9b26e408c04" providerId="ADAL" clId="{86E2673D-D2F7-407B-8746-2ACDA45598D3}" dt="2024-08-13T10:28:53.532" v="33" actId="1076"/>
          <ac:picMkLst>
            <pc:docMk/>
            <pc:sldMk cId="3943233272" sldId="277"/>
            <ac:picMk id="7" creationId="{B1813AAE-F7AB-CA9D-01CB-28BA70B638D5}"/>
          </ac:picMkLst>
        </pc:picChg>
      </pc:sldChg>
      <pc:sldChg chg="addSp modSp add mod">
        <pc:chgData name="Ryan Parker" userId="7ee766c9-27f8-4419-b20e-a9b26e408c04" providerId="ADAL" clId="{86E2673D-D2F7-407B-8746-2ACDA45598D3}" dt="2024-08-13T10:30:09.469" v="38" actId="1076"/>
        <pc:sldMkLst>
          <pc:docMk/>
          <pc:sldMk cId="3564599636" sldId="278"/>
        </pc:sldMkLst>
        <pc:picChg chg="add mod">
          <ac:chgData name="Ryan Parker" userId="7ee766c9-27f8-4419-b20e-a9b26e408c04" providerId="ADAL" clId="{86E2673D-D2F7-407B-8746-2ACDA45598D3}" dt="2024-08-13T10:30:09.469" v="38" actId="1076"/>
          <ac:picMkLst>
            <pc:docMk/>
            <pc:sldMk cId="3564599636" sldId="278"/>
            <ac:picMk id="3" creationId="{17F3AFE6-0CCE-1A94-2CAF-D2E3669268AB}"/>
          </ac:picMkLst>
        </pc:picChg>
      </pc:sldChg>
      <pc:sldChg chg="del">
        <pc:chgData name="Ryan Parker" userId="7ee766c9-27f8-4419-b20e-a9b26e408c04" providerId="ADAL" clId="{86E2673D-D2F7-407B-8746-2ACDA45598D3}" dt="2024-08-13T10:20:36.697" v="0" actId="47"/>
        <pc:sldMkLst>
          <pc:docMk/>
          <pc:sldMk cId="3608085523" sldId="278"/>
        </pc:sldMkLst>
      </pc:sldChg>
      <pc:sldChg chg="addSp modSp add mod">
        <pc:chgData name="Ryan Parker" userId="7ee766c9-27f8-4419-b20e-a9b26e408c04" providerId="ADAL" clId="{86E2673D-D2F7-407B-8746-2ACDA45598D3}" dt="2024-08-13T10:33:32.016" v="67" actId="1076"/>
        <pc:sldMkLst>
          <pc:docMk/>
          <pc:sldMk cId="442536642" sldId="279"/>
        </pc:sldMkLst>
        <pc:spChg chg="add mod">
          <ac:chgData name="Ryan Parker" userId="7ee766c9-27f8-4419-b20e-a9b26e408c04" providerId="ADAL" clId="{86E2673D-D2F7-407B-8746-2ACDA45598D3}" dt="2024-08-13T10:33:26.166" v="65" actId="404"/>
          <ac:spMkLst>
            <pc:docMk/>
            <pc:sldMk cId="442536642" sldId="279"/>
            <ac:spMk id="3" creationId="{4B842B08-F127-C3E9-1611-5946F980E132}"/>
          </ac:spMkLst>
        </pc:spChg>
        <pc:picChg chg="add mod modCrop">
          <ac:chgData name="Ryan Parker" userId="7ee766c9-27f8-4419-b20e-a9b26e408c04" providerId="ADAL" clId="{86E2673D-D2F7-407B-8746-2ACDA45598D3}" dt="2024-08-13T10:33:32.016" v="67" actId="1076"/>
          <ac:picMkLst>
            <pc:docMk/>
            <pc:sldMk cId="442536642" sldId="279"/>
            <ac:picMk id="5" creationId="{E7BD0B0E-7E96-1972-0F69-51EDB5BDA566}"/>
          </ac:picMkLst>
        </pc:picChg>
      </pc:sldChg>
      <pc:sldChg chg="del">
        <pc:chgData name="Ryan Parker" userId="7ee766c9-27f8-4419-b20e-a9b26e408c04" providerId="ADAL" clId="{86E2673D-D2F7-407B-8746-2ACDA45598D3}" dt="2024-08-13T10:21:12.899" v="14" actId="47"/>
        <pc:sldMkLst>
          <pc:docMk/>
          <pc:sldMk cId="676863770" sldId="279"/>
        </pc:sldMkLst>
      </pc:sldChg>
      <pc:sldChg chg="addSp modSp add mod modAnim">
        <pc:chgData name="Ryan Parker" userId="7ee766c9-27f8-4419-b20e-a9b26e408c04" providerId="ADAL" clId="{86E2673D-D2F7-407B-8746-2ACDA45598D3}" dt="2024-08-13T10:39:19.116" v="81"/>
        <pc:sldMkLst>
          <pc:docMk/>
          <pc:sldMk cId="1528805549" sldId="280"/>
        </pc:sldMkLst>
        <pc:spChg chg="add mod">
          <ac:chgData name="Ryan Parker" userId="7ee766c9-27f8-4419-b20e-a9b26e408c04" providerId="ADAL" clId="{86E2673D-D2F7-407B-8746-2ACDA45598D3}" dt="2024-08-13T10:39:14.353" v="80" actId="20577"/>
          <ac:spMkLst>
            <pc:docMk/>
            <pc:sldMk cId="1528805549" sldId="280"/>
            <ac:spMk id="3" creationId="{E3A70268-A5E3-A087-FDBF-2A12150996B8}"/>
          </ac:spMkLst>
        </pc:spChg>
      </pc:sldChg>
      <pc:sldChg chg="del">
        <pc:chgData name="Ryan Parker" userId="7ee766c9-27f8-4419-b20e-a9b26e408c04" providerId="ADAL" clId="{86E2673D-D2F7-407B-8746-2ACDA45598D3}" dt="2024-08-13T10:21:13.485" v="15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673D-D2F7-407B-8746-2ACDA45598D3}" dt="2024-08-13T10:21:13.848" v="16" actId="47"/>
        <pc:sldMkLst>
          <pc:docMk/>
          <pc:sldMk cId="3681028634" sldId="281"/>
        </pc:sldMkLst>
      </pc:sldChg>
      <pc:sldChg chg="addSp modSp add mod">
        <pc:chgData name="Ryan Parker" userId="7ee766c9-27f8-4419-b20e-a9b26e408c04" providerId="ADAL" clId="{86E2673D-D2F7-407B-8746-2ACDA45598D3}" dt="2024-08-13T10:39:45.678" v="87" actId="20577"/>
        <pc:sldMkLst>
          <pc:docMk/>
          <pc:sldMk cId="4216803169" sldId="281"/>
        </pc:sldMkLst>
        <pc:spChg chg="add mod">
          <ac:chgData name="Ryan Parker" userId="7ee766c9-27f8-4419-b20e-a9b26e408c04" providerId="ADAL" clId="{86E2673D-D2F7-407B-8746-2ACDA45598D3}" dt="2024-08-13T10:39:45.678" v="87" actId="20577"/>
          <ac:spMkLst>
            <pc:docMk/>
            <pc:sldMk cId="4216803169" sldId="281"/>
            <ac:spMk id="3" creationId="{18057B4C-1EFA-A6BD-84A1-CFE4E93E5879}"/>
          </ac:spMkLst>
        </pc:spChg>
      </pc:sldChg>
      <pc:sldChg chg="add del">
        <pc:chgData name="Ryan Parker" userId="7ee766c9-27f8-4419-b20e-a9b26e408c04" providerId="ADAL" clId="{86E2673D-D2F7-407B-8746-2ACDA45598D3}" dt="2024-08-13T10:41:21.760" v="89" actId="47"/>
        <pc:sldMkLst>
          <pc:docMk/>
          <pc:sldMk cId="553116887" sldId="282"/>
        </pc:sldMkLst>
      </pc:sldChg>
      <pc:sldChg chg="del">
        <pc:chgData name="Ryan Parker" userId="7ee766c9-27f8-4419-b20e-a9b26e408c04" providerId="ADAL" clId="{86E2673D-D2F7-407B-8746-2ACDA45598D3}" dt="2024-08-13T10:21:14.219" v="17" actId="47"/>
        <pc:sldMkLst>
          <pc:docMk/>
          <pc:sldMk cId="3441225163" sldId="282"/>
        </pc:sldMkLst>
      </pc:sldChg>
      <pc:sldChg chg="add del">
        <pc:chgData name="Ryan Parker" userId="7ee766c9-27f8-4419-b20e-a9b26e408c04" providerId="ADAL" clId="{86E2673D-D2F7-407B-8746-2ACDA45598D3}" dt="2024-08-13T10:41:22.561" v="90" actId="47"/>
        <pc:sldMkLst>
          <pc:docMk/>
          <pc:sldMk cId="4104115212" sldId="283"/>
        </pc:sldMkLst>
      </pc:sldChg>
      <pc:sldChg chg="del">
        <pc:chgData name="Ryan Parker" userId="7ee766c9-27f8-4419-b20e-a9b26e408c04" providerId="ADAL" clId="{86E2673D-D2F7-407B-8746-2ACDA45598D3}" dt="2024-08-13T10:21:15.051" v="18" actId="47"/>
        <pc:sldMkLst>
          <pc:docMk/>
          <pc:sldMk cId="527056253" sldId="284"/>
        </pc:sldMkLst>
      </pc:sldChg>
      <pc:sldChg chg="add">
        <pc:chgData name="Ryan Parker" userId="7ee766c9-27f8-4419-b20e-a9b26e408c04" providerId="ADAL" clId="{86E2673D-D2F7-407B-8746-2ACDA45598D3}" dt="2024-08-13T10:41:20.124" v="88"/>
        <pc:sldMkLst>
          <pc:docMk/>
          <pc:sldMk cId="4241958366" sldId="284"/>
        </pc:sldMkLst>
      </pc:sldChg>
      <pc:sldChg chg="del">
        <pc:chgData name="Ryan Parker" userId="7ee766c9-27f8-4419-b20e-a9b26e408c04" providerId="ADAL" clId="{86E2673D-D2F7-407B-8746-2ACDA45598D3}" dt="2024-08-13T10:21:15.753" v="19" actId="47"/>
        <pc:sldMkLst>
          <pc:docMk/>
          <pc:sldMk cId="2748801241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49CC8BE-4538-5CB9-E45E-7B96C5FFA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388" y="358188"/>
            <a:ext cx="4829223" cy="6141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284455" y="4895155"/>
            <a:ext cx="5623089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Three, Plan </a:t>
            </a:r>
            <a:r>
              <a:rPr lang="en-GB" dirty="0">
                <a:solidFill>
                  <a:schemeClr val="tx1"/>
                </a:solidFill>
                <a:latin typeface="Corbel" panose="020B0503020204020204"/>
              </a:rPr>
              <a:t>Three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yellow background with a ladder and text&#10;&#10;Description automatically generated">
            <a:extLst>
              <a:ext uri="{FF2B5EF4-FFF2-40B4-BE49-F238E27FC236}">
                <a16:creationId xmlns:a16="http://schemas.microsoft.com/office/drawing/2014/main" id="{B07C6615-7C4E-0CDA-12EB-EDEA706FF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135" y="683774"/>
            <a:ext cx="3893729" cy="3893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03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675C4D-45FA-B462-64E4-36F4CC0D6D58}"/>
              </a:ext>
            </a:extLst>
          </p:cNvPr>
          <p:cNvSpPr txBox="1"/>
          <p:nvPr/>
        </p:nvSpPr>
        <p:spPr>
          <a:xfrm>
            <a:off x="1410878" y="905668"/>
            <a:ext cx="9370243" cy="5343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with those next to you: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was Jacob feeling before he settled down to sleep?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think he is feeling after his dream?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 on Jacob’s journey, and that God is with him, guiding him.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hear some thoughts!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Extension option: Can you think of encouraging messages for each other </a:t>
            </a:r>
            <a:r>
              <a:rPr lang="en-GB" sz="2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 around the outside of the ladder</a:t>
            </a:r>
            <a:r>
              <a:rPr lang="en-GB" sz="2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5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4A05FE-D257-14E3-6215-BB622E53D3C5}"/>
              </a:ext>
            </a:extLst>
          </p:cNvPr>
          <p:cNvSpPr txBox="1"/>
          <p:nvPr/>
        </p:nvSpPr>
        <p:spPr>
          <a:xfrm>
            <a:off x="2110622" y="2131858"/>
            <a:ext cx="7970755" cy="204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‘When I’m afraid I put my trust in you’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 56:3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0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C952FD-0BA0-D027-A029-BBAD3B652CBB}"/>
              </a:ext>
            </a:extLst>
          </p:cNvPr>
          <p:cNvSpPr txBox="1"/>
          <p:nvPr/>
        </p:nvSpPr>
        <p:spPr>
          <a:xfrm>
            <a:off x="2166201" y="1461071"/>
            <a:ext cx="7859598" cy="2770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often do you take time to stop and be still and think about your hopes and dreams? 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will you keep going and looking forward when your dreams seem impossible?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5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60D1F2-DEA2-9669-B1EE-5E5E677E6E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39" t="37183" r="30722" b="2832"/>
          <a:stretch/>
        </p:blipFill>
        <p:spPr>
          <a:xfrm>
            <a:off x="2786903" y="902065"/>
            <a:ext cx="6618194" cy="505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6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4A05FE-D257-14E3-6215-BB622E53D3C5}"/>
              </a:ext>
            </a:extLst>
          </p:cNvPr>
          <p:cNvSpPr txBox="1"/>
          <p:nvPr/>
        </p:nvSpPr>
        <p:spPr>
          <a:xfrm>
            <a:off x="2110622" y="2131858"/>
            <a:ext cx="7970755" cy="204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‘When I’m afraid I put my trust in you’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 56:3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8278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142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Corbel</vt:lpstr>
      <vt:lpstr>Courier New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2024-11-26T15:03:10Z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