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5" r:id="rId5"/>
    <p:sldId id="286" r:id="rId6"/>
    <p:sldId id="287" r:id="rId7"/>
    <p:sldId id="288" r:id="rId8"/>
    <p:sldId id="269" r:id="rId9"/>
    <p:sldId id="277" r:id="rId10"/>
    <p:sldId id="289" r:id="rId11"/>
    <p:sldId id="290" r:id="rId12"/>
    <p:sldId id="291" r:id="rId13"/>
    <p:sldId id="292" r:id="rId14"/>
    <p:sldId id="293" r:id="rId15"/>
    <p:sldId id="29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B2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B5C67C-B707-4D21-8EFA-A062D9214B00}" v="4" dt="2024-12-05T11:31:40.3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8" d="100"/>
          <a:sy n="38" d="100"/>
        </p:scale>
        <p:origin x="36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yan Parker" userId="7ee766c9-27f8-4419-b20e-a9b26e408c04" providerId="ADAL" clId="{96AE7F45-CB9A-439D-A867-92B84FC17718}"/>
    <pc:docChg chg="custSel addSld delSld modSld sldOrd delMainMaster">
      <pc:chgData name="Ryan Parker" userId="7ee766c9-27f8-4419-b20e-a9b26e408c04" providerId="ADAL" clId="{96AE7F45-CB9A-439D-A867-92B84FC17718}" dt="2024-08-13T09:08:01.610" v="326" actId="47"/>
      <pc:docMkLst>
        <pc:docMk/>
      </pc:docMkLst>
      <pc:sldChg chg="add del">
        <pc:chgData name="Ryan Parker" userId="7ee766c9-27f8-4419-b20e-a9b26e408c04" providerId="ADAL" clId="{96AE7F45-CB9A-439D-A867-92B84FC17718}" dt="2024-08-13T08:52:16.500" v="65"/>
        <pc:sldMkLst>
          <pc:docMk/>
          <pc:sldMk cId="2850490962" sldId="265"/>
        </pc:sldMkLst>
      </pc:sldChg>
      <pc:sldChg chg="add del">
        <pc:chgData name="Ryan Parker" userId="7ee766c9-27f8-4419-b20e-a9b26e408c04" providerId="ADAL" clId="{96AE7F45-CB9A-439D-A867-92B84FC17718}" dt="2024-08-13T08:48:50.732" v="4" actId="47"/>
        <pc:sldMkLst>
          <pc:docMk/>
          <pc:sldMk cId="2215929184" sldId="272"/>
        </pc:sldMkLst>
      </pc:sldChg>
      <pc:sldChg chg="add del">
        <pc:chgData name="Ryan Parker" userId="7ee766c9-27f8-4419-b20e-a9b26e408c04" providerId="ADAL" clId="{96AE7F45-CB9A-439D-A867-92B84FC17718}" dt="2024-08-13T08:48:47.532" v="2" actId="47"/>
        <pc:sldMkLst>
          <pc:docMk/>
          <pc:sldMk cId="1183708085" sldId="274"/>
        </pc:sldMkLst>
      </pc:sldChg>
      <pc:sldChg chg="modSp add mod">
        <pc:chgData name="Ryan Parker" userId="7ee766c9-27f8-4419-b20e-a9b26e408c04" providerId="ADAL" clId="{96AE7F45-CB9A-439D-A867-92B84FC17718}" dt="2024-08-13T08:48:53.797" v="11" actId="27636"/>
        <pc:sldMkLst>
          <pc:docMk/>
          <pc:sldMk cId="2841843846" sldId="275"/>
        </pc:sldMkLst>
        <pc:spChg chg="mod">
          <ac:chgData name="Ryan Parker" userId="7ee766c9-27f8-4419-b20e-a9b26e408c04" providerId="ADAL" clId="{96AE7F45-CB9A-439D-A867-92B84FC17718}" dt="2024-08-13T08:48:53.797" v="11" actId="27636"/>
          <ac:spMkLst>
            <pc:docMk/>
            <pc:sldMk cId="2841843846" sldId="275"/>
            <ac:spMk id="5" creationId="{D08E6C7A-FE4A-5A18-73B3-96D6347E4855}"/>
          </ac:spMkLst>
        </pc:spChg>
      </pc:sldChg>
      <pc:sldChg chg="add del">
        <pc:chgData name="Ryan Parker" userId="7ee766c9-27f8-4419-b20e-a9b26e408c04" providerId="ADAL" clId="{96AE7F45-CB9A-439D-A867-92B84FC17718}" dt="2024-08-13T08:52:18.321" v="66" actId="47"/>
        <pc:sldMkLst>
          <pc:docMk/>
          <pc:sldMk cId="628410487" sldId="276"/>
        </pc:sldMkLst>
      </pc:sldChg>
      <pc:sldChg chg="addSp delSp modSp add mod">
        <pc:chgData name="Ryan Parker" userId="7ee766c9-27f8-4419-b20e-a9b26e408c04" providerId="ADAL" clId="{96AE7F45-CB9A-439D-A867-92B84FC17718}" dt="2024-08-13T08:55:30.539" v="91" actId="1076"/>
        <pc:sldMkLst>
          <pc:docMk/>
          <pc:sldMk cId="3943233272" sldId="277"/>
        </pc:sldMkLst>
        <pc:spChg chg="del">
          <ac:chgData name="Ryan Parker" userId="7ee766c9-27f8-4419-b20e-a9b26e408c04" providerId="ADAL" clId="{96AE7F45-CB9A-439D-A867-92B84FC17718}" dt="2024-08-13T08:48:58.981" v="12" actId="478"/>
          <ac:spMkLst>
            <pc:docMk/>
            <pc:sldMk cId="3943233272" sldId="277"/>
            <ac:spMk id="3" creationId="{717E3276-63D2-F0C0-BBE8-04F5EE9F0AD0}"/>
          </ac:spMkLst>
        </pc:spChg>
        <pc:spChg chg="add mod">
          <ac:chgData name="Ryan Parker" userId="7ee766c9-27f8-4419-b20e-a9b26e408c04" providerId="ADAL" clId="{96AE7F45-CB9A-439D-A867-92B84FC17718}" dt="2024-08-13T08:55:28.712" v="90" actId="1076"/>
          <ac:spMkLst>
            <pc:docMk/>
            <pc:sldMk cId="3943233272" sldId="277"/>
            <ac:spMk id="4" creationId="{032049FF-6988-135A-0F12-A0E1F6C4E209}"/>
          </ac:spMkLst>
        </pc:spChg>
        <pc:picChg chg="add mod">
          <ac:chgData name="Ryan Parker" userId="7ee766c9-27f8-4419-b20e-a9b26e408c04" providerId="ADAL" clId="{96AE7F45-CB9A-439D-A867-92B84FC17718}" dt="2024-08-13T08:55:30.539" v="91" actId="1076"/>
          <ac:picMkLst>
            <pc:docMk/>
            <pc:sldMk cId="3943233272" sldId="277"/>
            <ac:picMk id="6" creationId="{441223E0-34B4-BD1F-D06A-0393674961F3}"/>
          </ac:picMkLst>
        </pc:picChg>
      </pc:sldChg>
      <pc:sldChg chg="addSp modSp add mod ord">
        <pc:chgData name="Ryan Parker" userId="7ee766c9-27f8-4419-b20e-a9b26e408c04" providerId="ADAL" clId="{96AE7F45-CB9A-439D-A867-92B84FC17718}" dt="2024-08-13T08:49:36.998" v="62" actId="1076"/>
        <pc:sldMkLst>
          <pc:docMk/>
          <pc:sldMk cId="3608085523" sldId="278"/>
        </pc:sldMkLst>
        <pc:spChg chg="add mod">
          <ac:chgData name="Ryan Parker" userId="7ee766c9-27f8-4419-b20e-a9b26e408c04" providerId="ADAL" clId="{96AE7F45-CB9A-439D-A867-92B84FC17718}" dt="2024-08-13T08:49:36.998" v="62" actId="1076"/>
          <ac:spMkLst>
            <pc:docMk/>
            <pc:sldMk cId="3608085523" sldId="278"/>
            <ac:spMk id="2" creationId="{C8383783-7A42-80B2-8887-DB9D82F05C57}"/>
          </ac:spMkLst>
        </pc:spChg>
      </pc:sldChg>
      <pc:sldChg chg="addSp modSp add mod modAnim">
        <pc:chgData name="Ryan Parker" userId="7ee766c9-27f8-4419-b20e-a9b26e408c04" providerId="ADAL" clId="{96AE7F45-CB9A-439D-A867-92B84FC17718}" dt="2024-08-13T09:00:55.011" v="149" actId="1076"/>
        <pc:sldMkLst>
          <pc:docMk/>
          <pc:sldMk cId="676863770" sldId="279"/>
        </pc:sldMkLst>
        <pc:spChg chg="add mod">
          <ac:chgData name="Ryan Parker" userId="7ee766c9-27f8-4419-b20e-a9b26e408c04" providerId="ADAL" clId="{96AE7F45-CB9A-439D-A867-92B84FC17718}" dt="2024-08-13T08:59:19.216" v="118" actId="255"/>
          <ac:spMkLst>
            <pc:docMk/>
            <pc:sldMk cId="676863770" sldId="279"/>
            <ac:spMk id="3" creationId="{B09FFA7E-A500-D567-F0B5-2EB8C3153612}"/>
          </ac:spMkLst>
        </pc:spChg>
        <pc:spChg chg="add mod">
          <ac:chgData name="Ryan Parker" userId="7ee766c9-27f8-4419-b20e-a9b26e408c04" providerId="ADAL" clId="{96AE7F45-CB9A-439D-A867-92B84FC17718}" dt="2024-08-13T08:59:07.030" v="115" actId="14100"/>
          <ac:spMkLst>
            <pc:docMk/>
            <pc:sldMk cId="676863770" sldId="279"/>
            <ac:spMk id="5" creationId="{12CF912B-367E-866D-BB3D-41E9402CA975}"/>
          </ac:spMkLst>
        </pc:spChg>
        <pc:spChg chg="add mod">
          <ac:chgData name="Ryan Parker" userId="7ee766c9-27f8-4419-b20e-a9b26e408c04" providerId="ADAL" clId="{96AE7F45-CB9A-439D-A867-92B84FC17718}" dt="2024-08-13T09:00:55.011" v="149" actId="1076"/>
          <ac:spMkLst>
            <pc:docMk/>
            <pc:sldMk cId="676863770" sldId="279"/>
            <ac:spMk id="7" creationId="{DDE8FE5A-57AF-AA46-F119-48D59FBC67DD}"/>
          </ac:spMkLst>
        </pc:spChg>
        <pc:picChg chg="add mod">
          <ac:chgData name="Ryan Parker" userId="7ee766c9-27f8-4419-b20e-a9b26e408c04" providerId="ADAL" clId="{96AE7F45-CB9A-439D-A867-92B84FC17718}" dt="2024-08-13T08:58:56.446" v="111" actId="1076"/>
          <ac:picMkLst>
            <pc:docMk/>
            <pc:sldMk cId="676863770" sldId="279"/>
            <ac:picMk id="1026" creationId="{AEA7DE0E-C9A2-4071-2B2F-46FC234A83E6}"/>
          </ac:picMkLst>
        </pc:picChg>
      </pc:sldChg>
      <pc:sldChg chg="addSp delSp modSp add mod">
        <pc:chgData name="Ryan Parker" userId="7ee766c9-27f8-4419-b20e-a9b26e408c04" providerId="ADAL" clId="{96AE7F45-CB9A-439D-A867-92B84FC17718}" dt="2024-08-13T09:01:49.960" v="166" actId="20577"/>
        <pc:sldMkLst>
          <pc:docMk/>
          <pc:sldMk cId="2040463388" sldId="280"/>
        </pc:sldMkLst>
        <pc:spChg chg="add del mod">
          <ac:chgData name="Ryan Parker" userId="7ee766c9-27f8-4419-b20e-a9b26e408c04" providerId="ADAL" clId="{96AE7F45-CB9A-439D-A867-92B84FC17718}" dt="2024-08-13T08:56:11.289" v="101"/>
          <ac:spMkLst>
            <pc:docMk/>
            <pc:sldMk cId="2040463388" sldId="280"/>
            <ac:spMk id="3" creationId="{62DE68FF-93AE-10C7-BB50-D37E269A370A}"/>
          </ac:spMkLst>
        </pc:spChg>
        <pc:spChg chg="add mod">
          <ac:chgData name="Ryan Parker" userId="7ee766c9-27f8-4419-b20e-a9b26e408c04" providerId="ADAL" clId="{96AE7F45-CB9A-439D-A867-92B84FC17718}" dt="2024-08-13T09:01:49.960" v="166" actId="20577"/>
          <ac:spMkLst>
            <pc:docMk/>
            <pc:sldMk cId="2040463388" sldId="280"/>
            <ac:spMk id="5" creationId="{92567772-AB35-A340-28B9-C431004432BE}"/>
          </ac:spMkLst>
        </pc:spChg>
      </pc:sldChg>
      <pc:sldChg chg="addSp modSp add mod">
        <pc:chgData name="Ryan Parker" userId="7ee766c9-27f8-4419-b20e-a9b26e408c04" providerId="ADAL" clId="{96AE7F45-CB9A-439D-A867-92B84FC17718}" dt="2024-08-13T09:02:26.394" v="255" actId="1076"/>
        <pc:sldMkLst>
          <pc:docMk/>
          <pc:sldMk cId="3681028634" sldId="281"/>
        </pc:sldMkLst>
        <pc:spChg chg="add mod">
          <ac:chgData name="Ryan Parker" userId="7ee766c9-27f8-4419-b20e-a9b26e408c04" providerId="ADAL" clId="{96AE7F45-CB9A-439D-A867-92B84FC17718}" dt="2024-08-13T09:02:26.394" v="255" actId="1076"/>
          <ac:spMkLst>
            <pc:docMk/>
            <pc:sldMk cId="3681028634" sldId="281"/>
            <ac:spMk id="3" creationId="{6111E9DA-A4B2-B4DE-97C4-554C0BA582D8}"/>
          </ac:spMkLst>
        </pc:spChg>
      </pc:sldChg>
      <pc:sldChg chg="add del">
        <pc:chgData name="Ryan Parker" userId="7ee766c9-27f8-4419-b20e-a9b26e408c04" providerId="ADAL" clId="{96AE7F45-CB9A-439D-A867-92B84FC17718}" dt="2024-08-13T08:52:46.086" v="68"/>
        <pc:sldMkLst>
          <pc:docMk/>
          <pc:sldMk cId="4282272083" sldId="281"/>
        </pc:sldMkLst>
      </pc:sldChg>
      <pc:sldChg chg="addSp modSp add mod modAnim">
        <pc:chgData name="Ryan Parker" userId="7ee766c9-27f8-4419-b20e-a9b26e408c04" providerId="ADAL" clId="{96AE7F45-CB9A-439D-A867-92B84FC17718}" dt="2024-08-13T09:07:21.849" v="317"/>
        <pc:sldMkLst>
          <pc:docMk/>
          <pc:sldMk cId="3441225163" sldId="282"/>
        </pc:sldMkLst>
        <pc:spChg chg="add mod">
          <ac:chgData name="Ryan Parker" userId="7ee766c9-27f8-4419-b20e-a9b26e408c04" providerId="ADAL" clId="{96AE7F45-CB9A-439D-A867-92B84FC17718}" dt="2024-08-13T09:07:11.580" v="315" actId="14100"/>
          <ac:spMkLst>
            <pc:docMk/>
            <pc:sldMk cId="3441225163" sldId="282"/>
            <ac:spMk id="3" creationId="{EF31BE00-C205-77FF-60CE-E9D48EF80E98}"/>
          </ac:spMkLst>
        </pc:spChg>
      </pc:sldChg>
      <pc:sldChg chg="add del">
        <pc:chgData name="Ryan Parker" userId="7ee766c9-27f8-4419-b20e-a9b26e408c04" providerId="ADAL" clId="{96AE7F45-CB9A-439D-A867-92B84FC17718}" dt="2024-08-13T09:08:01.610" v="326" actId="47"/>
        <pc:sldMkLst>
          <pc:docMk/>
          <pc:sldMk cId="1819653355" sldId="283"/>
        </pc:sldMkLst>
      </pc:sldChg>
      <pc:sldChg chg="addSp modSp add mod">
        <pc:chgData name="Ryan Parker" userId="7ee766c9-27f8-4419-b20e-a9b26e408c04" providerId="ADAL" clId="{96AE7F45-CB9A-439D-A867-92B84FC17718}" dt="2024-08-13T09:07:46.461" v="322" actId="1076"/>
        <pc:sldMkLst>
          <pc:docMk/>
          <pc:sldMk cId="527056253" sldId="284"/>
        </pc:sldMkLst>
        <pc:spChg chg="add mod">
          <ac:chgData name="Ryan Parker" userId="7ee766c9-27f8-4419-b20e-a9b26e408c04" providerId="ADAL" clId="{96AE7F45-CB9A-439D-A867-92B84FC17718}" dt="2024-08-13T09:07:46.461" v="322" actId="1076"/>
          <ac:spMkLst>
            <pc:docMk/>
            <pc:sldMk cId="527056253" sldId="284"/>
            <ac:spMk id="3" creationId="{D88CB176-7DD3-0131-2144-19046206F20B}"/>
          </ac:spMkLst>
        </pc:spChg>
      </pc:sldChg>
      <pc:sldChg chg="add ord">
        <pc:chgData name="Ryan Parker" userId="7ee766c9-27f8-4419-b20e-a9b26e408c04" providerId="ADAL" clId="{96AE7F45-CB9A-439D-A867-92B84FC17718}" dt="2024-08-13T09:08:00.383" v="325"/>
        <pc:sldMkLst>
          <pc:docMk/>
          <pc:sldMk cId="2748801241" sldId="285"/>
        </pc:sldMkLst>
      </pc:sldChg>
      <pc:sldMasterChg chg="del delSldLayout">
        <pc:chgData name="Ryan Parker" userId="7ee766c9-27f8-4419-b20e-a9b26e408c04" providerId="ADAL" clId="{96AE7F45-CB9A-439D-A867-92B84FC17718}" dt="2024-08-13T08:48:50.732" v="4" actId="47"/>
        <pc:sldMasterMkLst>
          <pc:docMk/>
          <pc:sldMasterMk cId="4059185235" sldId="2147483648"/>
        </pc:sldMasterMkLst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513836030" sldId="2147483649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3261975857" sldId="2147483650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896684911" sldId="2147483651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4137215886" sldId="2147483652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3062547620" sldId="2147483653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2538843528" sldId="2147483654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656557814" sldId="2147483655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872798837" sldId="2147483656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83062853" sldId="2147483657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4228812040" sldId="2147483658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623729987" sldId="2147483659"/>
          </pc:sldLayoutMkLst>
        </pc:sldLayoutChg>
      </pc:sldMasterChg>
    </pc:docChg>
  </pc:docChgLst>
  <pc:docChgLst>
    <pc:chgData name="Ryan Parker" userId="7ee766c9-27f8-4419-b20e-a9b26e408c04" providerId="ADAL" clId="{86E2C805-F6A8-4231-81B1-DCC053574AA4}"/>
    <pc:docChg chg="custSel addSld delSld modSld">
      <pc:chgData name="Ryan Parker" userId="7ee766c9-27f8-4419-b20e-a9b26e408c04" providerId="ADAL" clId="{86E2C805-F6A8-4231-81B1-DCC053574AA4}" dt="2024-08-15T08:18:19.375" v="146" actId="255"/>
      <pc:docMkLst>
        <pc:docMk/>
      </pc:docMkLst>
      <pc:sldChg chg="del">
        <pc:chgData name="Ryan Parker" userId="7ee766c9-27f8-4419-b20e-a9b26e408c04" providerId="ADAL" clId="{86E2C805-F6A8-4231-81B1-DCC053574AA4}" dt="2024-08-15T07:59:17.342" v="2" actId="47"/>
        <pc:sldMkLst>
          <pc:docMk/>
          <pc:sldMk cId="2850490962" sldId="265"/>
        </pc:sldMkLst>
      </pc:sldChg>
      <pc:sldChg chg="del">
        <pc:chgData name="Ryan Parker" userId="7ee766c9-27f8-4419-b20e-a9b26e408c04" providerId="ADAL" clId="{86E2C805-F6A8-4231-81B1-DCC053574AA4}" dt="2024-08-15T07:59:18.699" v="3" actId="47"/>
        <pc:sldMkLst>
          <pc:docMk/>
          <pc:sldMk cId="1874603749" sldId="267"/>
        </pc:sldMkLst>
      </pc:sldChg>
      <pc:sldChg chg="add">
        <pc:chgData name="Ryan Parker" userId="7ee766c9-27f8-4419-b20e-a9b26e408c04" providerId="ADAL" clId="{86E2C805-F6A8-4231-81B1-DCC053574AA4}" dt="2024-08-15T07:59:14.786" v="1"/>
        <pc:sldMkLst>
          <pc:docMk/>
          <pc:sldMk cId="3477783019" sldId="269"/>
        </pc:sldMkLst>
      </pc:sldChg>
      <pc:sldChg chg="modSp mod">
        <pc:chgData name="Ryan Parker" userId="7ee766c9-27f8-4419-b20e-a9b26e408c04" providerId="ADAL" clId="{86E2C805-F6A8-4231-81B1-DCC053574AA4}" dt="2024-08-15T08:03:09.384" v="25" actId="20577"/>
        <pc:sldMkLst>
          <pc:docMk/>
          <pc:sldMk cId="2841843846" sldId="275"/>
        </pc:sldMkLst>
        <pc:spChg chg="mod">
          <ac:chgData name="Ryan Parker" userId="7ee766c9-27f8-4419-b20e-a9b26e408c04" providerId="ADAL" clId="{86E2C805-F6A8-4231-81B1-DCC053574AA4}" dt="2024-08-15T08:03:09.384" v="25" actId="20577"/>
          <ac:spMkLst>
            <pc:docMk/>
            <pc:sldMk cId="2841843846" sldId="275"/>
            <ac:spMk id="5" creationId="{D08E6C7A-FE4A-5A18-73B3-96D6347E4855}"/>
          </ac:spMkLst>
        </pc:spChg>
      </pc:sldChg>
      <pc:sldChg chg="addSp delSp modSp mod">
        <pc:chgData name="Ryan Parker" userId="7ee766c9-27f8-4419-b20e-a9b26e408c04" providerId="ADAL" clId="{86E2C805-F6A8-4231-81B1-DCC053574AA4}" dt="2024-08-15T08:11:33.024" v="76" actId="20577"/>
        <pc:sldMkLst>
          <pc:docMk/>
          <pc:sldMk cId="3943233272" sldId="277"/>
        </pc:sldMkLst>
        <pc:spChg chg="add mod">
          <ac:chgData name="Ryan Parker" userId="7ee766c9-27f8-4419-b20e-a9b26e408c04" providerId="ADAL" clId="{86E2C805-F6A8-4231-81B1-DCC053574AA4}" dt="2024-08-15T08:11:33.024" v="76" actId="20577"/>
          <ac:spMkLst>
            <pc:docMk/>
            <pc:sldMk cId="3943233272" sldId="277"/>
            <ac:spMk id="3" creationId="{ECE90F96-3682-0734-A822-4917FA1E8AB9}"/>
          </ac:spMkLst>
        </pc:spChg>
        <pc:spChg chg="del">
          <ac:chgData name="Ryan Parker" userId="7ee766c9-27f8-4419-b20e-a9b26e408c04" providerId="ADAL" clId="{86E2C805-F6A8-4231-81B1-DCC053574AA4}" dt="2024-08-15T07:59:23.957" v="5" actId="478"/>
          <ac:spMkLst>
            <pc:docMk/>
            <pc:sldMk cId="3943233272" sldId="277"/>
            <ac:spMk id="4" creationId="{032049FF-6988-135A-0F12-A0E1F6C4E209}"/>
          </ac:spMkLst>
        </pc:spChg>
        <pc:picChg chg="del">
          <ac:chgData name="Ryan Parker" userId="7ee766c9-27f8-4419-b20e-a9b26e408c04" providerId="ADAL" clId="{86E2C805-F6A8-4231-81B1-DCC053574AA4}" dt="2024-08-15T07:59:22.468" v="4" actId="478"/>
          <ac:picMkLst>
            <pc:docMk/>
            <pc:sldMk cId="3943233272" sldId="277"/>
            <ac:picMk id="6" creationId="{441223E0-34B4-BD1F-D06A-0393674961F3}"/>
          </ac:picMkLst>
        </pc:picChg>
      </pc:sldChg>
      <pc:sldChg chg="del">
        <pc:chgData name="Ryan Parker" userId="7ee766c9-27f8-4419-b20e-a9b26e408c04" providerId="ADAL" clId="{86E2C805-F6A8-4231-81B1-DCC053574AA4}" dt="2024-08-15T07:59:11.058" v="0" actId="47"/>
        <pc:sldMkLst>
          <pc:docMk/>
          <pc:sldMk cId="3608085523" sldId="278"/>
        </pc:sldMkLst>
      </pc:sldChg>
      <pc:sldChg chg="del">
        <pc:chgData name="Ryan Parker" userId="7ee766c9-27f8-4419-b20e-a9b26e408c04" providerId="ADAL" clId="{86E2C805-F6A8-4231-81B1-DCC053574AA4}" dt="2024-08-15T07:59:25.756" v="6" actId="47"/>
        <pc:sldMkLst>
          <pc:docMk/>
          <pc:sldMk cId="676863770" sldId="279"/>
        </pc:sldMkLst>
      </pc:sldChg>
      <pc:sldChg chg="del">
        <pc:chgData name="Ryan Parker" userId="7ee766c9-27f8-4419-b20e-a9b26e408c04" providerId="ADAL" clId="{86E2C805-F6A8-4231-81B1-DCC053574AA4}" dt="2024-08-15T07:59:26.364" v="7" actId="47"/>
        <pc:sldMkLst>
          <pc:docMk/>
          <pc:sldMk cId="2040463388" sldId="280"/>
        </pc:sldMkLst>
      </pc:sldChg>
      <pc:sldChg chg="del">
        <pc:chgData name="Ryan Parker" userId="7ee766c9-27f8-4419-b20e-a9b26e408c04" providerId="ADAL" clId="{86E2C805-F6A8-4231-81B1-DCC053574AA4}" dt="2024-08-15T07:59:27.182" v="8" actId="47"/>
        <pc:sldMkLst>
          <pc:docMk/>
          <pc:sldMk cId="3681028634" sldId="281"/>
        </pc:sldMkLst>
      </pc:sldChg>
      <pc:sldChg chg="del">
        <pc:chgData name="Ryan Parker" userId="7ee766c9-27f8-4419-b20e-a9b26e408c04" providerId="ADAL" clId="{86E2C805-F6A8-4231-81B1-DCC053574AA4}" dt="2024-08-15T07:59:27.914" v="9" actId="47"/>
        <pc:sldMkLst>
          <pc:docMk/>
          <pc:sldMk cId="3441225163" sldId="282"/>
        </pc:sldMkLst>
      </pc:sldChg>
      <pc:sldChg chg="del">
        <pc:chgData name="Ryan Parker" userId="7ee766c9-27f8-4419-b20e-a9b26e408c04" providerId="ADAL" clId="{86E2C805-F6A8-4231-81B1-DCC053574AA4}" dt="2024-08-15T07:59:28.662" v="10" actId="47"/>
        <pc:sldMkLst>
          <pc:docMk/>
          <pc:sldMk cId="527056253" sldId="284"/>
        </pc:sldMkLst>
      </pc:sldChg>
      <pc:sldChg chg="del">
        <pc:chgData name="Ryan Parker" userId="7ee766c9-27f8-4419-b20e-a9b26e408c04" providerId="ADAL" clId="{86E2C805-F6A8-4231-81B1-DCC053574AA4}" dt="2024-08-15T07:59:29.589" v="11" actId="47"/>
        <pc:sldMkLst>
          <pc:docMk/>
          <pc:sldMk cId="2748801241" sldId="285"/>
        </pc:sldMkLst>
      </pc:sldChg>
      <pc:sldChg chg="add">
        <pc:chgData name="Ryan Parker" userId="7ee766c9-27f8-4419-b20e-a9b26e408c04" providerId="ADAL" clId="{86E2C805-F6A8-4231-81B1-DCC053574AA4}" dt="2024-08-15T07:59:14.786" v="1"/>
        <pc:sldMkLst>
          <pc:docMk/>
          <pc:sldMk cId="2661087067" sldId="286"/>
        </pc:sldMkLst>
      </pc:sldChg>
      <pc:sldChg chg="add">
        <pc:chgData name="Ryan Parker" userId="7ee766c9-27f8-4419-b20e-a9b26e408c04" providerId="ADAL" clId="{86E2C805-F6A8-4231-81B1-DCC053574AA4}" dt="2024-08-15T07:59:14.786" v="1"/>
        <pc:sldMkLst>
          <pc:docMk/>
          <pc:sldMk cId="3738604893" sldId="287"/>
        </pc:sldMkLst>
      </pc:sldChg>
      <pc:sldChg chg="add">
        <pc:chgData name="Ryan Parker" userId="7ee766c9-27f8-4419-b20e-a9b26e408c04" providerId="ADAL" clId="{86E2C805-F6A8-4231-81B1-DCC053574AA4}" dt="2024-08-15T07:59:14.786" v="1"/>
        <pc:sldMkLst>
          <pc:docMk/>
          <pc:sldMk cId="1517522383" sldId="288"/>
        </pc:sldMkLst>
      </pc:sldChg>
      <pc:sldChg chg="addSp modSp add mod">
        <pc:chgData name="Ryan Parker" userId="7ee766c9-27f8-4419-b20e-a9b26e408c04" providerId="ADAL" clId="{86E2C805-F6A8-4231-81B1-DCC053574AA4}" dt="2024-08-15T08:12:01.524" v="85" actId="1076"/>
        <pc:sldMkLst>
          <pc:docMk/>
          <pc:sldMk cId="3449560718" sldId="289"/>
        </pc:sldMkLst>
        <pc:spChg chg="add mod">
          <ac:chgData name="Ryan Parker" userId="7ee766c9-27f8-4419-b20e-a9b26e408c04" providerId="ADAL" clId="{86E2C805-F6A8-4231-81B1-DCC053574AA4}" dt="2024-08-15T08:12:01.524" v="85" actId="1076"/>
          <ac:spMkLst>
            <pc:docMk/>
            <pc:sldMk cId="3449560718" sldId="289"/>
            <ac:spMk id="3" creationId="{7A3AA5AE-97FC-D9E0-754A-699CDCDA48B6}"/>
          </ac:spMkLst>
        </pc:spChg>
      </pc:sldChg>
      <pc:sldChg chg="addSp modSp add mod modAnim">
        <pc:chgData name="Ryan Parker" userId="7ee766c9-27f8-4419-b20e-a9b26e408c04" providerId="ADAL" clId="{86E2C805-F6A8-4231-81B1-DCC053574AA4}" dt="2024-08-15T08:13:26.795" v="106" actId="14100"/>
        <pc:sldMkLst>
          <pc:docMk/>
          <pc:sldMk cId="3227959560" sldId="290"/>
        </pc:sldMkLst>
        <pc:spChg chg="add mod">
          <ac:chgData name="Ryan Parker" userId="7ee766c9-27f8-4419-b20e-a9b26e408c04" providerId="ADAL" clId="{86E2C805-F6A8-4231-81B1-DCC053574AA4}" dt="2024-08-15T08:13:26.795" v="106" actId="14100"/>
          <ac:spMkLst>
            <pc:docMk/>
            <pc:sldMk cId="3227959560" sldId="290"/>
            <ac:spMk id="3" creationId="{38AB9593-AEDD-28B4-624F-6CE4E255F049}"/>
          </ac:spMkLst>
        </pc:spChg>
        <pc:grpChg chg="add mod">
          <ac:chgData name="Ryan Parker" userId="7ee766c9-27f8-4419-b20e-a9b26e408c04" providerId="ADAL" clId="{86E2C805-F6A8-4231-81B1-DCC053574AA4}" dt="2024-08-15T08:12:46.718" v="95" actId="1076"/>
          <ac:grpSpMkLst>
            <pc:docMk/>
            <pc:sldMk cId="3227959560" sldId="290"/>
            <ac:grpSpMk id="4" creationId="{9AFCC366-27A6-DB88-37A5-597A779A53D2}"/>
          </ac:grpSpMkLst>
        </pc:grpChg>
        <pc:picChg chg="mod">
          <ac:chgData name="Ryan Parker" userId="7ee766c9-27f8-4419-b20e-a9b26e408c04" providerId="ADAL" clId="{86E2C805-F6A8-4231-81B1-DCC053574AA4}" dt="2024-08-15T08:12:34.049" v="91"/>
          <ac:picMkLst>
            <pc:docMk/>
            <pc:sldMk cId="3227959560" sldId="290"/>
            <ac:picMk id="5" creationId="{574942A6-926E-25A6-486D-57ADEE6E85F5}"/>
          </ac:picMkLst>
        </pc:picChg>
        <pc:picChg chg="mod">
          <ac:chgData name="Ryan Parker" userId="7ee766c9-27f8-4419-b20e-a9b26e408c04" providerId="ADAL" clId="{86E2C805-F6A8-4231-81B1-DCC053574AA4}" dt="2024-08-15T08:12:34.049" v="91"/>
          <ac:picMkLst>
            <pc:docMk/>
            <pc:sldMk cId="3227959560" sldId="290"/>
            <ac:picMk id="6" creationId="{DE3A437C-658D-72D8-E9FF-75736ED85475}"/>
          </ac:picMkLst>
        </pc:picChg>
      </pc:sldChg>
      <pc:sldChg chg="addSp modSp add mod">
        <pc:chgData name="Ryan Parker" userId="7ee766c9-27f8-4419-b20e-a9b26e408c04" providerId="ADAL" clId="{86E2C805-F6A8-4231-81B1-DCC053574AA4}" dt="2024-08-15T08:04:16.320" v="59" actId="13926"/>
        <pc:sldMkLst>
          <pc:docMk/>
          <pc:sldMk cId="1731678961" sldId="291"/>
        </pc:sldMkLst>
        <pc:spChg chg="add mod">
          <ac:chgData name="Ryan Parker" userId="7ee766c9-27f8-4419-b20e-a9b26e408c04" providerId="ADAL" clId="{86E2C805-F6A8-4231-81B1-DCC053574AA4}" dt="2024-08-15T08:04:16.320" v="59" actId="13926"/>
          <ac:spMkLst>
            <pc:docMk/>
            <pc:sldMk cId="1731678961" sldId="291"/>
            <ac:spMk id="2" creationId="{33A4541D-DFE0-79DF-A766-DA2FAADEDC9F}"/>
          </ac:spMkLst>
        </pc:spChg>
      </pc:sldChg>
      <pc:sldChg chg="addSp modSp add mod">
        <pc:chgData name="Ryan Parker" userId="7ee766c9-27f8-4419-b20e-a9b26e408c04" providerId="ADAL" clId="{86E2C805-F6A8-4231-81B1-DCC053574AA4}" dt="2024-08-15T08:16:39.667" v="117" actId="1076"/>
        <pc:sldMkLst>
          <pc:docMk/>
          <pc:sldMk cId="1760277692" sldId="292"/>
        </pc:sldMkLst>
        <pc:spChg chg="add mod">
          <ac:chgData name="Ryan Parker" userId="7ee766c9-27f8-4419-b20e-a9b26e408c04" providerId="ADAL" clId="{86E2C805-F6A8-4231-81B1-DCC053574AA4}" dt="2024-08-15T08:13:57.877" v="113" actId="1076"/>
          <ac:spMkLst>
            <pc:docMk/>
            <pc:sldMk cId="1760277692" sldId="292"/>
            <ac:spMk id="3" creationId="{4977983D-6F10-818C-A455-46638C915793}"/>
          </ac:spMkLst>
        </pc:spChg>
        <pc:picChg chg="add mod">
          <ac:chgData name="Ryan Parker" userId="7ee766c9-27f8-4419-b20e-a9b26e408c04" providerId="ADAL" clId="{86E2C805-F6A8-4231-81B1-DCC053574AA4}" dt="2024-08-15T08:16:39.667" v="117" actId="1076"/>
          <ac:picMkLst>
            <pc:docMk/>
            <pc:sldMk cId="1760277692" sldId="292"/>
            <ac:picMk id="4" creationId="{7621E75B-2157-1C5E-DE9F-BCAAED5DBD56}"/>
          </ac:picMkLst>
        </pc:picChg>
      </pc:sldChg>
      <pc:sldChg chg="addSp modSp add mod">
        <pc:chgData name="Ryan Parker" userId="7ee766c9-27f8-4419-b20e-a9b26e408c04" providerId="ADAL" clId="{86E2C805-F6A8-4231-81B1-DCC053574AA4}" dt="2024-08-15T08:17:38.046" v="136" actId="1076"/>
        <pc:sldMkLst>
          <pc:docMk/>
          <pc:sldMk cId="3545208741" sldId="293"/>
        </pc:sldMkLst>
        <pc:spChg chg="add mod">
          <ac:chgData name="Ryan Parker" userId="7ee766c9-27f8-4419-b20e-a9b26e408c04" providerId="ADAL" clId="{86E2C805-F6A8-4231-81B1-DCC053574AA4}" dt="2024-08-15T08:17:28.131" v="133" actId="1076"/>
          <ac:spMkLst>
            <pc:docMk/>
            <pc:sldMk cId="3545208741" sldId="293"/>
            <ac:spMk id="3" creationId="{2EF6E8E1-4006-6E5C-8FCD-23AA3D015F1D}"/>
          </ac:spMkLst>
        </pc:spChg>
        <pc:spChg chg="add mod">
          <ac:chgData name="Ryan Parker" userId="7ee766c9-27f8-4419-b20e-a9b26e408c04" providerId="ADAL" clId="{86E2C805-F6A8-4231-81B1-DCC053574AA4}" dt="2024-08-15T08:17:20.732" v="132" actId="20577"/>
          <ac:spMkLst>
            <pc:docMk/>
            <pc:sldMk cId="3545208741" sldId="293"/>
            <ac:spMk id="4" creationId="{EDC7BE2A-615F-A7E4-58C3-0C949D5FDDF1}"/>
          </ac:spMkLst>
        </pc:spChg>
        <pc:picChg chg="add mod">
          <ac:chgData name="Ryan Parker" userId="7ee766c9-27f8-4419-b20e-a9b26e408c04" providerId="ADAL" clId="{86E2C805-F6A8-4231-81B1-DCC053574AA4}" dt="2024-08-15T08:17:38.046" v="136" actId="1076"/>
          <ac:picMkLst>
            <pc:docMk/>
            <pc:sldMk cId="3545208741" sldId="293"/>
            <ac:picMk id="5" creationId="{83F99CC9-C360-501D-129E-D667EB563F43}"/>
          </ac:picMkLst>
        </pc:picChg>
      </pc:sldChg>
      <pc:sldChg chg="addSp modSp add mod">
        <pc:chgData name="Ryan Parker" userId="7ee766c9-27f8-4419-b20e-a9b26e408c04" providerId="ADAL" clId="{86E2C805-F6A8-4231-81B1-DCC053574AA4}" dt="2024-08-15T08:18:19.375" v="146" actId="255"/>
        <pc:sldMkLst>
          <pc:docMk/>
          <pc:sldMk cId="3043719199" sldId="294"/>
        </pc:sldMkLst>
        <pc:spChg chg="add mod">
          <ac:chgData name="Ryan Parker" userId="7ee766c9-27f8-4419-b20e-a9b26e408c04" providerId="ADAL" clId="{86E2C805-F6A8-4231-81B1-DCC053574AA4}" dt="2024-08-15T08:18:19.375" v="146" actId="255"/>
          <ac:spMkLst>
            <pc:docMk/>
            <pc:sldMk cId="3043719199" sldId="294"/>
            <ac:spMk id="3" creationId="{C1B00B17-4404-730C-4269-249602D9BA76}"/>
          </ac:spMkLst>
        </pc:spChg>
      </pc:sldChg>
    </pc:docChg>
  </pc:docChgLst>
  <pc:docChgLst>
    <pc:chgData name="Hannah Puddefoot" userId="e428fa1b-cf7d-43f6-a9d0-3d1ff342a9eb" providerId="ADAL" clId="{0CB5C67C-B707-4D21-8EFA-A062D9214B00}"/>
    <pc:docChg chg="custSel modSld modMainMaster">
      <pc:chgData name="Hannah Puddefoot" userId="e428fa1b-cf7d-43f6-a9d0-3d1ff342a9eb" providerId="ADAL" clId="{0CB5C67C-B707-4D21-8EFA-A062D9214B00}" dt="2024-12-05T11:31:40.343" v="7"/>
      <pc:docMkLst>
        <pc:docMk/>
      </pc:docMkLst>
      <pc:sldChg chg="addSp delSp modSp mod">
        <pc:chgData name="Hannah Puddefoot" userId="e428fa1b-cf7d-43f6-a9d0-3d1ff342a9eb" providerId="ADAL" clId="{0CB5C67C-B707-4D21-8EFA-A062D9214B00}" dt="2024-12-05T11:31:01.987" v="3" actId="207"/>
        <pc:sldMkLst>
          <pc:docMk/>
          <pc:sldMk cId="2841843846" sldId="275"/>
        </pc:sldMkLst>
        <pc:spChg chg="del">
          <ac:chgData name="Hannah Puddefoot" userId="e428fa1b-cf7d-43f6-a9d0-3d1ff342a9eb" providerId="ADAL" clId="{0CB5C67C-B707-4D21-8EFA-A062D9214B00}" dt="2024-12-05T11:30:38.132" v="0" actId="478"/>
          <ac:spMkLst>
            <pc:docMk/>
            <pc:sldMk cId="2841843846" sldId="275"/>
            <ac:spMk id="3" creationId="{9F0A4388-A36D-1947-830B-69C9BAF61312}"/>
          </ac:spMkLst>
        </pc:spChg>
        <pc:spChg chg="mod">
          <ac:chgData name="Hannah Puddefoot" userId="e428fa1b-cf7d-43f6-a9d0-3d1ff342a9eb" providerId="ADAL" clId="{0CB5C67C-B707-4D21-8EFA-A062D9214B00}" dt="2024-12-05T11:31:01.987" v="3" actId="207"/>
          <ac:spMkLst>
            <pc:docMk/>
            <pc:sldMk cId="2841843846" sldId="275"/>
            <ac:spMk id="5" creationId="{D08E6C7A-FE4A-5A18-73B3-96D6347E4855}"/>
          </ac:spMkLst>
        </pc:spChg>
        <pc:picChg chg="add mod">
          <ac:chgData name="Hannah Puddefoot" userId="e428fa1b-cf7d-43f6-a9d0-3d1ff342a9eb" providerId="ADAL" clId="{0CB5C67C-B707-4D21-8EFA-A062D9214B00}" dt="2024-12-05T11:30:38.781" v="1"/>
          <ac:picMkLst>
            <pc:docMk/>
            <pc:sldMk cId="2841843846" sldId="275"/>
            <ac:picMk id="2" creationId="{5F766B8D-301C-E661-66E8-B7241BCDB8BC}"/>
          </ac:picMkLst>
        </pc:picChg>
      </pc:sldChg>
      <pc:sldChg chg="setBg">
        <pc:chgData name="Hannah Puddefoot" userId="e428fa1b-cf7d-43f6-a9d0-3d1ff342a9eb" providerId="ADAL" clId="{0CB5C67C-B707-4D21-8EFA-A062D9214B00}" dt="2024-12-05T11:31:40.343" v="7"/>
        <pc:sldMkLst>
          <pc:docMk/>
          <pc:sldMk cId="2661087067" sldId="286"/>
        </pc:sldMkLst>
      </pc:sldChg>
      <pc:sldChg chg="addSp delSp modSp mod modAnim">
        <pc:chgData name="Hannah Puddefoot" userId="e428fa1b-cf7d-43f6-a9d0-3d1ff342a9eb" providerId="ADAL" clId="{0CB5C67C-B707-4D21-8EFA-A062D9214B00}" dt="2024-12-05T11:31:21.157" v="5"/>
        <pc:sldMkLst>
          <pc:docMk/>
          <pc:sldMk cId="1731678961" sldId="291"/>
        </pc:sldMkLst>
        <pc:spChg chg="del">
          <ac:chgData name="Hannah Puddefoot" userId="e428fa1b-cf7d-43f6-a9d0-3d1ff342a9eb" providerId="ADAL" clId="{0CB5C67C-B707-4D21-8EFA-A062D9214B00}" dt="2024-12-05T11:31:20.993" v="4" actId="478"/>
          <ac:spMkLst>
            <pc:docMk/>
            <pc:sldMk cId="1731678961" sldId="291"/>
            <ac:spMk id="2" creationId="{33A4541D-DFE0-79DF-A766-DA2FAADEDC9F}"/>
          </ac:spMkLst>
        </pc:spChg>
        <pc:picChg chg="add mod">
          <ac:chgData name="Hannah Puddefoot" userId="e428fa1b-cf7d-43f6-a9d0-3d1ff342a9eb" providerId="ADAL" clId="{0CB5C67C-B707-4D21-8EFA-A062D9214B00}" dt="2024-12-05T11:31:21.157" v="5"/>
          <ac:picMkLst>
            <pc:docMk/>
            <pc:sldMk cId="1731678961" sldId="291"/>
            <ac:picMk id="3" creationId="{1F23EEBD-5608-A43F-3101-C1A629702EA0}"/>
          </ac:picMkLst>
        </pc:picChg>
      </pc:sldChg>
      <pc:sldMasterChg chg="setBg modSldLayout">
        <pc:chgData name="Hannah Puddefoot" userId="e428fa1b-cf7d-43f6-a9d0-3d1ff342a9eb" providerId="ADAL" clId="{0CB5C67C-B707-4D21-8EFA-A062D9214B00}" dt="2024-12-05T11:31:40.343" v="7"/>
        <pc:sldMasterMkLst>
          <pc:docMk/>
          <pc:sldMasterMk cId="319655835" sldId="2147483660"/>
        </pc:sldMasterMkLst>
        <pc:sldLayoutChg chg="setBg">
          <pc:chgData name="Hannah Puddefoot" userId="e428fa1b-cf7d-43f6-a9d0-3d1ff342a9eb" providerId="ADAL" clId="{0CB5C67C-B707-4D21-8EFA-A062D9214B00}" dt="2024-12-05T11:31:40.343" v="7"/>
          <pc:sldLayoutMkLst>
            <pc:docMk/>
            <pc:sldMasterMk cId="319655835" sldId="2147483660"/>
            <pc:sldLayoutMk cId="1615487939" sldId="2147483661"/>
          </pc:sldLayoutMkLst>
        </pc:sldLayoutChg>
        <pc:sldLayoutChg chg="setBg">
          <pc:chgData name="Hannah Puddefoot" userId="e428fa1b-cf7d-43f6-a9d0-3d1ff342a9eb" providerId="ADAL" clId="{0CB5C67C-B707-4D21-8EFA-A062D9214B00}" dt="2024-12-05T11:31:40.343" v="7"/>
          <pc:sldLayoutMkLst>
            <pc:docMk/>
            <pc:sldMasterMk cId="319655835" sldId="2147483660"/>
            <pc:sldLayoutMk cId="1809319334" sldId="2147483662"/>
          </pc:sldLayoutMkLst>
        </pc:sldLayoutChg>
        <pc:sldLayoutChg chg="setBg">
          <pc:chgData name="Hannah Puddefoot" userId="e428fa1b-cf7d-43f6-a9d0-3d1ff342a9eb" providerId="ADAL" clId="{0CB5C67C-B707-4D21-8EFA-A062D9214B00}" dt="2024-12-05T11:31:40.343" v="7"/>
          <pc:sldLayoutMkLst>
            <pc:docMk/>
            <pc:sldMasterMk cId="319655835" sldId="2147483660"/>
            <pc:sldLayoutMk cId="346714019" sldId="2147483663"/>
          </pc:sldLayoutMkLst>
        </pc:sldLayoutChg>
        <pc:sldLayoutChg chg="setBg">
          <pc:chgData name="Hannah Puddefoot" userId="e428fa1b-cf7d-43f6-a9d0-3d1ff342a9eb" providerId="ADAL" clId="{0CB5C67C-B707-4D21-8EFA-A062D9214B00}" dt="2024-12-05T11:31:40.343" v="7"/>
          <pc:sldLayoutMkLst>
            <pc:docMk/>
            <pc:sldMasterMk cId="319655835" sldId="2147483660"/>
            <pc:sldLayoutMk cId="2968395936" sldId="2147483664"/>
          </pc:sldLayoutMkLst>
        </pc:sldLayoutChg>
        <pc:sldLayoutChg chg="setBg">
          <pc:chgData name="Hannah Puddefoot" userId="e428fa1b-cf7d-43f6-a9d0-3d1ff342a9eb" providerId="ADAL" clId="{0CB5C67C-B707-4D21-8EFA-A062D9214B00}" dt="2024-12-05T11:31:40.343" v="7"/>
          <pc:sldLayoutMkLst>
            <pc:docMk/>
            <pc:sldMasterMk cId="319655835" sldId="2147483660"/>
            <pc:sldLayoutMk cId="1203183779" sldId="2147483665"/>
          </pc:sldLayoutMkLst>
        </pc:sldLayoutChg>
        <pc:sldLayoutChg chg="setBg">
          <pc:chgData name="Hannah Puddefoot" userId="e428fa1b-cf7d-43f6-a9d0-3d1ff342a9eb" providerId="ADAL" clId="{0CB5C67C-B707-4D21-8EFA-A062D9214B00}" dt="2024-12-05T11:31:40.343" v="7"/>
          <pc:sldLayoutMkLst>
            <pc:docMk/>
            <pc:sldMasterMk cId="319655835" sldId="2147483660"/>
            <pc:sldLayoutMk cId="443406332" sldId="2147483666"/>
          </pc:sldLayoutMkLst>
        </pc:sldLayoutChg>
        <pc:sldLayoutChg chg="setBg">
          <pc:chgData name="Hannah Puddefoot" userId="e428fa1b-cf7d-43f6-a9d0-3d1ff342a9eb" providerId="ADAL" clId="{0CB5C67C-B707-4D21-8EFA-A062D9214B00}" dt="2024-12-05T11:31:40.343" v="7"/>
          <pc:sldLayoutMkLst>
            <pc:docMk/>
            <pc:sldMasterMk cId="319655835" sldId="2147483660"/>
            <pc:sldLayoutMk cId="3116845003" sldId="2147483667"/>
          </pc:sldLayoutMkLst>
        </pc:sldLayoutChg>
        <pc:sldLayoutChg chg="setBg">
          <pc:chgData name="Hannah Puddefoot" userId="e428fa1b-cf7d-43f6-a9d0-3d1ff342a9eb" providerId="ADAL" clId="{0CB5C67C-B707-4D21-8EFA-A062D9214B00}" dt="2024-12-05T11:31:40.343" v="7"/>
          <pc:sldLayoutMkLst>
            <pc:docMk/>
            <pc:sldMasterMk cId="319655835" sldId="2147483660"/>
            <pc:sldLayoutMk cId="871812027" sldId="2147483668"/>
          </pc:sldLayoutMkLst>
        </pc:sldLayoutChg>
        <pc:sldLayoutChg chg="setBg">
          <pc:chgData name="Hannah Puddefoot" userId="e428fa1b-cf7d-43f6-a9d0-3d1ff342a9eb" providerId="ADAL" clId="{0CB5C67C-B707-4D21-8EFA-A062D9214B00}" dt="2024-12-05T11:31:40.343" v="7"/>
          <pc:sldLayoutMkLst>
            <pc:docMk/>
            <pc:sldMasterMk cId="319655835" sldId="2147483660"/>
            <pc:sldLayoutMk cId="1945997584" sldId="2147483669"/>
          </pc:sldLayoutMkLst>
        </pc:sldLayoutChg>
        <pc:sldLayoutChg chg="setBg">
          <pc:chgData name="Hannah Puddefoot" userId="e428fa1b-cf7d-43f6-a9d0-3d1ff342a9eb" providerId="ADAL" clId="{0CB5C67C-B707-4D21-8EFA-A062D9214B00}" dt="2024-12-05T11:31:40.343" v="7"/>
          <pc:sldLayoutMkLst>
            <pc:docMk/>
            <pc:sldMasterMk cId="319655835" sldId="2147483660"/>
            <pc:sldLayoutMk cId="2642014572" sldId="2147483670"/>
          </pc:sldLayoutMkLst>
        </pc:sldLayoutChg>
        <pc:sldLayoutChg chg="setBg">
          <pc:chgData name="Hannah Puddefoot" userId="e428fa1b-cf7d-43f6-a9d0-3d1ff342a9eb" providerId="ADAL" clId="{0CB5C67C-B707-4D21-8EFA-A062D9214B00}" dt="2024-12-05T11:31:40.343" v="7"/>
          <pc:sldLayoutMkLst>
            <pc:docMk/>
            <pc:sldMasterMk cId="319655835" sldId="2147483660"/>
            <pc:sldLayoutMk cId="1451488220" sldId="214748367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5487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014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488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319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71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39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183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40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845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812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997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B2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5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C14P6pz74q8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08E6C7A-FE4A-5A18-73B3-96D6347E4855}"/>
              </a:ext>
            </a:extLst>
          </p:cNvPr>
          <p:cNvSpPr txBox="1">
            <a:spLocks/>
          </p:cNvSpPr>
          <p:nvPr/>
        </p:nvSpPr>
        <p:spPr>
          <a:xfrm>
            <a:off x="3586899" y="4895154"/>
            <a:ext cx="5018202" cy="7252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B1B2FD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Week </a:t>
            </a:r>
            <a:r>
              <a:rPr lang="en-GB" dirty="0">
                <a:solidFill>
                  <a:srgbClr val="B1B2FD"/>
                </a:solidFill>
                <a:latin typeface="Corbel" panose="020B0503020204020204"/>
              </a:rPr>
              <a:t>Four</a:t>
            </a: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B1B2FD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, Plan One</a:t>
            </a:r>
          </a:p>
        </p:txBody>
      </p:sp>
      <p:pic>
        <p:nvPicPr>
          <p:cNvPr id="2" name="Picture 1" descr="A purple background with a ladder and text&#10;&#10;Description automatically generated">
            <a:extLst>
              <a:ext uri="{FF2B5EF4-FFF2-40B4-BE49-F238E27FC236}">
                <a16:creationId xmlns:a16="http://schemas.microsoft.com/office/drawing/2014/main" id="{5F766B8D-301C-E661-66E8-B7241BCDB8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8074" y="661165"/>
            <a:ext cx="4075851" cy="40758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1843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977983D-6F10-818C-A455-46638C915793}"/>
              </a:ext>
            </a:extLst>
          </p:cNvPr>
          <p:cNvSpPr txBox="1"/>
          <p:nvPr/>
        </p:nvSpPr>
        <p:spPr>
          <a:xfrm>
            <a:off x="1514574" y="1550043"/>
            <a:ext cx="9162852" cy="9919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‘I am with you and will watch over you wherever you go’ (Genesis 28: 15).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21E75B-2157-1C5E-DE9F-BCAAED5DBD56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9129" y="3259681"/>
            <a:ext cx="2673742" cy="2620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277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EF6E8E1-4006-6E5C-8FCD-23AA3D015F1D}"/>
              </a:ext>
            </a:extLst>
          </p:cNvPr>
          <p:cNvSpPr txBox="1"/>
          <p:nvPr/>
        </p:nvSpPr>
        <p:spPr>
          <a:xfrm>
            <a:off x="1577419" y="3524026"/>
            <a:ext cx="8889476" cy="24776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Why do you think Jacob was encouraged by this promise?</a:t>
            </a: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promises do you base your life on? What or whose words encourage you?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C7BE2A-615F-A7E4-58C3-0C949D5FDDF1}"/>
              </a:ext>
            </a:extLst>
          </p:cNvPr>
          <p:cNvSpPr txBox="1"/>
          <p:nvPr/>
        </p:nvSpPr>
        <p:spPr>
          <a:xfrm>
            <a:off x="1577419" y="739338"/>
            <a:ext cx="9162852" cy="984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‘I am with you and will watch over you wherever you go’ (Genesis 28: 15).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3F99CC9-C360-501D-129E-D667EB563F4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7457" y="2166171"/>
            <a:ext cx="1717085" cy="171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2087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B00B17-4404-730C-4269-249602D9BA76}"/>
              </a:ext>
            </a:extLst>
          </p:cNvPr>
          <p:cNvSpPr txBox="1"/>
          <p:nvPr/>
        </p:nvSpPr>
        <p:spPr>
          <a:xfrm>
            <a:off x="1086440" y="963934"/>
            <a:ext cx="9678971" cy="5166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b="1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Prayer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God</a:t>
            </a: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thank you for the promises and words of encouragement you gave Jacob</a:t>
            </a: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thank you for your promises to us today</a:t>
            </a: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 you will be with us and watch over us wherever we go</a:t>
            </a: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 we be mindful that you are with us in this place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Amen</a:t>
            </a:r>
          </a:p>
        </p:txBody>
      </p:sp>
    </p:spTree>
    <p:extLst>
      <p:ext uri="{BB962C8B-B14F-4D97-AF65-F5344CB8AC3E}">
        <p14:creationId xmlns:p14="http://schemas.microsoft.com/office/powerpoint/2010/main" val="3043719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B728AE-6CFF-0D14-D794-110A35B1468A}"/>
              </a:ext>
            </a:extLst>
          </p:cNvPr>
          <p:cNvGrpSpPr/>
          <p:nvPr/>
        </p:nvGrpSpPr>
        <p:grpSpPr>
          <a:xfrm>
            <a:off x="4190133" y="1460828"/>
            <a:ext cx="3811734" cy="2818941"/>
            <a:chOff x="7031611" y="1705925"/>
            <a:chExt cx="3262000" cy="2441869"/>
          </a:xfrm>
        </p:grpSpPr>
        <p:pic>
          <p:nvPicPr>
            <p:cNvPr id="5" name="Picture 4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EF8CEB66-D5A8-8A88-089E-EDBD7BFD0C1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1742" y="1705925"/>
              <a:ext cx="2441869" cy="2441869"/>
            </a:xfrm>
            <a:prstGeom prst="rect">
              <a:avLst/>
            </a:prstGeom>
          </p:spPr>
        </p:pic>
        <p:pic>
          <p:nvPicPr>
            <p:cNvPr id="9" name="Picture 8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60D26A76-7AAF-FF3C-08E6-74E84E036B6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31611" y="3091206"/>
              <a:ext cx="1056588" cy="1056588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81D770E7-277B-3846-CE5E-BEC0F141F468}"/>
              </a:ext>
            </a:extLst>
          </p:cNvPr>
          <p:cNvSpPr txBox="1"/>
          <p:nvPr/>
        </p:nvSpPr>
        <p:spPr>
          <a:xfrm>
            <a:off x="3503629" y="4628561"/>
            <a:ext cx="5184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Gill Sans MT" panose="020B0502020104020203" pitchFamily="34" charset="0"/>
              </a:rPr>
              <a:t>Jacob’s Ladder (Genesis 28: 10-22)</a:t>
            </a:r>
          </a:p>
        </p:txBody>
      </p:sp>
    </p:spTree>
    <p:extLst>
      <p:ext uri="{BB962C8B-B14F-4D97-AF65-F5344CB8AC3E}">
        <p14:creationId xmlns:p14="http://schemas.microsoft.com/office/powerpoint/2010/main" val="2661087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EBFA511-76DB-45B2-A699-043B0AC1AC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096" y="736846"/>
            <a:ext cx="10990554" cy="5495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604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8F4E1CD-ACCF-4DD5-A02D-8827D8A6C2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293" y="665825"/>
            <a:ext cx="11063056" cy="5531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522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156D67D6-EDAB-4AAC-8F19-2D6A9CCD22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287" y="664644"/>
            <a:ext cx="11057426" cy="5528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783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CE90F96-3682-0734-A822-4917FA1E8AB9}"/>
              </a:ext>
            </a:extLst>
          </p:cNvPr>
          <p:cNvSpPr txBox="1"/>
          <p:nvPr/>
        </p:nvSpPr>
        <p:spPr>
          <a:xfrm>
            <a:off x="1330750" y="1505557"/>
            <a:ext cx="9530500" cy="32464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wonder what the most amazing thing you’ve ever been told is? 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GB" sz="28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GB" sz="28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GB" sz="28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wonder what the most encouraging words you have ever heard have been?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233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A3AA5AE-97FC-D9E0-754A-699CDCDA48B6}"/>
              </a:ext>
            </a:extLst>
          </p:cNvPr>
          <p:cNvSpPr txBox="1"/>
          <p:nvPr/>
        </p:nvSpPr>
        <p:spPr>
          <a:xfrm>
            <a:off x="1099794" y="1640180"/>
            <a:ext cx="9992412" cy="28360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 the change you want to see in the world. (Gandhi)</a:t>
            </a:r>
          </a:p>
          <a:p>
            <a:pPr lvl="0">
              <a:lnSpc>
                <a:spcPct val="107000"/>
              </a:lnSpc>
            </a:pP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are like broken pots – it is when we are broken our light shines brightest.</a:t>
            </a:r>
          </a:p>
          <a:p>
            <a:pPr lvl="0">
              <a:lnSpc>
                <a:spcPct val="107000"/>
              </a:lnSpc>
            </a:pP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Carpe Diem – seize the day!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560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8AB9593-AEDD-28B4-624F-6CE4E255F049}"/>
              </a:ext>
            </a:extLst>
          </p:cNvPr>
          <p:cNvSpPr txBox="1"/>
          <p:nvPr/>
        </p:nvSpPr>
        <p:spPr>
          <a:xfrm>
            <a:off x="939538" y="866859"/>
            <a:ext cx="9524215" cy="46801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Jacob, during his journey and dream, he had some himself some encouraging words and promises from God. 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will give your descendants this land, and they will spread north, south, east and west;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peoples on earth will be blessed through you and your children;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am with you and will watch over you wherever you go</a:t>
            </a:r>
            <a:r>
              <a:rPr lang="en-GB" sz="28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en-GB" sz="28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will not leave you until I have done what I have promised you.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AFCC366-27A6-DB88-37A5-597A779A53D2}"/>
              </a:ext>
            </a:extLst>
          </p:cNvPr>
          <p:cNvGrpSpPr/>
          <p:nvPr/>
        </p:nvGrpSpPr>
        <p:grpSpPr>
          <a:xfrm>
            <a:off x="9458063" y="4552821"/>
            <a:ext cx="2250028" cy="1706577"/>
            <a:chOff x="7031611" y="1705925"/>
            <a:chExt cx="3262000" cy="2441869"/>
          </a:xfrm>
        </p:grpSpPr>
        <p:pic>
          <p:nvPicPr>
            <p:cNvPr id="5" name="Picture 4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574942A6-926E-25A6-486D-57ADEE6E85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1742" y="1705925"/>
              <a:ext cx="2441869" cy="2441869"/>
            </a:xfrm>
            <a:prstGeom prst="rect">
              <a:avLst/>
            </a:prstGeom>
          </p:spPr>
        </p:pic>
        <p:pic>
          <p:nvPicPr>
            <p:cNvPr id="6" name="Picture 5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DE3A437C-658D-72D8-E9FF-75736ED8547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31611" y="3091206"/>
              <a:ext cx="1056588" cy="10565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27959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nline Media 2" title="VLOG - Week 4: Promises">
            <a:hlinkClick r:id="" action="ppaction://media"/>
            <a:extLst>
              <a:ext uri="{FF2B5EF4-FFF2-40B4-BE49-F238E27FC236}">
                <a16:creationId xmlns:a16="http://schemas.microsoft.com/office/drawing/2014/main" id="{1F23EEBD-5608-A43F-3101-C1A629702EA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19150" y="447572"/>
            <a:ext cx="10553700" cy="5962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678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Basis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D8540B5BF282488ECC8CD3C4966458" ma:contentTypeVersion="18" ma:contentTypeDescription="Create a new document." ma:contentTypeScope="" ma:versionID="a6172e6f790fbbe5a33d5a9dd9f1140e">
  <xsd:schema xmlns:xsd="http://www.w3.org/2001/XMLSchema" xmlns:xs="http://www.w3.org/2001/XMLSchema" xmlns:p="http://schemas.microsoft.com/office/2006/metadata/properties" xmlns:ns2="f3a3f4af-9df9-4e1d-8c69-a33c6e733a58" xmlns:ns3="9f06da45-68d2-458d-b3d3-8060d8b51a1e" targetNamespace="http://schemas.microsoft.com/office/2006/metadata/properties" ma:root="true" ma:fieldsID="8229545c610568fd97ee1f1ae68a76c3" ns2:_="" ns3:_="">
    <xsd:import namespace="f3a3f4af-9df9-4e1d-8c69-a33c6e733a58"/>
    <xsd:import namespace="9f06da45-68d2-458d-b3d3-8060d8b51a1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a3f4af-9df9-4e1d-8c69-a33c6e733a5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d411e86-ed25-4156-8ce4-853208e0deec}" ma:internalName="TaxCatchAll" ma:showField="CatchAllData" ma:web="f3a3f4af-9df9-4e1d-8c69-a33c6e733a5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06da45-68d2-458d-b3d3-8060d8b51a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0e3ca5f-0498-4fb9-8f73-f4904194c0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a3f4af-9df9-4e1d-8c69-a33c6e733a58" xsi:nil="true"/>
    <lcf76f155ced4ddcb4097134ff3c332f xmlns="9f06da45-68d2-458d-b3d3-8060d8b51a1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348DB72-E2AA-4569-8695-CBF706EA43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a3f4af-9df9-4e1d-8c69-a33c6e733a58"/>
    <ds:schemaRef ds:uri="9f06da45-68d2-458d-b3d3-8060d8b51a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B815611-7DE0-4BA4-B1ED-596F539A790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0EC9468-5DE7-45B6-B3D7-65C0DF76A851}">
  <ds:schemaRefs>
    <ds:schemaRef ds:uri="http://schemas.microsoft.com/office/2006/metadata/properties"/>
    <ds:schemaRef ds:uri="http://schemas.microsoft.com/office/infopath/2007/PartnerControls"/>
    <ds:schemaRef ds:uri="f3a3f4af-9df9-4e1d-8c69-a33c6e733a58"/>
    <ds:schemaRef ds:uri="9f06da45-68d2-458d-b3d3-8060d8b51a1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280</Words>
  <Application>Microsoft Office PowerPoint</Application>
  <PresentationFormat>Widescreen</PresentationFormat>
  <Paragraphs>33</Paragraphs>
  <Slides>12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Corbel</vt:lpstr>
      <vt:lpstr>Courier New</vt:lpstr>
      <vt:lpstr>Gill Sans MT</vt:lpstr>
      <vt:lpstr>Basis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Diocese of St Albans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 Parker</dc:creator>
  <cp:lastModifiedBy>Hannah Puddefoot</cp:lastModifiedBy>
  <cp:revision>1</cp:revision>
  <dcterms:created xsi:type="dcterms:W3CDTF">2024-08-13T08:48:38Z</dcterms:created>
  <dcterms:modified xsi:type="dcterms:W3CDTF">2024-12-05T11:31:45Z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0x010100FCD8540B5BF282488ECC8CD3C4966458</vt:lpwstr>
  </property>
  <property fmtid="{D5CDD505-2E9C-101B-9397-08002B2CF9AE}" pid="3" name="MediaServiceImageTags">
    <vt:lpwstr/>
  </property>
</Properties>
</file>