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75" r:id="rId5"/>
    <p:sldId id="286" r:id="rId6"/>
    <p:sldId id="287" r:id="rId7"/>
    <p:sldId id="288" r:id="rId8"/>
    <p:sldId id="269" r:id="rId9"/>
    <p:sldId id="277" r:id="rId10"/>
    <p:sldId id="289" r:id="rId11"/>
    <p:sldId id="290" r:id="rId12"/>
    <p:sldId id="291" r:id="rId13"/>
    <p:sldId id="292" r:id="rId14"/>
    <p:sldId id="293" r:id="rId15"/>
    <p:sldId id="294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1B2F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DDA3D84-07FC-45C2-8017-077E2C76DBDF}" v="4" dt="2024-12-05T10:34:42.42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4" d="100"/>
          <a:sy n="104" d="100"/>
        </p:scale>
        <p:origin x="114" y="1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microsoft.com/office/2016/11/relationships/changesInfo" Target="changesInfos/changesInfo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yan Parker" userId="7ee766c9-27f8-4419-b20e-a9b26e408c04" providerId="ADAL" clId="{96AE7F45-CB9A-439D-A867-92B84FC17718}"/>
    <pc:docChg chg="custSel addSld delSld modSld sldOrd delMainMaster">
      <pc:chgData name="Ryan Parker" userId="7ee766c9-27f8-4419-b20e-a9b26e408c04" providerId="ADAL" clId="{96AE7F45-CB9A-439D-A867-92B84FC17718}" dt="2024-08-13T09:08:01.610" v="326" actId="47"/>
      <pc:docMkLst>
        <pc:docMk/>
      </pc:docMkLst>
      <pc:sldChg chg="add del">
        <pc:chgData name="Ryan Parker" userId="7ee766c9-27f8-4419-b20e-a9b26e408c04" providerId="ADAL" clId="{96AE7F45-CB9A-439D-A867-92B84FC17718}" dt="2024-08-13T08:52:16.500" v="65"/>
        <pc:sldMkLst>
          <pc:docMk/>
          <pc:sldMk cId="2850490962" sldId="265"/>
        </pc:sldMkLst>
      </pc:sldChg>
      <pc:sldChg chg="add del">
        <pc:chgData name="Ryan Parker" userId="7ee766c9-27f8-4419-b20e-a9b26e408c04" providerId="ADAL" clId="{96AE7F45-CB9A-439D-A867-92B84FC17718}" dt="2024-08-13T08:48:50.732" v="4" actId="47"/>
        <pc:sldMkLst>
          <pc:docMk/>
          <pc:sldMk cId="2215929184" sldId="272"/>
        </pc:sldMkLst>
      </pc:sldChg>
      <pc:sldChg chg="add del">
        <pc:chgData name="Ryan Parker" userId="7ee766c9-27f8-4419-b20e-a9b26e408c04" providerId="ADAL" clId="{96AE7F45-CB9A-439D-A867-92B84FC17718}" dt="2024-08-13T08:48:47.532" v="2" actId="47"/>
        <pc:sldMkLst>
          <pc:docMk/>
          <pc:sldMk cId="1183708085" sldId="274"/>
        </pc:sldMkLst>
      </pc:sldChg>
      <pc:sldChg chg="modSp add mod">
        <pc:chgData name="Ryan Parker" userId="7ee766c9-27f8-4419-b20e-a9b26e408c04" providerId="ADAL" clId="{96AE7F45-CB9A-439D-A867-92B84FC17718}" dt="2024-08-13T08:48:53.797" v="11" actId="27636"/>
        <pc:sldMkLst>
          <pc:docMk/>
          <pc:sldMk cId="2841843846" sldId="275"/>
        </pc:sldMkLst>
        <pc:spChg chg="mod">
          <ac:chgData name="Ryan Parker" userId="7ee766c9-27f8-4419-b20e-a9b26e408c04" providerId="ADAL" clId="{96AE7F45-CB9A-439D-A867-92B84FC17718}" dt="2024-08-13T08:48:53.797" v="11" actId="27636"/>
          <ac:spMkLst>
            <pc:docMk/>
            <pc:sldMk cId="2841843846" sldId="275"/>
            <ac:spMk id="5" creationId="{D08E6C7A-FE4A-5A18-73B3-96D6347E4855}"/>
          </ac:spMkLst>
        </pc:spChg>
      </pc:sldChg>
      <pc:sldChg chg="add del">
        <pc:chgData name="Ryan Parker" userId="7ee766c9-27f8-4419-b20e-a9b26e408c04" providerId="ADAL" clId="{96AE7F45-CB9A-439D-A867-92B84FC17718}" dt="2024-08-13T08:52:18.321" v="66" actId="47"/>
        <pc:sldMkLst>
          <pc:docMk/>
          <pc:sldMk cId="628410487" sldId="276"/>
        </pc:sldMkLst>
      </pc:sldChg>
      <pc:sldChg chg="addSp delSp modSp add mod">
        <pc:chgData name="Ryan Parker" userId="7ee766c9-27f8-4419-b20e-a9b26e408c04" providerId="ADAL" clId="{96AE7F45-CB9A-439D-A867-92B84FC17718}" dt="2024-08-13T08:55:30.539" v="91" actId="1076"/>
        <pc:sldMkLst>
          <pc:docMk/>
          <pc:sldMk cId="3943233272" sldId="277"/>
        </pc:sldMkLst>
        <pc:spChg chg="del">
          <ac:chgData name="Ryan Parker" userId="7ee766c9-27f8-4419-b20e-a9b26e408c04" providerId="ADAL" clId="{96AE7F45-CB9A-439D-A867-92B84FC17718}" dt="2024-08-13T08:48:58.981" v="12" actId="478"/>
          <ac:spMkLst>
            <pc:docMk/>
            <pc:sldMk cId="3943233272" sldId="277"/>
            <ac:spMk id="3" creationId="{717E3276-63D2-F0C0-BBE8-04F5EE9F0AD0}"/>
          </ac:spMkLst>
        </pc:spChg>
        <pc:spChg chg="add mod">
          <ac:chgData name="Ryan Parker" userId="7ee766c9-27f8-4419-b20e-a9b26e408c04" providerId="ADAL" clId="{96AE7F45-CB9A-439D-A867-92B84FC17718}" dt="2024-08-13T08:55:28.712" v="90" actId="1076"/>
          <ac:spMkLst>
            <pc:docMk/>
            <pc:sldMk cId="3943233272" sldId="277"/>
            <ac:spMk id="4" creationId="{032049FF-6988-135A-0F12-A0E1F6C4E209}"/>
          </ac:spMkLst>
        </pc:spChg>
        <pc:picChg chg="add mod">
          <ac:chgData name="Ryan Parker" userId="7ee766c9-27f8-4419-b20e-a9b26e408c04" providerId="ADAL" clId="{96AE7F45-CB9A-439D-A867-92B84FC17718}" dt="2024-08-13T08:55:30.539" v="91" actId="1076"/>
          <ac:picMkLst>
            <pc:docMk/>
            <pc:sldMk cId="3943233272" sldId="277"/>
            <ac:picMk id="6" creationId="{441223E0-34B4-BD1F-D06A-0393674961F3}"/>
          </ac:picMkLst>
        </pc:picChg>
      </pc:sldChg>
      <pc:sldChg chg="addSp modSp add mod ord">
        <pc:chgData name="Ryan Parker" userId="7ee766c9-27f8-4419-b20e-a9b26e408c04" providerId="ADAL" clId="{96AE7F45-CB9A-439D-A867-92B84FC17718}" dt="2024-08-13T08:49:36.998" v="62" actId="1076"/>
        <pc:sldMkLst>
          <pc:docMk/>
          <pc:sldMk cId="3608085523" sldId="278"/>
        </pc:sldMkLst>
        <pc:spChg chg="add mod">
          <ac:chgData name="Ryan Parker" userId="7ee766c9-27f8-4419-b20e-a9b26e408c04" providerId="ADAL" clId="{96AE7F45-CB9A-439D-A867-92B84FC17718}" dt="2024-08-13T08:49:36.998" v="62" actId="1076"/>
          <ac:spMkLst>
            <pc:docMk/>
            <pc:sldMk cId="3608085523" sldId="278"/>
            <ac:spMk id="2" creationId="{C8383783-7A42-80B2-8887-DB9D82F05C57}"/>
          </ac:spMkLst>
        </pc:spChg>
      </pc:sldChg>
      <pc:sldChg chg="addSp modSp add mod modAnim">
        <pc:chgData name="Ryan Parker" userId="7ee766c9-27f8-4419-b20e-a9b26e408c04" providerId="ADAL" clId="{96AE7F45-CB9A-439D-A867-92B84FC17718}" dt="2024-08-13T09:00:55.011" v="149" actId="1076"/>
        <pc:sldMkLst>
          <pc:docMk/>
          <pc:sldMk cId="676863770" sldId="279"/>
        </pc:sldMkLst>
        <pc:spChg chg="add mod">
          <ac:chgData name="Ryan Parker" userId="7ee766c9-27f8-4419-b20e-a9b26e408c04" providerId="ADAL" clId="{96AE7F45-CB9A-439D-A867-92B84FC17718}" dt="2024-08-13T08:59:19.216" v="118" actId="255"/>
          <ac:spMkLst>
            <pc:docMk/>
            <pc:sldMk cId="676863770" sldId="279"/>
            <ac:spMk id="3" creationId="{B09FFA7E-A500-D567-F0B5-2EB8C3153612}"/>
          </ac:spMkLst>
        </pc:spChg>
        <pc:spChg chg="add mod">
          <ac:chgData name="Ryan Parker" userId="7ee766c9-27f8-4419-b20e-a9b26e408c04" providerId="ADAL" clId="{96AE7F45-CB9A-439D-A867-92B84FC17718}" dt="2024-08-13T08:59:07.030" v="115" actId="14100"/>
          <ac:spMkLst>
            <pc:docMk/>
            <pc:sldMk cId="676863770" sldId="279"/>
            <ac:spMk id="5" creationId="{12CF912B-367E-866D-BB3D-41E9402CA975}"/>
          </ac:spMkLst>
        </pc:spChg>
        <pc:spChg chg="add mod">
          <ac:chgData name="Ryan Parker" userId="7ee766c9-27f8-4419-b20e-a9b26e408c04" providerId="ADAL" clId="{96AE7F45-CB9A-439D-A867-92B84FC17718}" dt="2024-08-13T09:00:55.011" v="149" actId="1076"/>
          <ac:spMkLst>
            <pc:docMk/>
            <pc:sldMk cId="676863770" sldId="279"/>
            <ac:spMk id="7" creationId="{DDE8FE5A-57AF-AA46-F119-48D59FBC67DD}"/>
          </ac:spMkLst>
        </pc:spChg>
        <pc:picChg chg="add mod">
          <ac:chgData name="Ryan Parker" userId="7ee766c9-27f8-4419-b20e-a9b26e408c04" providerId="ADAL" clId="{96AE7F45-CB9A-439D-A867-92B84FC17718}" dt="2024-08-13T08:58:56.446" v="111" actId="1076"/>
          <ac:picMkLst>
            <pc:docMk/>
            <pc:sldMk cId="676863770" sldId="279"/>
            <ac:picMk id="1026" creationId="{AEA7DE0E-C9A2-4071-2B2F-46FC234A83E6}"/>
          </ac:picMkLst>
        </pc:picChg>
      </pc:sldChg>
      <pc:sldChg chg="addSp delSp modSp add mod">
        <pc:chgData name="Ryan Parker" userId="7ee766c9-27f8-4419-b20e-a9b26e408c04" providerId="ADAL" clId="{96AE7F45-CB9A-439D-A867-92B84FC17718}" dt="2024-08-13T09:01:49.960" v="166" actId="20577"/>
        <pc:sldMkLst>
          <pc:docMk/>
          <pc:sldMk cId="2040463388" sldId="280"/>
        </pc:sldMkLst>
        <pc:spChg chg="add del mod">
          <ac:chgData name="Ryan Parker" userId="7ee766c9-27f8-4419-b20e-a9b26e408c04" providerId="ADAL" clId="{96AE7F45-CB9A-439D-A867-92B84FC17718}" dt="2024-08-13T08:56:11.289" v="101"/>
          <ac:spMkLst>
            <pc:docMk/>
            <pc:sldMk cId="2040463388" sldId="280"/>
            <ac:spMk id="3" creationId="{62DE68FF-93AE-10C7-BB50-D37E269A370A}"/>
          </ac:spMkLst>
        </pc:spChg>
        <pc:spChg chg="add mod">
          <ac:chgData name="Ryan Parker" userId="7ee766c9-27f8-4419-b20e-a9b26e408c04" providerId="ADAL" clId="{96AE7F45-CB9A-439D-A867-92B84FC17718}" dt="2024-08-13T09:01:49.960" v="166" actId="20577"/>
          <ac:spMkLst>
            <pc:docMk/>
            <pc:sldMk cId="2040463388" sldId="280"/>
            <ac:spMk id="5" creationId="{92567772-AB35-A340-28B9-C431004432BE}"/>
          </ac:spMkLst>
        </pc:spChg>
      </pc:sldChg>
      <pc:sldChg chg="addSp modSp add mod">
        <pc:chgData name="Ryan Parker" userId="7ee766c9-27f8-4419-b20e-a9b26e408c04" providerId="ADAL" clId="{96AE7F45-CB9A-439D-A867-92B84FC17718}" dt="2024-08-13T09:02:26.394" v="255" actId="1076"/>
        <pc:sldMkLst>
          <pc:docMk/>
          <pc:sldMk cId="3681028634" sldId="281"/>
        </pc:sldMkLst>
        <pc:spChg chg="add mod">
          <ac:chgData name="Ryan Parker" userId="7ee766c9-27f8-4419-b20e-a9b26e408c04" providerId="ADAL" clId="{96AE7F45-CB9A-439D-A867-92B84FC17718}" dt="2024-08-13T09:02:26.394" v="255" actId="1076"/>
          <ac:spMkLst>
            <pc:docMk/>
            <pc:sldMk cId="3681028634" sldId="281"/>
            <ac:spMk id="3" creationId="{6111E9DA-A4B2-B4DE-97C4-554C0BA582D8}"/>
          </ac:spMkLst>
        </pc:spChg>
      </pc:sldChg>
      <pc:sldChg chg="add del">
        <pc:chgData name="Ryan Parker" userId="7ee766c9-27f8-4419-b20e-a9b26e408c04" providerId="ADAL" clId="{96AE7F45-CB9A-439D-A867-92B84FC17718}" dt="2024-08-13T08:52:46.086" v="68"/>
        <pc:sldMkLst>
          <pc:docMk/>
          <pc:sldMk cId="4282272083" sldId="281"/>
        </pc:sldMkLst>
      </pc:sldChg>
      <pc:sldChg chg="addSp modSp add mod modAnim">
        <pc:chgData name="Ryan Parker" userId="7ee766c9-27f8-4419-b20e-a9b26e408c04" providerId="ADAL" clId="{96AE7F45-CB9A-439D-A867-92B84FC17718}" dt="2024-08-13T09:07:21.849" v="317"/>
        <pc:sldMkLst>
          <pc:docMk/>
          <pc:sldMk cId="3441225163" sldId="282"/>
        </pc:sldMkLst>
        <pc:spChg chg="add mod">
          <ac:chgData name="Ryan Parker" userId="7ee766c9-27f8-4419-b20e-a9b26e408c04" providerId="ADAL" clId="{96AE7F45-CB9A-439D-A867-92B84FC17718}" dt="2024-08-13T09:07:11.580" v="315" actId="14100"/>
          <ac:spMkLst>
            <pc:docMk/>
            <pc:sldMk cId="3441225163" sldId="282"/>
            <ac:spMk id="3" creationId="{EF31BE00-C205-77FF-60CE-E9D48EF80E98}"/>
          </ac:spMkLst>
        </pc:spChg>
      </pc:sldChg>
      <pc:sldChg chg="add del">
        <pc:chgData name="Ryan Parker" userId="7ee766c9-27f8-4419-b20e-a9b26e408c04" providerId="ADAL" clId="{96AE7F45-CB9A-439D-A867-92B84FC17718}" dt="2024-08-13T09:08:01.610" v="326" actId="47"/>
        <pc:sldMkLst>
          <pc:docMk/>
          <pc:sldMk cId="1819653355" sldId="283"/>
        </pc:sldMkLst>
      </pc:sldChg>
      <pc:sldChg chg="addSp modSp add mod">
        <pc:chgData name="Ryan Parker" userId="7ee766c9-27f8-4419-b20e-a9b26e408c04" providerId="ADAL" clId="{96AE7F45-CB9A-439D-A867-92B84FC17718}" dt="2024-08-13T09:07:46.461" v="322" actId="1076"/>
        <pc:sldMkLst>
          <pc:docMk/>
          <pc:sldMk cId="527056253" sldId="284"/>
        </pc:sldMkLst>
        <pc:spChg chg="add mod">
          <ac:chgData name="Ryan Parker" userId="7ee766c9-27f8-4419-b20e-a9b26e408c04" providerId="ADAL" clId="{96AE7F45-CB9A-439D-A867-92B84FC17718}" dt="2024-08-13T09:07:46.461" v="322" actId="1076"/>
          <ac:spMkLst>
            <pc:docMk/>
            <pc:sldMk cId="527056253" sldId="284"/>
            <ac:spMk id="3" creationId="{D88CB176-7DD3-0131-2144-19046206F20B}"/>
          </ac:spMkLst>
        </pc:spChg>
      </pc:sldChg>
      <pc:sldChg chg="add ord">
        <pc:chgData name="Ryan Parker" userId="7ee766c9-27f8-4419-b20e-a9b26e408c04" providerId="ADAL" clId="{96AE7F45-CB9A-439D-A867-92B84FC17718}" dt="2024-08-13T09:08:00.383" v="325"/>
        <pc:sldMkLst>
          <pc:docMk/>
          <pc:sldMk cId="2748801241" sldId="285"/>
        </pc:sldMkLst>
      </pc:sldChg>
      <pc:sldMasterChg chg="del delSldLayout">
        <pc:chgData name="Ryan Parker" userId="7ee766c9-27f8-4419-b20e-a9b26e408c04" providerId="ADAL" clId="{96AE7F45-CB9A-439D-A867-92B84FC17718}" dt="2024-08-13T08:48:50.732" v="4" actId="47"/>
        <pc:sldMasterMkLst>
          <pc:docMk/>
          <pc:sldMasterMk cId="4059185235" sldId="2147483648"/>
        </pc:sldMasterMkLst>
        <pc:sldLayoutChg chg="del">
          <pc:chgData name="Ryan Parker" userId="7ee766c9-27f8-4419-b20e-a9b26e408c04" providerId="ADAL" clId="{96AE7F45-CB9A-439D-A867-92B84FC17718}" dt="2024-08-13T08:48:50.732" v="4" actId="47"/>
          <pc:sldLayoutMkLst>
            <pc:docMk/>
            <pc:sldMasterMk cId="4059185235" sldId="2147483648"/>
            <pc:sldLayoutMk cId="513836030" sldId="2147483649"/>
          </pc:sldLayoutMkLst>
        </pc:sldLayoutChg>
        <pc:sldLayoutChg chg="del">
          <pc:chgData name="Ryan Parker" userId="7ee766c9-27f8-4419-b20e-a9b26e408c04" providerId="ADAL" clId="{96AE7F45-CB9A-439D-A867-92B84FC17718}" dt="2024-08-13T08:48:50.732" v="4" actId="47"/>
          <pc:sldLayoutMkLst>
            <pc:docMk/>
            <pc:sldMasterMk cId="4059185235" sldId="2147483648"/>
            <pc:sldLayoutMk cId="3261975857" sldId="2147483650"/>
          </pc:sldLayoutMkLst>
        </pc:sldLayoutChg>
        <pc:sldLayoutChg chg="del">
          <pc:chgData name="Ryan Parker" userId="7ee766c9-27f8-4419-b20e-a9b26e408c04" providerId="ADAL" clId="{96AE7F45-CB9A-439D-A867-92B84FC17718}" dt="2024-08-13T08:48:50.732" v="4" actId="47"/>
          <pc:sldLayoutMkLst>
            <pc:docMk/>
            <pc:sldMasterMk cId="4059185235" sldId="2147483648"/>
            <pc:sldLayoutMk cId="1896684911" sldId="2147483651"/>
          </pc:sldLayoutMkLst>
        </pc:sldLayoutChg>
        <pc:sldLayoutChg chg="del">
          <pc:chgData name="Ryan Parker" userId="7ee766c9-27f8-4419-b20e-a9b26e408c04" providerId="ADAL" clId="{96AE7F45-CB9A-439D-A867-92B84FC17718}" dt="2024-08-13T08:48:50.732" v="4" actId="47"/>
          <pc:sldLayoutMkLst>
            <pc:docMk/>
            <pc:sldMasterMk cId="4059185235" sldId="2147483648"/>
            <pc:sldLayoutMk cId="4137215886" sldId="2147483652"/>
          </pc:sldLayoutMkLst>
        </pc:sldLayoutChg>
        <pc:sldLayoutChg chg="del">
          <pc:chgData name="Ryan Parker" userId="7ee766c9-27f8-4419-b20e-a9b26e408c04" providerId="ADAL" clId="{96AE7F45-CB9A-439D-A867-92B84FC17718}" dt="2024-08-13T08:48:50.732" v="4" actId="47"/>
          <pc:sldLayoutMkLst>
            <pc:docMk/>
            <pc:sldMasterMk cId="4059185235" sldId="2147483648"/>
            <pc:sldLayoutMk cId="3062547620" sldId="2147483653"/>
          </pc:sldLayoutMkLst>
        </pc:sldLayoutChg>
        <pc:sldLayoutChg chg="del">
          <pc:chgData name="Ryan Parker" userId="7ee766c9-27f8-4419-b20e-a9b26e408c04" providerId="ADAL" clId="{96AE7F45-CB9A-439D-A867-92B84FC17718}" dt="2024-08-13T08:48:50.732" v="4" actId="47"/>
          <pc:sldLayoutMkLst>
            <pc:docMk/>
            <pc:sldMasterMk cId="4059185235" sldId="2147483648"/>
            <pc:sldLayoutMk cId="2538843528" sldId="2147483654"/>
          </pc:sldLayoutMkLst>
        </pc:sldLayoutChg>
        <pc:sldLayoutChg chg="del">
          <pc:chgData name="Ryan Parker" userId="7ee766c9-27f8-4419-b20e-a9b26e408c04" providerId="ADAL" clId="{96AE7F45-CB9A-439D-A867-92B84FC17718}" dt="2024-08-13T08:48:50.732" v="4" actId="47"/>
          <pc:sldLayoutMkLst>
            <pc:docMk/>
            <pc:sldMasterMk cId="4059185235" sldId="2147483648"/>
            <pc:sldLayoutMk cId="656557814" sldId="2147483655"/>
          </pc:sldLayoutMkLst>
        </pc:sldLayoutChg>
        <pc:sldLayoutChg chg="del">
          <pc:chgData name="Ryan Parker" userId="7ee766c9-27f8-4419-b20e-a9b26e408c04" providerId="ADAL" clId="{96AE7F45-CB9A-439D-A867-92B84FC17718}" dt="2024-08-13T08:48:50.732" v="4" actId="47"/>
          <pc:sldLayoutMkLst>
            <pc:docMk/>
            <pc:sldMasterMk cId="4059185235" sldId="2147483648"/>
            <pc:sldLayoutMk cId="1872798837" sldId="2147483656"/>
          </pc:sldLayoutMkLst>
        </pc:sldLayoutChg>
        <pc:sldLayoutChg chg="del">
          <pc:chgData name="Ryan Parker" userId="7ee766c9-27f8-4419-b20e-a9b26e408c04" providerId="ADAL" clId="{96AE7F45-CB9A-439D-A867-92B84FC17718}" dt="2024-08-13T08:48:50.732" v="4" actId="47"/>
          <pc:sldLayoutMkLst>
            <pc:docMk/>
            <pc:sldMasterMk cId="4059185235" sldId="2147483648"/>
            <pc:sldLayoutMk cId="83062853" sldId="2147483657"/>
          </pc:sldLayoutMkLst>
        </pc:sldLayoutChg>
        <pc:sldLayoutChg chg="del">
          <pc:chgData name="Ryan Parker" userId="7ee766c9-27f8-4419-b20e-a9b26e408c04" providerId="ADAL" clId="{96AE7F45-CB9A-439D-A867-92B84FC17718}" dt="2024-08-13T08:48:50.732" v="4" actId="47"/>
          <pc:sldLayoutMkLst>
            <pc:docMk/>
            <pc:sldMasterMk cId="4059185235" sldId="2147483648"/>
            <pc:sldLayoutMk cId="4228812040" sldId="2147483658"/>
          </pc:sldLayoutMkLst>
        </pc:sldLayoutChg>
        <pc:sldLayoutChg chg="del">
          <pc:chgData name="Ryan Parker" userId="7ee766c9-27f8-4419-b20e-a9b26e408c04" providerId="ADAL" clId="{96AE7F45-CB9A-439D-A867-92B84FC17718}" dt="2024-08-13T08:48:50.732" v="4" actId="47"/>
          <pc:sldLayoutMkLst>
            <pc:docMk/>
            <pc:sldMasterMk cId="4059185235" sldId="2147483648"/>
            <pc:sldLayoutMk cId="1623729987" sldId="2147483659"/>
          </pc:sldLayoutMkLst>
        </pc:sldLayoutChg>
      </pc:sldMasterChg>
    </pc:docChg>
  </pc:docChgLst>
  <pc:docChgLst>
    <pc:chgData name="Ryan Parker" userId="7ee766c9-27f8-4419-b20e-a9b26e408c04" providerId="ADAL" clId="{86E2C805-F6A8-4231-81B1-DCC053574AA4}"/>
    <pc:docChg chg="custSel addSld delSld modSld">
      <pc:chgData name="Ryan Parker" userId="7ee766c9-27f8-4419-b20e-a9b26e408c04" providerId="ADAL" clId="{86E2C805-F6A8-4231-81B1-DCC053574AA4}" dt="2024-08-15T08:18:19.375" v="146" actId="255"/>
      <pc:docMkLst>
        <pc:docMk/>
      </pc:docMkLst>
      <pc:sldChg chg="del">
        <pc:chgData name="Ryan Parker" userId="7ee766c9-27f8-4419-b20e-a9b26e408c04" providerId="ADAL" clId="{86E2C805-F6A8-4231-81B1-DCC053574AA4}" dt="2024-08-15T07:59:17.342" v="2" actId="47"/>
        <pc:sldMkLst>
          <pc:docMk/>
          <pc:sldMk cId="2850490962" sldId="265"/>
        </pc:sldMkLst>
      </pc:sldChg>
      <pc:sldChg chg="del">
        <pc:chgData name="Ryan Parker" userId="7ee766c9-27f8-4419-b20e-a9b26e408c04" providerId="ADAL" clId="{86E2C805-F6A8-4231-81B1-DCC053574AA4}" dt="2024-08-15T07:59:18.699" v="3" actId="47"/>
        <pc:sldMkLst>
          <pc:docMk/>
          <pc:sldMk cId="1874603749" sldId="267"/>
        </pc:sldMkLst>
      </pc:sldChg>
      <pc:sldChg chg="add">
        <pc:chgData name="Ryan Parker" userId="7ee766c9-27f8-4419-b20e-a9b26e408c04" providerId="ADAL" clId="{86E2C805-F6A8-4231-81B1-DCC053574AA4}" dt="2024-08-15T07:59:14.786" v="1"/>
        <pc:sldMkLst>
          <pc:docMk/>
          <pc:sldMk cId="3477783019" sldId="269"/>
        </pc:sldMkLst>
      </pc:sldChg>
      <pc:sldChg chg="modSp mod">
        <pc:chgData name="Ryan Parker" userId="7ee766c9-27f8-4419-b20e-a9b26e408c04" providerId="ADAL" clId="{86E2C805-F6A8-4231-81B1-DCC053574AA4}" dt="2024-08-15T08:03:09.384" v="25" actId="20577"/>
        <pc:sldMkLst>
          <pc:docMk/>
          <pc:sldMk cId="2841843846" sldId="275"/>
        </pc:sldMkLst>
        <pc:spChg chg="mod">
          <ac:chgData name="Ryan Parker" userId="7ee766c9-27f8-4419-b20e-a9b26e408c04" providerId="ADAL" clId="{86E2C805-F6A8-4231-81B1-DCC053574AA4}" dt="2024-08-15T08:03:09.384" v="25" actId="20577"/>
          <ac:spMkLst>
            <pc:docMk/>
            <pc:sldMk cId="2841843846" sldId="275"/>
            <ac:spMk id="5" creationId="{D08E6C7A-FE4A-5A18-73B3-96D6347E4855}"/>
          </ac:spMkLst>
        </pc:spChg>
      </pc:sldChg>
      <pc:sldChg chg="addSp delSp modSp mod">
        <pc:chgData name="Ryan Parker" userId="7ee766c9-27f8-4419-b20e-a9b26e408c04" providerId="ADAL" clId="{86E2C805-F6A8-4231-81B1-DCC053574AA4}" dt="2024-08-15T08:11:33.024" v="76" actId="20577"/>
        <pc:sldMkLst>
          <pc:docMk/>
          <pc:sldMk cId="3943233272" sldId="277"/>
        </pc:sldMkLst>
        <pc:spChg chg="add mod">
          <ac:chgData name="Ryan Parker" userId="7ee766c9-27f8-4419-b20e-a9b26e408c04" providerId="ADAL" clId="{86E2C805-F6A8-4231-81B1-DCC053574AA4}" dt="2024-08-15T08:11:33.024" v="76" actId="20577"/>
          <ac:spMkLst>
            <pc:docMk/>
            <pc:sldMk cId="3943233272" sldId="277"/>
            <ac:spMk id="3" creationId="{ECE90F96-3682-0734-A822-4917FA1E8AB9}"/>
          </ac:spMkLst>
        </pc:spChg>
        <pc:spChg chg="del">
          <ac:chgData name="Ryan Parker" userId="7ee766c9-27f8-4419-b20e-a9b26e408c04" providerId="ADAL" clId="{86E2C805-F6A8-4231-81B1-DCC053574AA4}" dt="2024-08-15T07:59:23.957" v="5" actId="478"/>
          <ac:spMkLst>
            <pc:docMk/>
            <pc:sldMk cId="3943233272" sldId="277"/>
            <ac:spMk id="4" creationId="{032049FF-6988-135A-0F12-A0E1F6C4E209}"/>
          </ac:spMkLst>
        </pc:spChg>
        <pc:picChg chg="del">
          <ac:chgData name="Ryan Parker" userId="7ee766c9-27f8-4419-b20e-a9b26e408c04" providerId="ADAL" clId="{86E2C805-F6A8-4231-81B1-DCC053574AA4}" dt="2024-08-15T07:59:22.468" v="4" actId="478"/>
          <ac:picMkLst>
            <pc:docMk/>
            <pc:sldMk cId="3943233272" sldId="277"/>
            <ac:picMk id="6" creationId="{441223E0-34B4-BD1F-D06A-0393674961F3}"/>
          </ac:picMkLst>
        </pc:picChg>
      </pc:sldChg>
      <pc:sldChg chg="del">
        <pc:chgData name="Ryan Parker" userId="7ee766c9-27f8-4419-b20e-a9b26e408c04" providerId="ADAL" clId="{86E2C805-F6A8-4231-81B1-DCC053574AA4}" dt="2024-08-15T07:59:11.058" v="0" actId="47"/>
        <pc:sldMkLst>
          <pc:docMk/>
          <pc:sldMk cId="3608085523" sldId="278"/>
        </pc:sldMkLst>
      </pc:sldChg>
      <pc:sldChg chg="del">
        <pc:chgData name="Ryan Parker" userId="7ee766c9-27f8-4419-b20e-a9b26e408c04" providerId="ADAL" clId="{86E2C805-F6A8-4231-81B1-DCC053574AA4}" dt="2024-08-15T07:59:25.756" v="6" actId="47"/>
        <pc:sldMkLst>
          <pc:docMk/>
          <pc:sldMk cId="676863770" sldId="279"/>
        </pc:sldMkLst>
      </pc:sldChg>
      <pc:sldChg chg="del">
        <pc:chgData name="Ryan Parker" userId="7ee766c9-27f8-4419-b20e-a9b26e408c04" providerId="ADAL" clId="{86E2C805-F6A8-4231-81B1-DCC053574AA4}" dt="2024-08-15T07:59:26.364" v="7" actId="47"/>
        <pc:sldMkLst>
          <pc:docMk/>
          <pc:sldMk cId="2040463388" sldId="280"/>
        </pc:sldMkLst>
      </pc:sldChg>
      <pc:sldChg chg="del">
        <pc:chgData name="Ryan Parker" userId="7ee766c9-27f8-4419-b20e-a9b26e408c04" providerId="ADAL" clId="{86E2C805-F6A8-4231-81B1-DCC053574AA4}" dt="2024-08-15T07:59:27.182" v="8" actId="47"/>
        <pc:sldMkLst>
          <pc:docMk/>
          <pc:sldMk cId="3681028634" sldId="281"/>
        </pc:sldMkLst>
      </pc:sldChg>
      <pc:sldChg chg="del">
        <pc:chgData name="Ryan Parker" userId="7ee766c9-27f8-4419-b20e-a9b26e408c04" providerId="ADAL" clId="{86E2C805-F6A8-4231-81B1-DCC053574AA4}" dt="2024-08-15T07:59:27.914" v="9" actId="47"/>
        <pc:sldMkLst>
          <pc:docMk/>
          <pc:sldMk cId="3441225163" sldId="282"/>
        </pc:sldMkLst>
      </pc:sldChg>
      <pc:sldChg chg="del">
        <pc:chgData name="Ryan Parker" userId="7ee766c9-27f8-4419-b20e-a9b26e408c04" providerId="ADAL" clId="{86E2C805-F6A8-4231-81B1-DCC053574AA4}" dt="2024-08-15T07:59:28.662" v="10" actId="47"/>
        <pc:sldMkLst>
          <pc:docMk/>
          <pc:sldMk cId="527056253" sldId="284"/>
        </pc:sldMkLst>
      </pc:sldChg>
      <pc:sldChg chg="del">
        <pc:chgData name="Ryan Parker" userId="7ee766c9-27f8-4419-b20e-a9b26e408c04" providerId="ADAL" clId="{86E2C805-F6A8-4231-81B1-DCC053574AA4}" dt="2024-08-15T07:59:29.589" v="11" actId="47"/>
        <pc:sldMkLst>
          <pc:docMk/>
          <pc:sldMk cId="2748801241" sldId="285"/>
        </pc:sldMkLst>
      </pc:sldChg>
      <pc:sldChg chg="add">
        <pc:chgData name="Ryan Parker" userId="7ee766c9-27f8-4419-b20e-a9b26e408c04" providerId="ADAL" clId="{86E2C805-F6A8-4231-81B1-DCC053574AA4}" dt="2024-08-15T07:59:14.786" v="1"/>
        <pc:sldMkLst>
          <pc:docMk/>
          <pc:sldMk cId="2661087067" sldId="286"/>
        </pc:sldMkLst>
      </pc:sldChg>
      <pc:sldChg chg="add">
        <pc:chgData name="Ryan Parker" userId="7ee766c9-27f8-4419-b20e-a9b26e408c04" providerId="ADAL" clId="{86E2C805-F6A8-4231-81B1-DCC053574AA4}" dt="2024-08-15T07:59:14.786" v="1"/>
        <pc:sldMkLst>
          <pc:docMk/>
          <pc:sldMk cId="3738604893" sldId="287"/>
        </pc:sldMkLst>
      </pc:sldChg>
      <pc:sldChg chg="add">
        <pc:chgData name="Ryan Parker" userId="7ee766c9-27f8-4419-b20e-a9b26e408c04" providerId="ADAL" clId="{86E2C805-F6A8-4231-81B1-DCC053574AA4}" dt="2024-08-15T07:59:14.786" v="1"/>
        <pc:sldMkLst>
          <pc:docMk/>
          <pc:sldMk cId="1517522383" sldId="288"/>
        </pc:sldMkLst>
      </pc:sldChg>
      <pc:sldChg chg="addSp modSp add mod">
        <pc:chgData name="Ryan Parker" userId="7ee766c9-27f8-4419-b20e-a9b26e408c04" providerId="ADAL" clId="{86E2C805-F6A8-4231-81B1-DCC053574AA4}" dt="2024-08-15T08:12:01.524" v="85" actId="1076"/>
        <pc:sldMkLst>
          <pc:docMk/>
          <pc:sldMk cId="3449560718" sldId="289"/>
        </pc:sldMkLst>
        <pc:spChg chg="add mod">
          <ac:chgData name="Ryan Parker" userId="7ee766c9-27f8-4419-b20e-a9b26e408c04" providerId="ADAL" clId="{86E2C805-F6A8-4231-81B1-DCC053574AA4}" dt="2024-08-15T08:12:01.524" v="85" actId="1076"/>
          <ac:spMkLst>
            <pc:docMk/>
            <pc:sldMk cId="3449560718" sldId="289"/>
            <ac:spMk id="3" creationId="{7A3AA5AE-97FC-D9E0-754A-699CDCDA48B6}"/>
          </ac:spMkLst>
        </pc:spChg>
      </pc:sldChg>
      <pc:sldChg chg="addSp modSp add mod modAnim">
        <pc:chgData name="Ryan Parker" userId="7ee766c9-27f8-4419-b20e-a9b26e408c04" providerId="ADAL" clId="{86E2C805-F6A8-4231-81B1-DCC053574AA4}" dt="2024-08-15T08:13:26.795" v="106" actId="14100"/>
        <pc:sldMkLst>
          <pc:docMk/>
          <pc:sldMk cId="3227959560" sldId="290"/>
        </pc:sldMkLst>
        <pc:spChg chg="add mod">
          <ac:chgData name="Ryan Parker" userId="7ee766c9-27f8-4419-b20e-a9b26e408c04" providerId="ADAL" clId="{86E2C805-F6A8-4231-81B1-DCC053574AA4}" dt="2024-08-15T08:13:26.795" v="106" actId="14100"/>
          <ac:spMkLst>
            <pc:docMk/>
            <pc:sldMk cId="3227959560" sldId="290"/>
            <ac:spMk id="3" creationId="{38AB9593-AEDD-28B4-624F-6CE4E255F049}"/>
          </ac:spMkLst>
        </pc:spChg>
        <pc:grpChg chg="add mod">
          <ac:chgData name="Ryan Parker" userId="7ee766c9-27f8-4419-b20e-a9b26e408c04" providerId="ADAL" clId="{86E2C805-F6A8-4231-81B1-DCC053574AA4}" dt="2024-08-15T08:12:46.718" v="95" actId="1076"/>
          <ac:grpSpMkLst>
            <pc:docMk/>
            <pc:sldMk cId="3227959560" sldId="290"/>
            <ac:grpSpMk id="4" creationId="{9AFCC366-27A6-DB88-37A5-597A779A53D2}"/>
          </ac:grpSpMkLst>
        </pc:grpChg>
        <pc:picChg chg="mod">
          <ac:chgData name="Ryan Parker" userId="7ee766c9-27f8-4419-b20e-a9b26e408c04" providerId="ADAL" clId="{86E2C805-F6A8-4231-81B1-DCC053574AA4}" dt="2024-08-15T08:12:34.049" v="91"/>
          <ac:picMkLst>
            <pc:docMk/>
            <pc:sldMk cId="3227959560" sldId="290"/>
            <ac:picMk id="5" creationId="{574942A6-926E-25A6-486D-57ADEE6E85F5}"/>
          </ac:picMkLst>
        </pc:picChg>
        <pc:picChg chg="mod">
          <ac:chgData name="Ryan Parker" userId="7ee766c9-27f8-4419-b20e-a9b26e408c04" providerId="ADAL" clId="{86E2C805-F6A8-4231-81B1-DCC053574AA4}" dt="2024-08-15T08:12:34.049" v="91"/>
          <ac:picMkLst>
            <pc:docMk/>
            <pc:sldMk cId="3227959560" sldId="290"/>
            <ac:picMk id="6" creationId="{DE3A437C-658D-72D8-E9FF-75736ED85475}"/>
          </ac:picMkLst>
        </pc:picChg>
      </pc:sldChg>
      <pc:sldChg chg="addSp modSp add mod">
        <pc:chgData name="Ryan Parker" userId="7ee766c9-27f8-4419-b20e-a9b26e408c04" providerId="ADAL" clId="{86E2C805-F6A8-4231-81B1-DCC053574AA4}" dt="2024-08-15T08:04:16.320" v="59" actId="13926"/>
        <pc:sldMkLst>
          <pc:docMk/>
          <pc:sldMk cId="1731678961" sldId="291"/>
        </pc:sldMkLst>
        <pc:spChg chg="add mod">
          <ac:chgData name="Ryan Parker" userId="7ee766c9-27f8-4419-b20e-a9b26e408c04" providerId="ADAL" clId="{86E2C805-F6A8-4231-81B1-DCC053574AA4}" dt="2024-08-15T08:04:16.320" v="59" actId="13926"/>
          <ac:spMkLst>
            <pc:docMk/>
            <pc:sldMk cId="1731678961" sldId="291"/>
            <ac:spMk id="2" creationId="{33A4541D-DFE0-79DF-A766-DA2FAADEDC9F}"/>
          </ac:spMkLst>
        </pc:spChg>
      </pc:sldChg>
      <pc:sldChg chg="addSp modSp add mod">
        <pc:chgData name="Ryan Parker" userId="7ee766c9-27f8-4419-b20e-a9b26e408c04" providerId="ADAL" clId="{86E2C805-F6A8-4231-81B1-DCC053574AA4}" dt="2024-08-15T08:16:39.667" v="117" actId="1076"/>
        <pc:sldMkLst>
          <pc:docMk/>
          <pc:sldMk cId="1760277692" sldId="292"/>
        </pc:sldMkLst>
        <pc:spChg chg="add mod">
          <ac:chgData name="Ryan Parker" userId="7ee766c9-27f8-4419-b20e-a9b26e408c04" providerId="ADAL" clId="{86E2C805-F6A8-4231-81B1-DCC053574AA4}" dt="2024-08-15T08:13:57.877" v="113" actId="1076"/>
          <ac:spMkLst>
            <pc:docMk/>
            <pc:sldMk cId="1760277692" sldId="292"/>
            <ac:spMk id="3" creationId="{4977983D-6F10-818C-A455-46638C915793}"/>
          </ac:spMkLst>
        </pc:spChg>
        <pc:picChg chg="add mod">
          <ac:chgData name="Ryan Parker" userId="7ee766c9-27f8-4419-b20e-a9b26e408c04" providerId="ADAL" clId="{86E2C805-F6A8-4231-81B1-DCC053574AA4}" dt="2024-08-15T08:16:39.667" v="117" actId="1076"/>
          <ac:picMkLst>
            <pc:docMk/>
            <pc:sldMk cId="1760277692" sldId="292"/>
            <ac:picMk id="4" creationId="{7621E75B-2157-1C5E-DE9F-BCAAED5DBD56}"/>
          </ac:picMkLst>
        </pc:picChg>
      </pc:sldChg>
      <pc:sldChg chg="addSp modSp add mod">
        <pc:chgData name="Ryan Parker" userId="7ee766c9-27f8-4419-b20e-a9b26e408c04" providerId="ADAL" clId="{86E2C805-F6A8-4231-81B1-DCC053574AA4}" dt="2024-08-15T08:17:38.046" v="136" actId="1076"/>
        <pc:sldMkLst>
          <pc:docMk/>
          <pc:sldMk cId="3545208741" sldId="293"/>
        </pc:sldMkLst>
        <pc:spChg chg="add mod">
          <ac:chgData name="Ryan Parker" userId="7ee766c9-27f8-4419-b20e-a9b26e408c04" providerId="ADAL" clId="{86E2C805-F6A8-4231-81B1-DCC053574AA4}" dt="2024-08-15T08:17:28.131" v="133" actId="1076"/>
          <ac:spMkLst>
            <pc:docMk/>
            <pc:sldMk cId="3545208741" sldId="293"/>
            <ac:spMk id="3" creationId="{2EF6E8E1-4006-6E5C-8FCD-23AA3D015F1D}"/>
          </ac:spMkLst>
        </pc:spChg>
        <pc:spChg chg="add mod">
          <ac:chgData name="Ryan Parker" userId="7ee766c9-27f8-4419-b20e-a9b26e408c04" providerId="ADAL" clId="{86E2C805-F6A8-4231-81B1-DCC053574AA4}" dt="2024-08-15T08:17:20.732" v="132" actId="20577"/>
          <ac:spMkLst>
            <pc:docMk/>
            <pc:sldMk cId="3545208741" sldId="293"/>
            <ac:spMk id="4" creationId="{EDC7BE2A-615F-A7E4-58C3-0C949D5FDDF1}"/>
          </ac:spMkLst>
        </pc:spChg>
        <pc:picChg chg="add mod">
          <ac:chgData name="Ryan Parker" userId="7ee766c9-27f8-4419-b20e-a9b26e408c04" providerId="ADAL" clId="{86E2C805-F6A8-4231-81B1-DCC053574AA4}" dt="2024-08-15T08:17:38.046" v="136" actId="1076"/>
          <ac:picMkLst>
            <pc:docMk/>
            <pc:sldMk cId="3545208741" sldId="293"/>
            <ac:picMk id="5" creationId="{83F99CC9-C360-501D-129E-D667EB563F43}"/>
          </ac:picMkLst>
        </pc:picChg>
      </pc:sldChg>
      <pc:sldChg chg="addSp modSp add mod">
        <pc:chgData name="Ryan Parker" userId="7ee766c9-27f8-4419-b20e-a9b26e408c04" providerId="ADAL" clId="{86E2C805-F6A8-4231-81B1-DCC053574AA4}" dt="2024-08-15T08:18:19.375" v="146" actId="255"/>
        <pc:sldMkLst>
          <pc:docMk/>
          <pc:sldMk cId="3043719199" sldId="294"/>
        </pc:sldMkLst>
        <pc:spChg chg="add mod">
          <ac:chgData name="Ryan Parker" userId="7ee766c9-27f8-4419-b20e-a9b26e408c04" providerId="ADAL" clId="{86E2C805-F6A8-4231-81B1-DCC053574AA4}" dt="2024-08-15T08:18:19.375" v="146" actId="255"/>
          <ac:spMkLst>
            <pc:docMk/>
            <pc:sldMk cId="3043719199" sldId="294"/>
            <ac:spMk id="3" creationId="{C1B00B17-4404-730C-4269-249602D9BA76}"/>
          </ac:spMkLst>
        </pc:spChg>
      </pc:sldChg>
    </pc:docChg>
  </pc:docChgLst>
  <pc:docChgLst>
    <pc:chgData name="Hannah Puddefoot" userId="e428fa1b-cf7d-43f6-a9d0-3d1ff342a9eb" providerId="ADAL" clId="{5DDA3D84-07FC-45C2-8017-077E2C76DBDF}"/>
    <pc:docChg chg="modSld modMainMaster">
      <pc:chgData name="Hannah Puddefoot" userId="e428fa1b-cf7d-43f6-a9d0-3d1ff342a9eb" providerId="ADAL" clId="{5DDA3D84-07FC-45C2-8017-077E2C76DBDF}" dt="2024-12-05T10:34:55.090" v="16"/>
      <pc:docMkLst>
        <pc:docMk/>
      </pc:docMkLst>
      <pc:sldChg chg="addSp modSp mod setBg">
        <pc:chgData name="Hannah Puddefoot" userId="e428fa1b-cf7d-43f6-a9d0-3d1ff342a9eb" providerId="ADAL" clId="{5DDA3D84-07FC-45C2-8017-077E2C76DBDF}" dt="2024-12-05T10:34:13.054" v="7"/>
        <pc:sldMkLst>
          <pc:docMk/>
          <pc:sldMk cId="2841843846" sldId="275"/>
        </pc:sldMkLst>
        <pc:spChg chg="mod">
          <ac:chgData name="Hannah Puddefoot" userId="e428fa1b-cf7d-43f6-a9d0-3d1ff342a9eb" providerId="ADAL" clId="{5DDA3D84-07FC-45C2-8017-077E2C76DBDF}" dt="2024-12-05T10:33:49.629" v="0" actId="6549"/>
          <ac:spMkLst>
            <pc:docMk/>
            <pc:sldMk cId="2841843846" sldId="275"/>
            <ac:spMk id="3" creationId="{9F0A4388-A36D-1947-830B-69C9BAF61312}"/>
          </ac:spMkLst>
        </pc:spChg>
        <pc:spChg chg="mod">
          <ac:chgData name="Hannah Puddefoot" userId="e428fa1b-cf7d-43f6-a9d0-3d1ff342a9eb" providerId="ADAL" clId="{5DDA3D84-07FC-45C2-8017-077E2C76DBDF}" dt="2024-12-05T10:34:01.586" v="5" actId="207"/>
          <ac:spMkLst>
            <pc:docMk/>
            <pc:sldMk cId="2841843846" sldId="275"/>
            <ac:spMk id="5" creationId="{D08E6C7A-FE4A-5A18-73B3-96D6347E4855}"/>
          </ac:spMkLst>
        </pc:spChg>
        <pc:picChg chg="add mod">
          <ac:chgData name="Hannah Puddefoot" userId="e428fa1b-cf7d-43f6-a9d0-3d1ff342a9eb" providerId="ADAL" clId="{5DDA3D84-07FC-45C2-8017-077E2C76DBDF}" dt="2024-12-05T10:33:56.765" v="4" actId="1076"/>
          <ac:picMkLst>
            <pc:docMk/>
            <pc:sldMk cId="2841843846" sldId="275"/>
            <ac:picMk id="2" creationId="{26D73D64-F6D8-E8D0-FFA1-4C5807EFF33B}"/>
          </ac:picMkLst>
        </pc:picChg>
      </pc:sldChg>
      <pc:sldChg chg="addSp delSp modSp mod modAnim">
        <pc:chgData name="Hannah Puddefoot" userId="e428fa1b-cf7d-43f6-a9d0-3d1ff342a9eb" providerId="ADAL" clId="{5DDA3D84-07FC-45C2-8017-077E2C76DBDF}" dt="2024-12-05T10:34:55.090" v="16"/>
        <pc:sldMkLst>
          <pc:docMk/>
          <pc:sldMk cId="1731678961" sldId="291"/>
        </pc:sldMkLst>
        <pc:spChg chg="del mod">
          <ac:chgData name="Hannah Puddefoot" userId="e428fa1b-cf7d-43f6-a9d0-3d1ff342a9eb" providerId="ADAL" clId="{5DDA3D84-07FC-45C2-8017-077E2C76DBDF}" dt="2024-12-05T10:34:55.090" v="16"/>
          <ac:spMkLst>
            <pc:docMk/>
            <pc:sldMk cId="1731678961" sldId="291"/>
            <ac:spMk id="2" creationId="{33A4541D-DFE0-79DF-A766-DA2FAADEDC9F}"/>
          </ac:spMkLst>
        </pc:spChg>
        <pc:picChg chg="add mod">
          <ac:chgData name="Hannah Puddefoot" userId="e428fa1b-cf7d-43f6-a9d0-3d1ff342a9eb" providerId="ADAL" clId="{5DDA3D84-07FC-45C2-8017-077E2C76DBDF}" dt="2024-12-05T10:34:54.350" v="14" actId="1076"/>
          <ac:picMkLst>
            <pc:docMk/>
            <pc:sldMk cId="1731678961" sldId="291"/>
            <ac:picMk id="3" creationId="{C688B2BA-F8CD-6691-4B9C-ED2092A96E54}"/>
          </ac:picMkLst>
        </pc:picChg>
      </pc:sldChg>
      <pc:sldMasterChg chg="setBg modSldLayout">
        <pc:chgData name="Hannah Puddefoot" userId="e428fa1b-cf7d-43f6-a9d0-3d1ff342a9eb" providerId="ADAL" clId="{5DDA3D84-07FC-45C2-8017-077E2C76DBDF}" dt="2024-12-05T10:34:13.054" v="7"/>
        <pc:sldMasterMkLst>
          <pc:docMk/>
          <pc:sldMasterMk cId="319655835" sldId="2147483660"/>
        </pc:sldMasterMkLst>
        <pc:sldLayoutChg chg="setBg">
          <pc:chgData name="Hannah Puddefoot" userId="e428fa1b-cf7d-43f6-a9d0-3d1ff342a9eb" providerId="ADAL" clId="{5DDA3D84-07FC-45C2-8017-077E2C76DBDF}" dt="2024-12-05T10:34:13.054" v="7"/>
          <pc:sldLayoutMkLst>
            <pc:docMk/>
            <pc:sldMasterMk cId="319655835" sldId="2147483660"/>
            <pc:sldLayoutMk cId="1615487939" sldId="2147483661"/>
          </pc:sldLayoutMkLst>
        </pc:sldLayoutChg>
        <pc:sldLayoutChg chg="setBg">
          <pc:chgData name="Hannah Puddefoot" userId="e428fa1b-cf7d-43f6-a9d0-3d1ff342a9eb" providerId="ADAL" clId="{5DDA3D84-07FC-45C2-8017-077E2C76DBDF}" dt="2024-12-05T10:34:13.054" v="7"/>
          <pc:sldLayoutMkLst>
            <pc:docMk/>
            <pc:sldMasterMk cId="319655835" sldId="2147483660"/>
            <pc:sldLayoutMk cId="1809319334" sldId="2147483662"/>
          </pc:sldLayoutMkLst>
        </pc:sldLayoutChg>
        <pc:sldLayoutChg chg="setBg">
          <pc:chgData name="Hannah Puddefoot" userId="e428fa1b-cf7d-43f6-a9d0-3d1ff342a9eb" providerId="ADAL" clId="{5DDA3D84-07FC-45C2-8017-077E2C76DBDF}" dt="2024-12-05T10:34:13.054" v="7"/>
          <pc:sldLayoutMkLst>
            <pc:docMk/>
            <pc:sldMasterMk cId="319655835" sldId="2147483660"/>
            <pc:sldLayoutMk cId="346714019" sldId="2147483663"/>
          </pc:sldLayoutMkLst>
        </pc:sldLayoutChg>
        <pc:sldLayoutChg chg="setBg">
          <pc:chgData name="Hannah Puddefoot" userId="e428fa1b-cf7d-43f6-a9d0-3d1ff342a9eb" providerId="ADAL" clId="{5DDA3D84-07FC-45C2-8017-077E2C76DBDF}" dt="2024-12-05T10:34:13.054" v="7"/>
          <pc:sldLayoutMkLst>
            <pc:docMk/>
            <pc:sldMasterMk cId="319655835" sldId="2147483660"/>
            <pc:sldLayoutMk cId="2968395936" sldId="2147483664"/>
          </pc:sldLayoutMkLst>
        </pc:sldLayoutChg>
        <pc:sldLayoutChg chg="setBg">
          <pc:chgData name="Hannah Puddefoot" userId="e428fa1b-cf7d-43f6-a9d0-3d1ff342a9eb" providerId="ADAL" clId="{5DDA3D84-07FC-45C2-8017-077E2C76DBDF}" dt="2024-12-05T10:34:13.054" v="7"/>
          <pc:sldLayoutMkLst>
            <pc:docMk/>
            <pc:sldMasterMk cId="319655835" sldId="2147483660"/>
            <pc:sldLayoutMk cId="1203183779" sldId="2147483665"/>
          </pc:sldLayoutMkLst>
        </pc:sldLayoutChg>
        <pc:sldLayoutChg chg="setBg">
          <pc:chgData name="Hannah Puddefoot" userId="e428fa1b-cf7d-43f6-a9d0-3d1ff342a9eb" providerId="ADAL" clId="{5DDA3D84-07FC-45C2-8017-077E2C76DBDF}" dt="2024-12-05T10:34:13.054" v="7"/>
          <pc:sldLayoutMkLst>
            <pc:docMk/>
            <pc:sldMasterMk cId="319655835" sldId="2147483660"/>
            <pc:sldLayoutMk cId="443406332" sldId="2147483666"/>
          </pc:sldLayoutMkLst>
        </pc:sldLayoutChg>
        <pc:sldLayoutChg chg="setBg">
          <pc:chgData name="Hannah Puddefoot" userId="e428fa1b-cf7d-43f6-a9d0-3d1ff342a9eb" providerId="ADAL" clId="{5DDA3D84-07FC-45C2-8017-077E2C76DBDF}" dt="2024-12-05T10:34:13.054" v="7"/>
          <pc:sldLayoutMkLst>
            <pc:docMk/>
            <pc:sldMasterMk cId="319655835" sldId="2147483660"/>
            <pc:sldLayoutMk cId="3116845003" sldId="2147483667"/>
          </pc:sldLayoutMkLst>
        </pc:sldLayoutChg>
        <pc:sldLayoutChg chg="setBg">
          <pc:chgData name="Hannah Puddefoot" userId="e428fa1b-cf7d-43f6-a9d0-3d1ff342a9eb" providerId="ADAL" clId="{5DDA3D84-07FC-45C2-8017-077E2C76DBDF}" dt="2024-12-05T10:34:13.054" v="7"/>
          <pc:sldLayoutMkLst>
            <pc:docMk/>
            <pc:sldMasterMk cId="319655835" sldId="2147483660"/>
            <pc:sldLayoutMk cId="871812027" sldId="2147483668"/>
          </pc:sldLayoutMkLst>
        </pc:sldLayoutChg>
        <pc:sldLayoutChg chg="setBg">
          <pc:chgData name="Hannah Puddefoot" userId="e428fa1b-cf7d-43f6-a9d0-3d1ff342a9eb" providerId="ADAL" clId="{5DDA3D84-07FC-45C2-8017-077E2C76DBDF}" dt="2024-12-05T10:34:13.054" v="7"/>
          <pc:sldLayoutMkLst>
            <pc:docMk/>
            <pc:sldMasterMk cId="319655835" sldId="2147483660"/>
            <pc:sldLayoutMk cId="1945997584" sldId="2147483669"/>
          </pc:sldLayoutMkLst>
        </pc:sldLayoutChg>
        <pc:sldLayoutChg chg="setBg">
          <pc:chgData name="Hannah Puddefoot" userId="e428fa1b-cf7d-43f6-a9d0-3d1ff342a9eb" providerId="ADAL" clId="{5DDA3D84-07FC-45C2-8017-077E2C76DBDF}" dt="2024-12-05T10:34:13.054" v="7"/>
          <pc:sldLayoutMkLst>
            <pc:docMk/>
            <pc:sldMasterMk cId="319655835" sldId="2147483660"/>
            <pc:sldLayoutMk cId="2642014572" sldId="2147483670"/>
          </pc:sldLayoutMkLst>
        </pc:sldLayoutChg>
        <pc:sldLayoutChg chg="setBg">
          <pc:chgData name="Hannah Puddefoot" userId="e428fa1b-cf7d-43f6-a9d0-3d1ff342a9eb" providerId="ADAL" clId="{5DDA3D84-07FC-45C2-8017-077E2C76DBDF}" dt="2024-12-05T10:34:13.054" v="7"/>
          <pc:sldLayoutMkLst>
            <pc:docMk/>
            <pc:sldMasterMk cId="319655835" sldId="2147483660"/>
            <pc:sldLayoutMk cId="1451488220" sldId="2147483671"/>
          </pc:sldLayoutMkLst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9980" y="882376"/>
            <a:ext cx="996696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7200" b="1" cap="all" baseline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09530" y="3869634"/>
            <a:ext cx="8767860" cy="1388165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C3F7C33E-A8B3-4F15-A6F6-3558DAB9019E}" type="datetimeFigureOut">
              <a:rPr lang="en-GB" smtClean="0"/>
              <a:t>05/12/2024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EFE169F0-26AF-4447-B20F-42E8C6924E1B}" type="slidenum">
              <a:rPr lang="en-GB" smtClean="0"/>
              <a:t>‹#›</a:t>
            </a:fld>
            <a:endParaRPr lang="en-GB"/>
          </a:p>
        </p:txBody>
      </p:sp>
      <p:cxnSp>
        <p:nvCxnSpPr>
          <p:cNvPr id="8" name="Straight Connector 7"/>
          <p:cNvCxnSpPr/>
          <p:nvPr/>
        </p:nvCxnSpPr>
        <p:spPr>
          <a:xfrm>
            <a:off x="1978660" y="3733800"/>
            <a:ext cx="8229601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154879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7C33E-A8B3-4F15-A6F6-3558DAB9019E}" type="datetimeFigureOut">
              <a:rPr lang="en-GB" smtClean="0"/>
              <a:t>05/12/2024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169F0-26AF-4447-B20F-42E8C6924E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420145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324100" cy="5410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762000"/>
            <a:ext cx="7429500" cy="541020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7C33E-A8B3-4F15-A6F6-3558DAB9019E}" type="datetimeFigureOut">
              <a:rPr lang="en-GB" smtClean="0"/>
              <a:t>05/12/2024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169F0-26AF-4447-B20F-42E8C6924E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514882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7C33E-A8B3-4F15-A6F6-3558DAB9019E}" type="datetimeFigureOut">
              <a:rPr lang="en-GB" smtClean="0"/>
              <a:t>05/12/2024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169F0-26AF-4447-B20F-42E8C6924E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093193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424" y="1173575"/>
            <a:ext cx="9966960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7200" b="0" cap="all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09928" y="4154520"/>
            <a:ext cx="8769096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2200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7C33E-A8B3-4F15-A6F6-3558DAB9019E}" type="datetimeFigureOut">
              <a:rPr lang="en-GB" smtClean="0"/>
              <a:t>05/12/2024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169F0-26AF-4447-B20F-42E8C6924E1B}" type="slidenum">
              <a:rPr lang="en-GB" smtClean="0"/>
              <a:t>‹#›</a:t>
            </a:fld>
            <a:endParaRPr lang="en-GB"/>
          </a:p>
        </p:txBody>
      </p:sp>
      <p:cxnSp>
        <p:nvCxnSpPr>
          <p:cNvPr id="7" name="Straight Connector 6"/>
          <p:cNvCxnSpPr/>
          <p:nvPr/>
        </p:nvCxnSpPr>
        <p:spPr>
          <a:xfrm>
            <a:off x="1981200" y="4020408"/>
            <a:ext cx="82296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67140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3000" y="2057399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67612" y="2057400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7C33E-A8B3-4F15-A6F6-3558DAB9019E}" type="datetimeFigureOut">
              <a:rPr lang="en-GB" smtClean="0"/>
              <a:t>05/12/2024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169F0-26AF-4447-B20F-42E8C6924E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683959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01511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3000" y="2721483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69173" y="1999032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69173" y="2719322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7C33E-A8B3-4F15-A6F6-3558DAB9019E}" type="datetimeFigureOut">
              <a:rPr lang="en-GB" smtClean="0"/>
              <a:t>05/12/2024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169F0-26AF-4447-B20F-42E8C6924E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031837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7C33E-A8B3-4F15-A6F6-3558DAB9019E}" type="datetimeFigureOut">
              <a:rPr lang="en-GB" smtClean="0"/>
              <a:t>05/12/2024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169F0-26AF-4447-B20F-42E8C6924E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434063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7C33E-A8B3-4F15-A6F6-3558DAB9019E}" type="datetimeFigureOut">
              <a:rPr lang="en-GB" smtClean="0"/>
              <a:t>05/12/2024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169F0-26AF-4447-B20F-42E8C6924E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168450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52159" y="1097280"/>
            <a:ext cx="5212080" cy="46634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30175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7C33E-A8B3-4F15-A6F6-3558DAB9019E}" type="datetimeFigureOut">
              <a:rPr lang="en-GB" smtClean="0"/>
              <a:t>05/12/2024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169F0-26AF-4447-B20F-42E8C6924E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718120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13248" y="1069847"/>
            <a:ext cx="6099048" cy="4800600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7C33E-A8B3-4F15-A6F6-3558DAB9019E}" type="datetimeFigureOut">
              <a:rPr lang="en-GB" smtClean="0"/>
              <a:t>05/12/2024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169F0-26AF-4447-B20F-42E8C6924E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459975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B1B2F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57400"/>
            <a:ext cx="9872871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1"/>
                </a:solidFill>
              </a:defRPr>
            </a:lvl1pPr>
          </a:lstStyle>
          <a:p>
            <a:fld id="{C3F7C33E-A8B3-4F15-A6F6-3558DAB9019E}" type="datetimeFigureOut">
              <a:rPr lang="en-GB" smtClean="0"/>
              <a:t>05/12/2024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1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fld id="{EFE169F0-26AF-4447-B20F-42E8C6924E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96558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182880" algn="l" defTabSz="914400" rtl="0" eaLnBrk="1" latinLnBrk="0" hangingPunct="1">
        <a:lnSpc>
          <a:spcPct val="90000"/>
        </a:lnSpc>
        <a:spcBef>
          <a:spcPts val="1400"/>
        </a:spcBef>
        <a:buClr>
          <a:schemeClr val="accent1"/>
        </a:buClr>
        <a:buSzPct val="80000"/>
        <a:buFont typeface="Corbel" pitchFamily="34" charset="0"/>
        <a:buChar char="•"/>
        <a:defRPr sz="22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C14P6pz74q8?feature=oembed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9F0A4388-A36D-1947-830B-69C9BAF61312}"/>
              </a:ext>
            </a:extLst>
          </p:cNvPr>
          <p:cNvSpPr txBox="1">
            <a:spLocks/>
          </p:cNvSpPr>
          <p:nvPr/>
        </p:nvSpPr>
        <p:spPr>
          <a:xfrm>
            <a:off x="4644272" y="1546994"/>
            <a:ext cx="2444685" cy="4158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182880" algn="l" defTabSz="914400" rtl="0" eaLnBrk="1" latinLnBrk="0" hangingPunct="1">
              <a:lnSpc>
                <a:spcPct val="90000"/>
              </a:lnSpc>
              <a:spcBef>
                <a:spcPts val="1400"/>
              </a:spcBef>
              <a:buClr>
                <a:schemeClr val="accent1"/>
              </a:buClr>
              <a:buSzPct val="80000"/>
              <a:buFont typeface="Corbel" pitchFamily="34" charset="0"/>
              <a:buChar char="•"/>
              <a:defRPr sz="2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20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8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" marR="0" lvl="0" indent="0" algn="l" defTabSz="914400" rtl="0" eaLnBrk="1" fontAlgn="auto" latinLnBrk="0" hangingPunct="1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>
                <a:srgbClr val="94B6D2"/>
              </a:buClr>
              <a:buSzPct val="80000"/>
              <a:buFont typeface="Corbel" pitchFamily="34" charset="0"/>
              <a:buNone/>
              <a:tabLst/>
              <a:defRPr/>
            </a:pPr>
            <a:endParaRPr kumimoji="0" lang="en-GB" sz="2200" b="0" i="0" u="none" strike="noStrike" kern="1200" cap="none" spc="0" normalizeH="0" baseline="0" noProof="0" dirty="0">
              <a:ln>
                <a:noFill/>
              </a:ln>
              <a:solidFill>
                <a:srgbClr val="94B6D2"/>
              </a:solidFill>
              <a:effectLst/>
              <a:highlight>
                <a:srgbClr val="FFFF00"/>
              </a:highlight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D08E6C7A-FE4A-5A18-73B3-96D6347E4855}"/>
              </a:ext>
            </a:extLst>
          </p:cNvPr>
          <p:cNvSpPr txBox="1">
            <a:spLocks/>
          </p:cNvSpPr>
          <p:nvPr/>
        </p:nvSpPr>
        <p:spPr>
          <a:xfrm>
            <a:off x="3586899" y="4895154"/>
            <a:ext cx="5018202" cy="72529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4400" b="0" i="0" u="none" strike="noStrike" kern="1200" cap="none" spc="0" normalizeH="0" baseline="0" noProof="0" dirty="0">
                <a:ln>
                  <a:noFill/>
                </a:ln>
                <a:solidFill>
                  <a:srgbClr val="B1B2FD"/>
                </a:solidFill>
                <a:effectLst/>
                <a:uLnTx/>
                <a:uFillTx/>
                <a:latin typeface="Corbel" panose="020B0503020204020204"/>
                <a:ea typeface="+mj-ea"/>
                <a:cs typeface="+mj-cs"/>
              </a:rPr>
              <a:t>Week </a:t>
            </a:r>
            <a:r>
              <a:rPr lang="en-GB" dirty="0">
                <a:solidFill>
                  <a:srgbClr val="B1B2FD"/>
                </a:solidFill>
                <a:latin typeface="Corbel" panose="020B0503020204020204"/>
              </a:rPr>
              <a:t>Four</a:t>
            </a:r>
            <a:r>
              <a:rPr kumimoji="0" lang="en-GB" sz="4400" b="0" i="0" u="none" strike="noStrike" kern="1200" cap="none" spc="0" normalizeH="0" baseline="0" noProof="0" dirty="0">
                <a:ln>
                  <a:noFill/>
                </a:ln>
                <a:solidFill>
                  <a:srgbClr val="B1B2FD"/>
                </a:solidFill>
                <a:effectLst/>
                <a:uLnTx/>
                <a:uFillTx/>
                <a:latin typeface="Corbel" panose="020B0503020204020204"/>
                <a:ea typeface="+mj-ea"/>
                <a:cs typeface="+mj-cs"/>
              </a:rPr>
              <a:t>, Plan One</a:t>
            </a:r>
          </a:p>
        </p:txBody>
      </p:sp>
      <p:pic>
        <p:nvPicPr>
          <p:cNvPr id="2" name="Picture 1" descr="A purple background with a ladder and text&#10;&#10;Description automatically generated">
            <a:extLst>
              <a:ext uri="{FF2B5EF4-FFF2-40B4-BE49-F238E27FC236}">
                <a16:creationId xmlns:a16="http://schemas.microsoft.com/office/drawing/2014/main" id="{26D73D64-F6D8-E8D0-FFA1-4C5807EFF33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58074" y="661165"/>
            <a:ext cx="4075851" cy="407585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84184384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4977983D-6F10-818C-A455-46638C915793}"/>
              </a:ext>
            </a:extLst>
          </p:cNvPr>
          <p:cNvSpPr txBox="1"/>
          <p:nvPr/>
        </p:nvSpPr>
        <p:spPr>
          <a:xfrm>
            <a:off x="1514574" y="1550043"/>
            <a:ext cx="9162852" cy="99193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GB" sz="2800" dirty="0">
                <a:effectLst/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‘I am with you and will watch over you wherever you go’ (Genesis 28: 15).</a:t>
            </a:r>
            <a:endParaRPr lang="en-GB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621E75B-2157-1C5E-DE9F-BCAAED5DBD56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59129" y="3259681"/>
            <a:ext cx="2673742" cy="26203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027769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2EF6E8E1-4006-6E5C-8FCD-23AA3D015F1D}"/>
              </a:ext>
            </a:extLst>
          </p:cNvPr>
          <p:cNvSpPr txBox="1"/>
          <p:nvPr/>
        </p:nvSpPr>
        <p:spPr>
          <a:xfrm>
            <a:off x="1577419" y="3524026"/>
            <a:ext cx="8889476" cy="247760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endParaRPr lang="en-GB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Font typeface="Courier New" panose="02070309020205020404" pitchFamily="49" charset="0"/>
              <a:buChar char="o"/>
            </a:pPr>
            <a:r>
              <a:rPr lang="en-GB" sz="2800" dirty="0">
                <a:effectLst/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Why do you think Jacob was encouraged by this promise?</a:t>
            </a:r>
          </a:p>
          <a:p>
            <a:pPr marL="342900" lvl="0" indent="-342900">
              <a:lnSpc>
                <a:spcPct val="107000"/>
              </a:lnSpc>
              <a:buFont typeface="Courier New" panose="02070309020205020404" pitchFamily="49" charset="0"/>
              <a:buChar char="o"/>
            </a:pPr>
            <a:endParaRPr lang="en-GB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Courier New" panose="02070309020205020404" pitchFamily="49" charset="0"/>
              <a:buChar char="o"/>
            </a:pPr>
            <a:r>
              <a:rPr lang="en-GB" sz="2800" dirty="0">
                <a:effectLst/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What promises do you base your life on? What or whose words encourage you?</a:t>
            </a:r>
            <a:endParaRPr lang="en-GB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DC7BE2A-615F-A7E4-58C3-0C949D5FDDF1}"/>
              </a:ext>
            </a:extLst>
          </p:cNvPr>
          <p:cNvSpPr txBox="1"/>
          <p:nvPr/>
        </p:nvSpPr>
        <p:spPr>
          <a:xfrm>
            <a:off x="1577419" y="739338"/>
            <a:ext cx="9162852" cy="9848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GB" sz="2800" dirty="0">
                <a:effectLst/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‘I am with you and will watch over you wherever you go’ (Genesis 28: 15).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3F99CC9-C360-501D-129E-D667EB563F43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37457" y="2166171"/>
            <a:ext cx="1717085" cy="17176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520874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C1B00B17-4404-730C-4269-249602D9BA76}"/>
              </a:ext>
            </a:extLst>
          </p:cNvPr>
          <p:cNvSpPr txBox="1"/>
          <p:nvPr/>
        </p:nvSpPr>
        <p:spPr>
          <a:xfrm>
            <a:off x="1086440" y="963934"/>
            <a:ext cx="9678971" cy="51668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2600" b="1" dirty="0">
                <a:effectLst/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Prayer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en-GB" sz="2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2600" dirty="0">
                <a:effectLst/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God</a:t>
            </a:r>
            <a:endParaRPr lang="en-GB" sz="2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2600" dirty="0">
                <a:effectLst/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We thank you for the promises and words of encouragement you gave Jacob</a:t>
            </a:r>
            <a:endParaRPr lang="en-GB" sz="2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2600" dirty="0">
                <a:effectLst/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We thank you for your promises to us today</a:t>
            </a:r>
            <a:endParaRPr lang="en-GB" sz="2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2600" dirty="0">
                <a:effectLst/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That you will be with us and watch over us wherever we go</a:t>
            </a:r>
            <a:endParaRPr lang="en-GB" sz="2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2600" dirty="0">
                <a:effectLst/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May we be mindful that you are with us in this place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en-GB" sz="2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2600" dirty="0">
                <a:effectLst/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Amen</a:t>
            </a:r>
          </a:p>
        </p:txBody>
      </p:sp>
    </p:spTree>
    <p:extLst>
      <p:ext uri="{BB962C8B-B14F-4D97-AF65-F5344CB8AC3E}">
        <p14:creationId xmlns:p14="http://schemas.microsoft.com/office/powerpoint/2010/main" val="30437191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>
            <a:extLst>
              <a:ext uri="{FF2B5EF4-FFF2-40B4-BE49-F238E27FC236}">
                <a16:creationId xmlns:a16="http://schemas.microsoft.com/office/drawing/2014/main" id="{3BB728AE-6CFF-0D14-D794-110A35B1468A}"/>
              </a:ext>
            </a:extLst>
          </p:cNvPr>
          <p:cNvGrpSpPr/>
          <p:nvPr/>
        </p:nvGrpSpPr>
        <p:grpSpPr>
          <a:xfrm>
            <a:off x="4190133" y="1460828"/>
            <a:ext cx="3811734" cy="2818941"/>
            <a:chOff x="7031611" y="1705925"/>
            <a:chExt cx="3262000" cy="2441869"/>
          </a:xfrm>
        </p:grpSpPr>
        <p:pic>
          <p:nvPicPr>
            <p:cNvPr id="5" name="Picture 4" descr="A black background with a black square&#10;&#10;Description automatically generated with medium confidence">
              <a:extLst>
                <a:ext uri="{FF2B5EF4-FFF2-40B4-BE49-F238E27FC236}">
                  <a16:creationId xmlns:a16="http://schemas.microsoft.com/office/drawing/2014/main" id="{EF8CEB66-D5A8-8A88-089E-EDBD7BFD0C14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851742" y="1705925"/>
              <a:ext cx="2441869" cy="2441869"/>
            </a:xfrm>
            <a:prstGeom prst="rect">
              <a:avLst/>
            </a:prstGeom>
          </p:spPr>
        </p:pic>
        <p:pic>
          <p:nvPicPr>
            <p:cNvPr id="9" name="Picture 8" descr="A black background with a black square&#10;&#10;Description automatically generated with medium confidence">
              <a:extLst>
                <a:ext uri="{FF2B5EF4-FFF2-40B4-BE49-F238E27FC236}">
                  <a16:creationId xmlns:a16="http://schemas.microsoft.com/office/drawing/2014/main" id="{60D26A76-7AAF-FF3C-08E6-74E84E036B60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031611" y="3091206"/>
              <a:ext cx="1056588" cy="1056588"/>
            </a:xfrm>
            <a:prstGeom prst="rect">
              <a:avLst/>
            </a:prstGeom>
          </p:spPr>
        </p:pic>
      </p:grpSp>
      <p:sp>
        <p:nvSpPr>
          <p:cNvPr id="2" name="TextBox 1">
            <a:extLst>
              <a:ext uri="{FF2B5EF4-FFF2-40B4-BE49-F238E27FC236}">
                <a16:creationId xmlns:a16="http://schemas.microsoft.com/office/drawing/2014/main" id="{81D770E7-277B-3846-CE5E-BEC0F141F468}"/>
              </a:ext>
            </a:extLst>
          </p:cNvPr>
          <p:cNvSpPr txBox="1"/>
          <p:nvPr/>
        </p:nvSpPr>
        <p:spPr>
          <a:xfrm>
            <a:off x="3503629" y="4628561"/>
            <a:ext cx="518474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Gill Sans MT" panose="020B0502020104020203" pitchFamily="34" charset="0"/>
              </a:rPr>
              <a:t>Jacob’s Ladder (Genesis 28: 10-22)</a:t>
            </a:r>
          </a:p>
        </p:txBody>
      </p:sp>
    </p:spTree>
    <p:extLst>
      <p:ext uri="{BB962C8B-B14F-4D97-AF65-F5344CB8AC3E}">
        <p14:creationId xmlns:p14="http://schemas.microsoft.com/office/powerpoint/2010/main" val="26610870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BEBFA511-76DB-45B2-A699-043B0AC1ACA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5096" y="736846"/>
            <a:ext cx="10990554" cy="54952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386048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48F4E1CD-ACCF-4DD5-A02D-8827D8A6C2F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9293" y="665825"/>
            <a:ext cx="11063056" cy="55315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75223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>
            <a:extLst>
              <a:ext uri="{FF2B5EF4-FFF2-40B4-BE49-F238E27FC236}">
                <a16:creationId xmlns:a16="http://schemas.microsoft.com/office/drawing/2014/main" id="{156D67D6-EDAB-4AAC-8F19-2D6A9CCD220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7287" y="664644"/>
            <a:ext cx="11057426" cy="55287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77830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ECE90F96-3682-0734-A822-4917FA1E8AB9}"/>
              </a:ext>
            </a:extLst>
          </p:cNvPr>
          <p:cNvSpPr txBox="1"/>
          <p:nvPr/>
        </p:nvSpPr>
        <p:spPr>
          <a:xfrm>
            <a:off x="1330750" y="1505557"/>
            <a:ext cx="9530500" cy="324640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lnSpc>
                <a:spcPct val="107000"/>
              </a:lnSpc>
              <a:spcAft>
                <a:spcPts val="800"/>
              </a:spcAft>
            </a:pPr>
            <a:r>
              <a:rPr lang="en-GB" sz="2800" dirty="0">
                <a:effectLst/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 wonder what the most amazing thing you’ve ever been told is? </a:t>
            </a:r>
          </a:p>
          <a:p>
            <a:pPr lvl="0">
              <a:lnSpc>
                <a:spcPct val="107000"/>
              </a:lnSpc>
              <a:spcAft>
                <a:spcPts val="800"/>
              </a:spcAft>
            </a:pPr>
            <a:endParaRPr lang="en-GB" sz="2800" dirty="0">
              <a:latin typeface="Gill Sans MT" panose="020B0502020104020203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>
              <a:lnSpc>
                <a:spcPct val="107000"/>
              </a:lnSpc>
              <a:spcAft>
                <a:spcPts val="800"/>
              </a:spcAft>
            </a:pPr>
            <a:endParaRPr lang="en-GB" sz="2800" dirty="0">
              <a:latin typeface="Gill Sans MT" panose="020B0502020104020203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>
              <a:lnSpc>
                <a:spcPct val="107000"/>
              </a:lnSpc>
              <a:spcAft>
                <a:spcPts val="800"/>
              </a:spcAft>
            </a:pPr>
            <a:endParaRPr lang="en-GB" sz="2800" dirty="0">
              <a:latin typeface="Gill Sans MT" panose="020B0502020104020203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>
              <a:lnSpc>
                <a:spcPct val="107000"/>
              </a:lnSpc>
              <a:spcAft>
                <a:spcPts val="800"/>
              </a:spcAft>
            </a:pPr>
            <a:r>
              <a:rPr lang="en-GB" sz="2800" dirty="0">
                <a:effectLst/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 wonder what the most encouraging words you have ever heard have been? </a:t>
            </a:r>
            <a:endParaRPr lang="en-GB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432332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7A3AA5AE-97FC-D9E0-754A-699CDCDA48B6}"/>
              </a:ext>
            </a:extLst>
          </p:cNvPr>
          <p:cNvSpPr txBox="1"/>
          <p:nvPr/>
        </p:nvSpPr>
        <p:spPr>
          <a:xfrm>
            <a:off x="1099794" y="1640180"/>
            <a:ext cx="9992412" cy="283603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lnSpc>
                <a:spcPct val="107000"/>
              </a:lnSpc>
            </a:pPr>
            <a:r>
              <a:rPr lang="en-GB" sz="2800" dirty="0">
                <a:effectLst/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 the change you want to see in the world. (Gandhi)</a:t>
            </a:r>
          </a:p>
          <a:p>
            <a:pPr lvl="0">
              <a:lnSpc>
                <a:spcPct val="107000"/>
              </a:lnSpc>
            </a:pPr>
            <a:endParaRPr lang="en-GB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>
              <a:lnSpc>
                <a:spcPct val="107000"/>
              </a:lnSpc>
            </a:pPr>
            <a:r>
              <a:rPr lang="en-GB" sz="2800" dirty="0">
                <a:effectLst/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We are like broken pots – it is when we are broken our light shines brightest.</a:t>
            </a:r>
          </a:p>
          <a:p>
            <a:pPr lvl="0">
              <a:lnSpc>
                <a:spcPct val="107000"/>
              </a:lnSpc>
            </a:pPr>
            <a:endParaRPr lang="en-GB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>
              <a:lnSpc>
                <a:spcPct val="107000"/>
              </a:lnSpc>
              <a:spcAft>
                <a:spcPts val="800"/>
              </a:spcAft>
            </a:pPr>
            <a:r>
              <a:rPr lang="en-GB" sz="2800" dirty="0">
                <a:effectLst/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Carpe Diem – seize the day!</a:t>
            </a:r>
            <a:endParaRPr lang="en-GB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4956071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38AB9593-AEDD-28B4-624F-6CE4E255F049}"/>
              </a:ext>
            </a:extLst>
          </p:cNvPr>
          <p:cNvSpPr txBox="1"/>
          <p:nvPr/>
        </p:nvSpPr>
        <p:spPr>
          <a:xfrm>
            <a:off x="939538" y="866859"/>
            <a:ext cx="9524215" cy="468012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lnSpc>
                <a:spcPct val="107000"/>
              </a:lnSpc>
            </a:pPr>
            <a:r>
              <a:rPr lang="en-GB" sz="2800" dirty="0">
                <a:effectLst/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For Jacob, during his journey and dream, he had some himself some encouraging words and promises from God. </a:t>
            </a:r>
            <a:endParaRPr lang="en-GB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>
              <a:lnSpc>
                <a:spcPct val="107000"/>
              </a:lnSpc>
            </a:pPr>
            <a:r>
              <a:rPr lang="en-GB" sz="2800" dirty="0">
                <a:effectLst/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GB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Font typeface="Courier New" panose="02070309020205020404" pitchFamily="49" charset="0"/>
              <a:buChar char="o"/>
            </a:pPr>
            <a:r>
              <a:rPr lang="en-GB" sz="2800" dirty="0">
                <a:effectLst/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 will give your descendants this land, and they will spread north, south, east and west;</a:t>
            </a:r>
            <a:endParaRPr lang="en-GB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Font typeface="Courier New" panose="02070309020205020404" pitchFamily="49" charset="0"/>
              <a:buChar char="o"/>
            </a:pPr>
            <a:r>
              <a:rPr lang="en-GB" sz="2800" dirty="0">
                <a:effectLst/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All peoples on earth will be blessed through you and your children;</a:t>
            </a:r>
            <a:endParaRPr lang="en-GB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Font typeface="Courier New" panose="02070309020205020404" pitchFamily="49" charset="0"/>
              <a:buChar char="o"/>
            </a:pPr>
            <a:r>
              <a:rPr lang="en-GB" sz="2800" dirty="0">
                <a:effectLst/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 am with you and will watch over you wherever you go</a:t>
            </a:r>
            <a:r>
              <a:rPr lang="en-GB" sz="2800" dirty="0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; </a:t>
            </a:r>
            <a:r>
              <a:rPr lang="en-GB" sz="2800" dirty="0">
                <a:effectLst/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and</a:t>
            </a:r>
            <a:r>
              <a:rPr lang="en-GB" sz="2800" dirty="0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</a:t>
            </a:r>
            <a:endParaRPr lang="en-GB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Courier New" panose="02070309020205020404" pitchFamily="49" charset="0"/>
              <a:buChar char="o"/>
            </a:pPr>
            <a:r>
              <a:rPr lang="en-GB" sz="2800" dirty="0">
                <a:effectLst/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 will not leave you until I have done what I have promised you.</a:t>
            </a:r>
            <a:endParaRPr lang="en-GB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9AFCC366-27A6-DB88-37A5-597A779A53D2}"/>
              </a:ext>
            </a:extLst>
          </p:cNvPr>
          <p:cNvGrpSpPr/>
          <p:nvPr/>
        </p:nvGrpSpPr>
        <p:grpSpPr>
          <a:xfrm>
            <a:off x="9458063" y="4552821"/>
            <a:ext cx="2250028" cy="1706577"/>
            <a:chOff x="7031611" y="1705925"/>
            <a:chExt cx="3262000" cy="2441869"/>
          </a:xfrm>
        </p:grpSpPr>
        <p:pic>
          <p:nvPicPr>
            <p:cNvPr id="5" name="Picture 4" descr="A black background with a black square&#10;&#10;Description automatically generated with medium confidence">
              <a:extLst>
                <a:ext uri="{FF2B5EF4-FFF2-40B4-BE49-F238E27FC236}">
                  <a16:creationId xmlns:a16="http://schemas.microsoft.com/office/drawing/2014/main" id="{574942A6-926E-25A6-486D-57ADEE6E85F5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851742" y="1705925"/>
              <a:ext cx="2441869" cy="2441869"/>
            </a:xfrm>
            <a:prstGeom prst="rect">
              <a:avLst/>
            </a:prstGeom>
          </p:spPr>
        </p:pic>
        <p:pic>
          <p:nvPicPr>
            <p:cNvPr id="6" name="Picture 5" descr="A black background with a black square&#10;&#10;Description automatically generated with medium confidence">
              <a:extLst>
                <a:ext uri="{FF2B5EF4-FFF2-40B4-BE49-F238E27FC236}">
                  <a16:creationId xmlns:a16="http://schemas.microsoft.com/office/drawing/2014/main" id="{DE3A437C-658D-72D8-E9FF-75736ED85475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031611" y="3091206"/>
              <a:ext cx="1056588" cy="1056588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2279595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nline Media 2" title="VLOG - Week 4: Promises">
            <a:hlinkClick r:id="" action="ppaction://media"/>
            <a:extLst>
              <a:ext uri="{FF2B5EF4-FFF2-40B4-BE49-F238E27FC236}">
                <a16:creationId xmlns:a16="http://schemas.microsoft.com/office/drawing/2014/main" id="{C688B2BA-F8CD-6691-4B9C-ED2092A96E54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819150" y="447572"/>
            <a:ext cx="10553700" cy="59628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16789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3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Basis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Basis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sis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D9D01AC2-EE7D-4E49-99EE-8E62E4E7E8A7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CD8540B5BF282488ECC8CD3C4966458" ma:contentTypeVersion="18" ma:contentTypeDescription="Create a new document." ma:contentTypeScope="" ma:versionID="a6172e6f790fbbe5a33d5a9dd9f1140e">
  <xsd:schema xmlns:xsd="http://www.w3.org/2001/XMLSchema" xmlns:xs="http://www.w3.org/2001/XMLSchema" xmlns:p="http://schemas.microsoft.com/office/2006/metadata/properties" xmlns:ns2="f3a3f4af-9df9-4e1d-8c69-a33c6e733a58" xmlns:ns3="9f06da45-68d2-458d-b3d3-8060d8b51a1e" targetNamespace="http://schemas.microsoft.com/office/2006/metadata/properties" ma:root="true" ma:fieldsID="8229545c610568fd97ee1f1ae68a76c3" ns2:_="" ns3:_="">
    <xsd:import namespace="f3a3f4af-9df9-4e1d-8c69-a33c6e733a58"/>
    <xsd:import namespace="9f06da45-68d2-458d-b3d3-8060d8b51a1e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3:lcf76f155ced4ddcb4097134ff3c332f" minOccurs="0"/>
                <xsd:element ref="ns2:TaxCatchAll" minOccurs="0"/>
                <xsd:element ref="ns3:MediaServiceObjectDetectorVersion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3a3f4af-9df9-4e1d-8c69-a33c6e733a58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dd411e86-ed25-4156-8ce4-853208e0deec}" ma:internalName="TaxCatchAll" ma:showField="CatchAllData" ma:web="f3a3f4af-9df9-4e1d-8c69-a33c6e733a5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f06da45-68d2-458d-b3d3-8060d8b51a1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MediaServiceAutoTags" ma:internalName="MediaServiceAutoTags" ma:readOnly="true">
      <xsd:simpleType>
        <xsd:restriction base="dms:Text"/>
      </xsd:simpleType>
    </xsd:element>
    <xsd:element name="MediaServiceLocation" ma:index="14" nillable="true" ma:displayName="MediaServiceLocation" ma:internalName="MediaServiceLocation" ma:readOnly="true">
      <xsd:simpleType>
        <xsd:restriction base="dms:Text"/>
      </xsd:simpleType>
    </xsd:element>
    <xsd:element name="MediaServiceOCR" ma:index="15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e0e3ca5f-0498-4fb9-8f73-f4904194c09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f3a3f4af-9df9-4e1d-8c69-a33c6e733a58" xsi:nil="true"/>
    <lcf76f155ced4ddcb4097134ff3c332f xmlns="9f06da45-68d2-458d-b3d3-8060d8b51a1e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4348DB72-E2AA-4569-8695-CBF706EA436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3a3f4af-9df9-4e1d-8c69-a33c6e733a58"/>
    <ds:schemaRef ds:uri="9f06da45-68d2-458d-b3d3-8060d8b51a1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5B815611-7DE0-4BA4-B1ED-596F539A790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00EC9468-5DE7-45B6-B3D7-65C0DF76A851}">
  <ds:schemaRefs>
    <ds:schemaRef ds:uri="http://schemas.microsoft.com/office/2006/metadata/properties"/>
    <ds:schemaRef ds:uri="http://schemas.microsoft.com/office/infopath/2007/PartnerControls"/>
    <ds:schemaRef ds:uri="f3a3f4af-9df9-4e1d-8c69-a33c6e733a58"/>
    <ds:schemaRef ds:uri="9f06da45-68d2-458d-b3d3-8060d8b51a1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39</TotalTime>
  <Words>280</Words>
  <Application>Microsoft Office PowerPoint</Application>
  <PresentationFormat>Widescreen</PresentationFormat>
  <Paragraphs>33</Paragraphs>
  <Slides>12</Slides>
  <Notes>0</Notes>
  <HiddenSlides>0</HiddenSlides>
  <MMClips>1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Calibri</vt:lpstr>
      <vt:lpstr>Corbel</vt:lpstr>
      <vt:lpstr>Courier New</vt:lpstr>
      <vt:lpstr>Gill Sans MT</vt:lpstr>
      <vt:lpstr>Basis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Diocese of St Albans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Ryan Parker</dc:creator>
  <cp:lastModifiedBy>Hannah Puddefoot</cp:lastModifiedBy>
  <cp:revision>1</cp:revision>
  <dcterms:created xsi:type="dcterms:W3CDTF">2024-08-13T08:48:38Z</dcterms:created>
  <dcterms:modified xsi:type="dcterms:W3CDTF">2024-12-05T10:35:00Z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0x010100FCD8540B5BF282488ECC8CD3C4966458</vt:lpwstr>
  </property>
  <property fmtid="{D5CDD505-2E9C-101B-9397-08002B2CF9AE}" pid="3" name="MediaServiceImageTags">
    <vt:lpwstr/>
  </property>
</Properties>
</file>