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5" r:id="rId5"/>
    <p:sldId id="286" r:id="rId6"/>
    <p:sldId id="287" r:id="rId7"/>
    <p:sldId id="288" r:id="rId8"/>
    <p:sldId id="269" r:id="rId9"/>
    <p:sldId id="277" r:id="rId10"/>
    <p:sldId id="289" r:id="rId11"/>
    <p:sldId id="290" r:id="rId12"/>
    <p:sldId id="291" r:id="rId13"/>
    <p:sldId id="292" r:id="rId14"/>
    <p:sldId id="293" r:id="rId15"/>
    <p:sldId id="29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DA3D84-07FC-45C2-8017-077E2C76DBDF}" v="4" dt="2024-12-05T10:34:42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Hannah Puddefoot" userId="e428fa1b-cf7d-43f6-a9d0-3d1ff342a9eb" providerId="ADAL" clId="{5DDA3D84-07FC-45C2-8017-077E2C76DBDF}"/>
    <pc:docChg chg="modSld modMainMaster">
      <pc:chgData name="Hannah Puddefoot" userId="e428fa1b-cf7d-43f6-a9d0-3d1ff342a9eb" providerId="ADAL" clId="{5DDA3D84-07FC-45C2-8017-077E2C76DBDF}" dt="2024-12-05T10:34:55.090" v="16"/>
      <pc:docMkLst>
        <pc:docMk/>
      </pc:docMkLst>
      <pc:sldChg chg="addSp modSp mod setBg">
        <pc:chgData name="Hannah Puddefoot" userId="e428fa1b-cf7d-43f6-a9d0-3d1ff342a9eb" providerId="ADAL" clId="{5DDA3D84-07FC-45C2-8017-077E2C76DBDF}" dt="2024-12-05T10:34:13.054" v="7"/>
        <pc:sldMkLst>
          <pc:docMk/>
          <pc:sldMk cId="2841843846" sldId="275"/>
        </pc:sldMkLst>
        <pc:spChg chg="mod">
          <ac:chgData name="Hannah Puddefoot" userId="e428fa1b-cf7d-43f6-a9d0-3d1ff342a9eb" providerId="ADAL" clId="{5DDA3D84-07FC-45C2-8017-077E2C76DBDF}" dt="2024-12-05T10:33:49.629" v="0" actId="6549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5DDA3D84-07FC-45C2-8017-077E2C76DBDF}" dt="2024-12-05T10:34:01.586" v="5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5DDA3D84-07FC-45C2-8017-077E2C76DBDF}" dt="2024-12-05T10:33:56.765" v="4" actId="1076"/>
          <ac:picMkLst>
            <pc:docMk/>
            <pc:sldMk cId="2841843846" sldId="275"/>
            <ac:picMk id="2" creationId="{26D73D64-F6D8-E8D0-FFA1-4C5807EFF33B}"/>
          </ac:picMkLst>
        </pc:picChg>
      </pc:sldChg>
      <pc:sldChg chg="addSp delSp modSp mod modAnim">
        <pc:chgData name="Hannah Puddefoot" userId="e428fa1b-cf7d-43f6-a9d0-3d1ff342a9eb" providerId="ADAL" clId="{5DDA3D84-07FC-45C2-8017-077E2C76DBDF}" dt="2024-12-05T10:34:55.090" v="16"/>
        <pc:sldMkLst>
          <pc:docMk/>
          <pc:sldMk cId="1731678961" sldId="291"/>
        </pc:sldMkLst>
        <pc:spChg chg="del mod">
          <ac:chgData name="Hannah Puddefoot" userId="e428fa1b-cf7d-43f6-a9d0-3d1ff342a9eb" providerId="ADAL" clId="{5DDA3D84-07FC-45C2-8017-077E2C76DBDF}" dt="2024-12-05T10:34:55.090" v="16"/>
          <ac:spMkLst>
            <pc:docMk/>
            <pc:sldMk cId="1731678961" sldId="291"/>
            <ac:spMk id="2" creationId="{33A4541D-DFE0-79DF-A766-DA2FAADEDC9F}"/>
          </ac:spMkLst>
        </pc:spChg>
        <pc:picChg chg="add mod">
          <ac:chgData name="Hannah Puddefoot" userId="e428fa1b-cf7d-43f6-a9d0-3d1ff342a9eb" providerId="ADAL" clId="{5DDA3D84-07FC-45C2-8017-077E2C76DBDF}" dt="2024-12-05T10:34:54.350" v="14" actId="1076"/>
          <ac:picMkLst>
            <pc:docMk/>
            <pc:sldMk cId="1731678961" sldId="291"/>
            <ac:picMk id="3" creationId="{C688B2BA-F8CD-6691-4B9C-ED2092A96E54}"/>
          </ac:picMkLst>
        </pc:picChg>
      </pc:sldChg>
      <pc:sldMasterChg chg="setBg modSldLayout">
        <pc:chgData name="Hannah Puddefoot" userId="e428fa1b-cf7d-43f6-a9d0-3d1ff342a9eb" providerId="ADAL" clId="{5DDA3D84-07FC-45C2-8017-077E2C76DBDF}" dt="2024-12-05T10:34:13.054" v="7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5DDA3D84-07FC-45C2-8017-077E2C76DBDF}" dt="2024-12-05T10:34:13.054" v="7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B2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14P6pz74q8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0A4388-A36D-1947-830B-69C9BAF61312}"/>
              </a:ext>
            </a:extLst>
          </p:cNvPr>
          <p:cNvSpPr txBox="1">
            <a:spLocks/>
          </p:cNvSpPr>
          <p:nvPr/>
        </p:nvSpPr>
        <p:spPr>
          <a:xfrm>
            <a:off x="4644272" y="1546994"/>
            <a:ext cx="2444685" cy="4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94B6D2"/>
              </a:buClr>
              <a:buSzPct val="80000"/>
              <a:buFont typeface="Corbel" pitchFamily="34" charset="0"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94B6D2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B1B2F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</a:t>
            </a:r>
            <a:r>
              <a:rPr lang="en-GB" dirty="0">
                <a:solidFill>
                  <a:srgbClr val="B1B2FD"/>
                </a:solidFill>
                <a:latin typeface="Corbel" panose="020B0503020204020204"/>
              </a:rPr>
              <a:t>Four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B1B2F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, Plan One</a:t>
            </a:r>
          </a:p>
        </p:txBody>
      </p:sp>
      <p:pic>
        <p:nvPicPr>
          <p:cNvPr id="2" name="Picture 1" descr="A purple background with a ladder and text&#10;&#10;Description automatically generated">
            <a:extLst>
              <a:ext uri="{FF2B5EF4-FFF2-40B4-BE49-F238E27FC236}">
                <a16:creationId xmlns:a16="http://schemas.microsoft.com/office/drawing/2014/main" id="{26D73D64-F6D8-E8D0-FFA1-4C5807EFF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074" y="661165"/>
            <a:ext cx="4075851" cy="4075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77983D-6F10-818C-A455-46638C915793}"/>
              </a:ext>
            </a:extLst>
          </p:cNvPr>
          <p:cNvSpPr txBox="1"/>
          <p:nvPr/>
        </p:nvSpPr>
        <p:spPr>
          <a:xfrm>
            <a:off x="1514574" y="1550043"/>
            <a:ext cx="9162852" cy="991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‘I am with you and will watch over you wherever you go’ (Genesis 28: 15).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21E75B-2157-1C5E-DE9F-BCAAED5DBD5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129" y="3259681"/>
            <a:ext cx="2673742" cy="262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77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F6E8E1-4006-6E5C-8FCD-23AA3D015F1D}"/>
              </a:ext>
            </a:extLst>
          </p:cNvPr>
          <p:cNvSpPr txBox="1"/>
          <p:nvPr/>
        </p:nvSpPr>
        <p:spPr>
          <a:xfrm>
            <a:off x="1577419" y="3524026"/>
            <a:ext cx="8889476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do you think Jacob was encouraged by this promise?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promises do you base your life on? What or whose words encourage you?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C7BE2A-615F-A7E4-58C3-0C949D5FDDF1}"/>
              </a:ext>
            </a:extLst>
          </p:cNvPr>
          <p:cNvSpPr txBox="1"/>
          <p:nvPr/>
        </p:nvSpPr>
        <p:spPr>
          <a:xfrm>
            <a:off x="1577419" y="739338"/>
            <a:ext cx="9162852" cy="984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‘I am with you and will watch over you wherever you go’ (Genesis 28: 15).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F99CC9-C360-501D-129E-D667EB563F4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457" y="2166171"/>
            <a:ext cx="1717085" cy="171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208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B00B17-4404-730C-4269-249602D9BA76}"/>
              </a:ext>
            </a:extLst>
          </p:cNvPr>
          <p:cNvSpPr txBox="1"/>
          <p:nvPr/>
        </p:nvSpPr>
        <p:spPr>
          <a:xfrm>
            <a:off x="1086440" y="963934"/>
            <a:ext cx="9678971" cy="516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b="1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Prayer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thank you for the promises and words of encouragement you gave Jacob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thank you for your promises to us today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you will be with us and watch over us wherever we go</a:t>
            </a: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 we be mindful that you are with us in this place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</a:t>
            </a:r>
          </a:p>
        </p:txBody>
      </p:sp>
    </p:spTree>
    <p:extLst>
      <p:ext uri="{BB962C8B-B14F-4D97-AF65-F5344CB8AC3E}">
        <p14:creationId xmlns:p14="http://schemas.microsoft.com/office/powerpoint/2010/main" val="304371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4190133" y="1460828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3503629" y="4628561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10990554" cy="54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0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22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6D67D6-EDAB-4AAC-8F19-2D6A9CCD2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664644"/>
            <a:ext cx="11057426" cy="5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3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E90F96-3682-0734-A822-4917FA1E8AB9}"/>
              </a:ext>
            </a:extLst>
          </p:cNvPr>
          <p:cNvSpPr txBox="1"/>
          <p:nvPr/>
        </p:nvSpPr>
        <p:spPr>
          <a:xfrm>
            <a:off x="1330750" y="1505557"/>
            <a:ext cx="9530500" cy="324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what the most amazing thing you’ve ever been told is?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wonder what the most encouraging words you have ever heard have been?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3AA5AE-97FC-D9E0-754A-699CDCDA48B6}"/>
              </a:ext>
            </a:extLst>
          </p:cNvPr>
          <p:cNvSpPr txBox="1"/>
          <p:nvPr/>
        </p:nvSpPr>
        <p:spPr>
          <a:xfrm>
            <a:off x="1099794" y="1640180"/>
            <a:ext cx="9992412" cy="2836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the change you want to see in the world. (Gandhi)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like broken pots – it is when we are broken our light shines brightest.</a:t>
            </a:r>
          </a:p>
          <a:p>
            <a:pPr lvl="0">
              <a:lnSpc>
                <a:spcPct val="107000"/>
              </a:lnSpc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Carpe Diem – seize the day!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560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AB9593-AEDD-28B4-624F-6CE4E255F049}"/>
              </a:ext>
            </a:extLst>
          </p:cNvPr>
          <p:cNvSpPr txBox="1"/>
          <p:nvPr/>
        </p:nvSpPr>
        <p:spPr>
          <a:xfrm>
            <a:off x="939538" y="866859"/>
            <a:ext cx="9524215" cy="4680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Jacob, during his journey and dream, he had some himself some encouraging words and promises from God. 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give your descendants this land, and they will spread north, south, east and west;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peoples on earth will be blessed through you and your children;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am with you and will watch over you wherever you go</a:t>
            </a:r>
            <a:r>
              <a:rPr lang="en-GB" sz="28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GB" sz="28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will not leave you until I have done what I have promised you.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FCC366-27A6-DB88-37A5-597A779A53D2}"/>
              </a:ext>
            </a:extLst>
          </p:cNvPr>
          <p:cNvGrpSpPr/>
          <p:nvPr/>
        </p:nvGrpSpPr>
        <p:grpSpPr>
          <a:xfrm>
            <a:off x="9458063" y="4552821"/>
            <a:ext cx="2250028" cy="1706577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574942A6-926E-25A6-486D-57ADEE6E8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6" name="Picture 5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DE3A437C-658D-72D8-E9FF-75736ED85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795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VLOG - Week 4: Promises">
            <a:hlinkClick r:id="" action="ppaction://media"/>
            <a:extLst>
              <a:ext uri="{FF2B5EF4-FFF2-40B4-BE49-F238E27FC236}">
                <a16:creationId xmlns:a16="http://schemas.microsoft.com/office/drawing/2014/main" id="{C688B2BA-F8CD-6691-4B9C-ED2092A96E5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19150" y="447572"/>
            <a:ext cx="10553700" cy="596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7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280</Words>
  <Application>Microsoft Office PowerPoint</Application>
  <PresentationFormat>Widescreen</PresentationFormat>
  <Paragraphs>33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Corbel</vt:lpstr>
      <vt:lpstr>Courier New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2024-12-05T10:35:00Z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