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69" r:id="rId6"/>
    <p:sldId id="277" r:id="rId7"/>
    <p:sldId id="278" r:id="rId8"/>
    <p:sldId id="279" r:id="rId9"/>
    <p:sldId id="288" r:id="rId10"/>
    <p:sldId id="280" r:id="rId11"/>
    <p:sldId id="281" r:id="rId12"/>
    <p:sldId id="282" r:id="rId13"/>
    <p:sldId id="287" r:id="rId14"/>
    <p:sldId id="283" r:id="rId15"/>
    <p:sldId id="284" r:id="rId16"/>
    <p:sldId id="28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A7C756-FC30-4DEB-889F-0A7FE6B300A9}" v="5" dt="2024-12-05T11:48:30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Hannah Puddefoot" userId="e428fa1b-cf7d-43f6-a9d0-3d1ff342a9eb" providerId="ADAL" clId="{1EA7C756-FC30-4DEB-889F-0A7FE6B300A9}"/>
    <pc:docChg chg="custSel modSld modMainMaster">
      <pc:chgData name="Hannah Puddefoot" userId="e428fa1b-cf7d-43f6-a9d0-3d1ff342a9eb" providerId="ADAL" clId="{1EA7C756-FC30-4DEB-889F-0A7FE6B300A9}" dt="2024-12-05T11:48:47.143" v="9" actId="13926"/>
      <pc:docMkLst>
        <pc:docMk/>
      </pc:docMkLst>
      <pc:sldChg chg="addSp delSp modSp mod setBg">
        <pc:chgData name="Hannah Puddefoot" userId="e428fa1b-cf7d-43f6-a9d0-3d1ff342a9eb" providerId="ADAL" clId="{1EA7C756-FC30-4DEB-889F-0A7FE6B300A9}" dt="2024-12-05T11:48:18.661" v="5"/>
        <pc:sldMkLst>
          <pc:docMk/>
          <pc:sldMk cId="2841843846" sldId="275"/>
        </pc:sldMkLst>
        <pc:spChg chg="del mod">
          <ac:chgData name="Hannah Puddefoot" userId="e428fa1b-cf7d-43f6-a9d0-3d1ff342a9eb" providerId="ADAL" clId="{1EA7C756-FC30-4DEB-889F-0A7FE6B300A9}" dt="2024-12-05T11:48:07.542" v="1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1EA7C756-FC30-4DEB-889F-0A7FE6B300A9}" dt="2024-12-05T11:48:10.303" v="3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1EA7C756-FC30-4DEB-889F-0A7FE6B300A9}" dt="2024-12-05T11:48:07.753" v="2"/>
          <ac:picMkLst>
            <pc:docMk/>
            <pc:sldMk cId="2841843846" sldId="275"/>
            <ac:picMk id="2" creationId="{3F7ED401-29E6-FB43-F10C-19AB9F821790}"/>
          </ac:picMkLst>
        </pc:picChg>
      </pc:sldChg>
      <pc:sldChg chg="modSp mod">
        <pc:chgData name="Hannah Puddefoot" userId="e428fa1b-cf7d-43f6-a9d0-3d1ff342a9eb" providerId="ADAL" clId="{1EA7C756-FC30-4DEB-889F-0A7FE6B300A9}" dt="2024-12-05T11:48:47.143" v="9" actId="13926"/>
        <pc:sldMkLst>
          <pc:docMk/>
          <pc:sldMk cId="1469743790" sldId="287"/>
        </pc:sldMkLst>
        <pc:spChg chg="mod">
          <ac:chgData name="Hannah Puddefoot" userId="e428fa1b-cf7d-43f6-a9d0-3d1ff342a9eb" providerId="ADAL" clId="{1EA7C756-FC30-4DEB-889F-0A7FE6B300A9}" dt="2024-12-05T11:48:40.461" v="8" actId="13926"/>
          <ac:spMkLst>
            <pc:docMk/>
            <pc:sldMk cId="1469743790" sldId="287"/>
            <ac:spMk id="3" creationId="{41A6E523-316F-66D1-4243-0150B6B40B10}"/>
          </ac:spMkLst>
        </pc:spChg>
        <pc:spChg chg="mod">
          <ac:chgData name="Hannah Puddefoot" userId="e428fa1b-cf7d-43f6-a9d0-3d1ff342a9eb" providerId="ADAL" clId="{1EA7C756-FC30-4DEB-889F-0A7FE6B300A9}" dt="2024-12-05T11:48:47.143" v="9" actId="13926"/>
          <ac:spMkLst>
            <pc:docMk/>
            <pc:sldMk cId="1469743790" sldId="287"/>
            <ac:spMk id="5" creationId="{842DAE20-DC23-452C-7A6C-8E82CFFA35C3}"/>
          </ac:spMkLst>
        </pc:spChg>
      </pc:sldChg>
      <pc:sldMasterChg chg="setBg modSldLayout">
        <pc:chgData name="Hannah Puddefoot" userId="e428fa1b-cf7d-43f6-a9d0-3d1ff342a9eb" providerId="ADAL" clId="{1EA7C756-FC30-4DEB-889F-0A7FE6B300A9}" dt="2024-12-05T11:48:18.661" v="5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1EA7C756-FC30-4DEB-889F-0A7FE6B300A9}" dt="2024-12-05T11:48:18.661" v="5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D2132455-1BD0-4317-9558-A84635AA32EB}"/>
    <pc:docChg chg="undo custSel addSld delSld modSld sldOrd">
      <pc:chgData name="Ryan Parker" userId="7ee766c9-27f8-4419-b20e-a9b26e408c04" providerId="ADAL" clId="{D2132455-1BD0-4317-9558-A84635AA32EB}" dt="2024-08-15T11:31:43.826" v="263" actId="1076"/>
      <pc:docMkLst>
        <pc:docMk/>
      </pc:docMkLst>
      <pc:sldChg chg="ord">
        <pc:chgData name="Ryan Parker" userId="7ee766c9-27f8-4419-b20e-a9b26e408c04" providerId="ADAL" clId="{D2132455-1BD0-4317-9558-A84635AA32EB}" dt="2024-08-15T10:05:34.506" v="3"/>
        <pc:sldMkLst>
          <pc:docMk/>
          <pc:sldMk cId="3943233272" sldId="277"/>
        </pc:sldMkLst>
      </pc:sldChg>
      <pc:sldChg chg="ord">
        <pc:chgData name="Ryan Parker" userId="7ee766c9-27f8-4419-b20e-a9b26e408c04" providerId="ADAL" clId="{D2132455-1BD0-4317-9558-A84635AA32EB}" dt="2024-08-15T10:05:35.926" v="5"/>
        <pc:sldMkLst>
          <pc:docMk/>
          <pc:sldMk cId="188688813" sldId="278"/>
        </pc:sldMkLst>
      </pc:sldChg>
      <pc:sldChg chg="modSp mod ord">
        <pc:chgData name="Ryan Parker" userId="7ee766c9-27f8-4419-b20e-a9b26e408c04" providerId="ADAL" clId="{D2132455-1BD0-4317-9558-A84635AA32EB}" dt="2024-08-15T10:06:32.720" v="56" actId="14100"/>
        <pc:sldMkLst>
          <pc:docMk/>
          <pc:sldMk cId="496114116" sldId="279"/>
        </pc:sldMkLst>
        <pc:spChg chg="mod">
          <ac:chgData name="Ryan Parker" userId="7ee766c9-27f8-4419-b20e-a9b26e408c04" providerId="ADAL" clId="{D2132455-1BD0-4317-9558-A84635AA32EB}" dt="2024-08-15T10:06:32.720" v="56" actId="14100"/>
          <ac:spMkLst>
            <pc:docMk/>
            <pc:sldMk cId="496114116" sldId="279"/>
            <ac:spMk id="3" creationId="{38F1B65D-4F05-568F-8426-4E66028E582F}"/>
          </ac:spMkLst>
        </pc:spChg>
      </pc:sldChg>
      <pc:sldChg chg="delSp modSp mod ord delAnim">
        <pc:chgData name="Ryan Parker" userId="7ee766c9-27f8-4419-b20e-a9b26e408c04" providerId="ADAL" clId="{D2132455-1BD0-4317-9558-A84635AA32EB}" dt="2024-08-15T10:07:48.631" v="65" actId="1076"/>
        <pc:sldMkLst>
          <pc:docMk/>
          <pc:sldMk cId="1298292968" sldId="280"/>
        </pc:sldMkLst>
        <pc:spChg chg="mod">
          <ac:chgData name="Ryan Parker" userId="7ee766c9-27f8-4419-b20e-a9b26e408c04" providerId="ADAL" clId="{D2132455-1BD0-4317-9558-A84635AA32EB}" dt="2024-08-15T10:07:48.631" v="65" actId="1076"/>
          <ac:spMkLst>
            <pc:docMk/>
            <pc:sldMk cId="1298292968" sldId="280"/>
            <ac:spMk id="3" creationId="{41A6E523-316F-66D1-4243-0150B6B40B10}"/>
          </ac:spMkLst>
        </pc:spChg>
        <pc:spChg chg="mod">
          <ac:chgData name="Ryan Parker" userId="7ee766c9-27f8-4419-b20e-a9b26e408c04" providerId="ADAL" clId="{D2132455-1BD0-4317-9558-A84635AA32EB}" dt="2024-08-15T10:07:48.631" v="65" actId="1076"/>
          <ac:spMkLst>
            <pc:docMk/>
            <pc:sldMk cId="1298292968" sldId="280"/>
            <ac:spMk id="5" creationId="{842DAE20-DC23-452C-7A6C-8E82CFFA35C3}"/>
          </ac:spMkLst>
        </pc:spChg>
        <pc:spChg chg="del">
          <ac:chgData name="Ryan Parker" userId="7ee766c9-27f8-4419-b20e-a9b26e408c04" providerId="ADAL" clId="{D2132455-1BD0-4317-9558-A84635AA32EB}" dt="2024-08-15T10:07:38.515" v="64" actId="478"/>
          <ac:spMkLst>
            <pc:docMk/>
            <pc:sldMk cId="1298292968" sldId="280"/>
            <ac:spMk id="6" creationId="{1403855A-0F42-A4FA-070D-F911BB6763AD}"/>
          </ac:spMkLst>
        </pc:spChg>
      </pc:sldChg>
      <pc:sldChg chg="addSp delSp modSp mod ord">
        <pc:chgData name="Ryan Parker" userId="7ee766c9-27f8-4419-b20e-a9b26e408c04" providerId="ADAL" clId="{D2132455-1BD0-4317-9558-A84635AA32EB}" dt="2024-08-15T10:09:20.454" v="236" actId="20577"/>
        <pc:sldMkLst>
          <pc:docMk/>
          <pc:sldMk cId="2717067679" sldId="281"/>
        </pc:sldMkLst>
        <pc:spChg chg="add del mod">
          <ac:chgData name="Ryan Parker" userId="7ee766c9-27f8-4419-b20e-a9b26e408c04" providerId="ADAL" clId="{D2132455-1BD0-4317-9558-A84635AA32EB}" dt="2024-08-15T10:09:06.668" v="221" actId="478"/>
          <ac:spMkLst>
            <pc:docMk/>
            <pc:sldMk cId="2717067679" sldId="281"/>
            <ac:spMk id="3" creationId="{6EB9CDC4-04F8-AB8B-2602-764AFAC552D6}"/>
          </ac:spMkLst>
        </pc:spChg>
        <pc:spChg chg="mod">
          <ac:chgData name="Ryan Parker" userId="7ee766c9-27f8-4419-b20e-a9b26e408c04" providerId="ADAL" clId="{D2132455-1BD0-4317-9558-A84635AA32EB}" dt="2024-08-15T10:09:02.107" v="220" actId="20577"/>
          <ac:spMkLst>
            <pc:docMk/>
            <pc:sldMk cId="2717067679" sldId="281"/>
            <ac:spMk id="5" creationId="{9CA9B8DB-81DC-FD1A-BA4D-68182CBD0A6D}"/>
          </ac:spMkLst>
        </pc:spChg>
        <pc:spChg chg="mod">
          <ac:chgData name="Ryan Parker" userId="7ee766c9-27f8-4419-b20e-a9b26e408c04" providerId="ADAL" clId="{D2132455-1BD0-4317-9558-A84635AA32EB}" dt="2024-08-15T10:09:20.454" v="236" actId="20577"/>
          <ac:spMkLst>
            <pc:docMk/>
            <pc:sldMk cId="2717067679" sldId="281"/>
            <ac:spMk id="7" creationId="{36131227-1B6E-3F64-912F-2355A3C47F9F}"/>
          </ac:spMkLst>
        </pc:spChg>
      </pc:sldChg>
      <pc:sldChg chg="ord">
        <pc:chgData name="Ryan Parker" userId="7ee766c9-27f8-4419-b20e-a9b26e408c04" providerId="ADAL" clId="{D2132455-1BD0-4317-9558-A84635AA32EB}" dt="2024-08-15T10:09:39.073" v="238"/>
        <pc:sldMkLst>
          <pc:docMk/>
          <pc:sldMk cId="30787208" sldId="282"/>
        </pc:sldMkLst>
      </pc:sldChg>
      <pc:sldChg chg="ord">
        <pc:chgData name="Ryan Parker" userId="7ee766c9-27f8-4419-b20e-a9b26e408c04" providerId="ADAL" clId="{D2132455-1BD0-4317-9558-A84635AA32EB}" dt="2024-08-15T10:10:10.345" v="243"/>
        <pc:sldMkLst>
          <pc:docMk/>
          <pc:sldMk cId="674934327" sldId="283"/>
        </pc:sldMkLst>
      </pc:sldChg>
      <pc:sldChg chg="modSp mod ord">
        <pc:chgData name="Ryan Parker" userId="7ee766c9-27f8-4419-b20e-a9b26e408c04" providerId="ADAL" clId="{D2132455-1BD0-4317-9558-A84635AA32EB}" dt="2024-08-15T10:11:34.015" v="252" actId="255"/>
        <pc:sldMkLst>
          <pc:docMk/>
          <pc:sldMk cId="894929243" sldId="284"/>
        </pc:sldMkLst>
        <pc:spChg chg="mod">
          <ac:chgData name="Ryan Parker" userId="7ee766c9-27f8-4419-b20e-a9b26e408c04" providerId="ADAL" clId="{D2132455-1BD0-4317-9558-A84635AA32EB}" dt="2024-08-15T10:11:34.015" v="252" actId="255"/>
          <ac:spMkLst>
            <pc:docMk/>
            <pc:sldMk cId="894929243" sldId="284"/>
            <ac:spMk id="3" creationId="{8244C783-FAB2-F65F-0A8B-990BA9A53D0C}"/>
          </ac:spMkLst>
        </pc:spChg>
      </pc:sldChg>
      <pc:sldChg chg="addSp modSp mod ord modAnim">
        <pc:chgData name="Ryan Parker" userId="7ee766c9-27f8-4419-b20e-a9b26e408c04" providerId="ADAL" clId="{D2132455-1BD0-4317-9558-A84635AA32EB}" dt="2024-08-15T11:31:43.826" v="263" actId="1076"/>
        <pc:sldMkLst>
          <pc:docMk/>
          <pc:sldMk cId="1621542230" sldId="285"/>
        </pc:sldMkLst>
        <pc:spChg chg="mod">
          <ac:chgData name="Ryan Parker" userId="7ee766c9-27f8-4419-b20e-a9b26e408c04" providerId="ADAL" clId="{D2132455-1BD0-4317-9558-A84635AA32EB}" dt="2024-08-15T11:31:39.617" v="261" actId="1076"/>
          <ac:spMkLst>
            <pc:docMk/>
            <pc:sldMk cId="1621542230" sldId="285"/>
            <ac:spMk id="3" creationId="{0633EC94-687B-4739-26AD-345B119942F6}"/>
          </ac:spMkLst>
        </pc:spChg>
        <pc:picChg chg="add mod">
          <ac:chgData name="Ryan Parker" userId="7ee766c9-27f8-4419-b20e-a9b26e408c04" providerId="ADAL" clId="{D2132455-1BD0-4317-9558-A84635AA32EB}" dt="2024-08-15T11:31:43.826" v="263" actId="1076"/>
          <ac:picMkLst>
            <pc:docMk/>
            <pc:sldMk cId="1621542230" sldId="285"/>
            <ac:picMk id="2" creationId="{BE256FB4-2648-4D2A-7663-0C30CEC8CA10}"/>
          </ac:picMkLst>
        </pc:picChg>
      </pc:sldChg>
      <pc:sldChg chg="modSp mod ord">
        <pc:chgData name="Ryan Parker" userId="7ee766c9-27f8-4419-b20e-a9b26e408c04" providerId="ADAL" clId="{D2132455-1BD0-4317-9558-A84635AA32EB}" dt="2024-08-15T10:10:06.896" v="241" actId="6549"/>
        <pc:sldMkLst>
          <pc:docMk/>
          <pc:sldMk cId="1469743790" sldId="287"/>
        </pc:sldMkLst>
        <pc:spChg chg="mod">
          <ac:chgData name="Ryan Parker" userId="7ee766c9-27f8-4419-b20e-a9b26e408c04" providerId="ADAL" clId="{D2132455-1BD0-4317-9558-A84635AA32EB}" dt="2024-08-15T10:10:06.896" v="241" actId="6549"/>
          <ac:spMkLst>
            <pc:docMk/>
            <pc:sldMk cId="1469743790" sldId="287"/>
            <ac:spMk id="4" creationId="{C12E7B1D-2B06-C90E-EA94-4150B9E00D8A}"/>
          </ac:spMkLst>
        </pc:spChg>
      </pc:sldChg>
      <pc:sldChg chg="addSp delSp modSp add mod modAnim">
        <pc:chgData name="Ryan Parker" userId="7ee766c9-27f8-4419-b20e-a9b26e408c04" providerId="ADAL" clId="{D2132455-1BD0-4317-9558-A84635AA32EB}" dt="2024-08-15T10:07:14.325" v="61" actId="1076"/>
        <pc:sldMkLst>
          <pc:docMk/>
          <pc:sldMk cId="4129944942" sldId="288"/>
        </pc:sldMkLst>
        <pc:picChg chg="add mod">
          <ac:chgData name="Ryan Parker" userId="7ee766c9-27f8-4419-b20e-a9b26e408c04" providerId="ADAL" clId="{D2132455-1BD0-4317-9558-A84635AA32EB}" dt="2024-08-15T10:07:14.325" v="61" actId="1076"/>
          <ac:picMkLst>
            <pc:docMk/>
            <pc:sldMk cId="4129944942" sldId="288"/>
            <ac:picMk id="2" creationId="{E541F646-5598-A952-1ED7-4BB98ED0E11E}"/>
          </ac:picMkLst>
        </pc:picChg>
        <pc:picChg chg="del">
          <ac:chgData name="Ryan Parker" userId="7ee766c9-27f8-4419-b20e-a9b26e408c04" providerId="ADAL" clId="{D2132455-1BD0-4317-9558-A84635AA32EB}" dt="2024-08-15T09:58:05.047" v="1" actId="478"/>
          <ac:picMkLst>
            <pc:docMk/>
            <pc:sldMk cId="4129944942" sldId="288"/>
            <ac:picMk id="11" creationId="{156D67D6-EDAB-4AAC-8F19-2D6A9CCD2209}"/>
          </ac:picMkLst>
        </pc:picChg>
      </pc:sldChg>
      <pc:sldChg chg="add del">
        <pc:chgData name="Ryan Parker" userId="7ee766c9-27f8-4419-b20e-a9b26e408c04" providerId="ADAL" clId="{D2132455-1BD0-4317-9558-A84635AA32EB}" dt="2024-08-15T10:12:28.528" v="258" actId="47"/>
        <pc:sldMkLst>
          <pc:docMk/>
          <pc:sldMk cId="2815284538" sldId="289"/>
        </pc:sldMkLst>
      </pc:sldChg>
    </pc:docChg>
  </pc:docChgLst>
  <pc:docChgLst>
    <pc:chgData name="Ryan Parker" userId="7ee766c9-27f8-4419-b20e-a9b26e408c04" providerId="ADAL" clId="{B71FD657-9070-4B22-9C36-BD0B3DE309CD}"/>
    <pc:docChg chg="undo custSel addSld delSld modSld sldOrd">
      <pc:chgData name="Ryan Parker" userId="7ee766c9-27f8-4419-b20e-a9b26e408c04" providerId="ADAL" clId="{B71FD657-9070-4B22-9C36-BD0B3DE309CD}" dt="2024-08-15T09:27:02.682" v="272"/>
      <pc:docMkLst>
        <pc:docMk/>
      </pc:docMkLst>
      <pc:sldChg chg="modSp mod">
        <pc:chgData name="Ryan Parker" userId="7ee766c9-27f8-4419-b20e-a9b26e408c04" providerId="ADAL" clId="{B71FD657-9070-4B22-9C36-BD0B3DE309CD}" dt="2024-08-15T09:00:06.702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B71FD657-9070-4B22-9C36-BD0B3DE309CD}" dt="2024-08-15T09:00:06.702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B71FD657-9070-4B22-9C36-BD0B3DE309CD}" dt="2024-08-15T09:02:53.290" v="27" actId="1076"/>
        <pc:sldMkLst>
          <pc:docMk/>
          <pc:sldMk cId="3943233272" sldId="277"/>
        </pc:sldMkLst>
        <pc:spChg chg="del">
          <ac:chgData name="Ryan Parker" userId="7ee766c9-27f8-4419-b20e-a9b26e408c04" providerId="ADAL" clId="{B71FD657-9070-4B22-9C36-BD0B3DE309CD}" dt="2024-08-15T09:00:32.723" v="9" actId="478"/>
          <ac:spMkLst>
            <pc:docMk/>
            <pc:sldMk cId="3943233272" sldId="277"/>
            <ac:spMk id="3" creationId="{ECE90F96-3682-0734-A822-4917FA1E8AB9}"/>
          </ac:spMkLst>
        </pc:spChg>
        <pc:spChg chg="add mod">
          <ac:chgData name="Ryan Parker" userId="7ee766c9-27f8-4419-b20e-a9b26e408c04" providerId="ADAL" clId="{B71FD657-9070-4B22-9C36-BD0B3DE309CD}" dt="2024-08-15T09:02:53.290" v="27" actId="1076"/>
          <ac:spMkLst>
            <pc:docMk/>
            <pc:sldMk cId="3943233272" sldId="277"/>
            <ac:spMk id="4" creationId="{F0A4CFD0-57ED-31FC-5D41-B0CE0C2C92A2}"/>
          </ac:spMkLst>
        </pc:spChg>
      </pc:sldChg>
      <pc:sldChg chg="addSp delSp modSp add mod">
        <pc:chgData name="Ryan Parker" userId="7ee766c9-27f8-4419-b20e-a9b26e408c04" providerId="ADAL" clId="{B71FD657-9070-4B22-9C36-BD0B3DE309CD}" dt="2024-08-15T09:08:44.239" v="56" actId="22"/>
        <pc:sldMkLst>
          <pc:docMk/>
          <pc:sldMk cId="188688813" sldId="278"/>
        </pc:sldMkLst>
        <pc:spChg chg="add del mod">
          <ac:chgData name="Ryan Parker" userId="7ee766c9-27f8-4419-b20e-a9b26e408c04" providerId="ADAL" clId="{B71FD657-9070-4B22-9C36-BD0B3DE309CD}" dt="2024-08-15T09:03:16.613" v="31" actId="478"/>
          <ac:spMkLst>
            <pc:docMk/>
            <pc:sldMk cId="188688813" sldId="278"/>
            <ac:spMk id="3" creationId="{22F5DC7C-9541-2792-73F1-0AD3558FE0F7}"/>
          </ac:spMkLst>
        </pc:spChg>
        <pc:spChg chg="add mod">
          <ac:chgData name="Ryan Parker" userId="7ee766c9-27f8-4419-b20e-a9b26e408c04" providerId="ADAL" clId="{B71FD657-9070-4B22-9C36-BD0B3DE309CD}" dt="2024-08-15T09:03:32.051" v="36" actId="1076"/>
          <ac:spMkLst>
            <pc:docMk/>
            <pc:sldMk cId="188688813" sldId="278"/>
            <ac:spMk id="5" creationId="{C85F1A48-B0CC-1C3F-B0E2-DF42CE3E4627}"/>
          </ac:spMkLst>
        </pc:spChg>
        <pc:spChg chg="add del mod">
          <ac:chgData name="Ryan Parker" userId="7ee766c9-27f8-4419-b20e-a9b26e408c04" providerId="ADAL" clId="{B71FD657-9070-4B22-9C36-BD0B3DE309CD}" dt="2024-08-15T09:08:44.239" v="56" actId="22"/>
          <ac:spMkLst>
            <pc:docMk/>
            <pc:sldMk cId="188688813" sldId="278"/>
            <ac:spMk id="13" creationId="{598A6AE7-9C9A-EE15-821B-99A79319EE5B}"/>
          </ac:spMkLst>
        </pc:spChg>
        <pc:picChg chg="add mod">
          <ac:chgData name="Ryan Parker" userId="7ee766c9-27f8-4419-b20e-a9b26e408c04" providerId="ADAL" clId="{B71FD657-9070-4B22-9C36-BD0B3DE309CD}" dt="2024-08-15T09:06:47.320" v="40" actId="1076"/>
          <ac:picMkLst>
            <pc:docMk/>
            <pc:sldMk cId="188688813" sldId="278"/>
            <ac:picMk id="7" creationId="{941D8E9C-5826-204F-7E6C-A8947AE9DE60}"/>
          </ac:picMkLst>
        </pc:picChg>
        <pc:picChg chg="add mod">
          <ac:chgData name="Ryan Parker" userId="7ee766c9-27f8-4419-b20e-a9b26e408c04" providerId="ADAL" clId="{B71FD657-9070-4B22-9C36-BD0B3DE309CD}" dt="2024-08-15T09:07:05.216" v="45" actId="1076"/>
          <ac:picMkLst>
            <pc:docMk/>
            <pc:sldMk cId="188688813" sldId="278"/>
            <ac:picMk id="9" creationId="{7460B7FC-C1B4-CDD4-7BF9-CC62776C02BB}"/>
          </ac:picMkLst>
        </pc:picChg>
        <pc:picChg chg="add mod modCrop">
          <ac:chgData name="Ryan Parker" userId="7ee766c9-27f8-4419-b20e-a9b26e408c04" providerId="ADAL" clId="{B71FD657-9070-4B22-9C36-BD0B3DE309CD}" dt="2024-08-15T09:07:25.249" v="52" actId="1076"/>
          <ac:picMkLst>
            <pc:docMk/>
            <pc:sldMk cId="188688813" sldId="278"/>
            <ac:picMk id="11" creationId="{A384E4B1-B425-3882-8656-F06278F308CC}"/>
          </ac:picMkLst>
        </pc:picChg>
      </pc:sldChg>
      <pc:sldChg chg="addSp modSp add mod">
        <pc:chgData name="Ryan Parker" userId="7ee766c9-27f8-4419-b20e-a9b26e408c04" providerId="ADAL" clId="{B71FD657-9070-4B22-9C36-BD0B3DE309CD}" dt="2024-08-15T09:14:09.221" v="71" actId="1076"/>
        <pc:sldMkLst>
          <pc:docMk/>
          <pc:sldMk cId="496114116" sldId="279"/>
        </pc:sldMkLst>
        <pc:spChg chg="add mod">
          <ac:chgData name="Ryan Parker" userId="7ee766c9-27f8-4419-b20e-a9b26e408c04" providerId="ADAL" clId="{B71FD657-9070-4B22-9C36-BD0B3DE309CD}" dt="2024-08-15T09:09:08.531" v="66" actId="1076"/>
          <ac:spMkLst>
            <pc:docMk/>
            <pc:sldMk cId="496114116" sldId="279"/>
            <ac:spMk id="3" creationId="{38F1B65D-4F05-568F-8426-4E66028E582F}"/>
          </ac:spMkLst>
        </pc:spChg>
        <pc:picChg chg="add mod">
          <ac:chgData name="Ryan Parker" userId="7ee766c9-27f8-4419-b20e-a9b26e408c04" providerId="ADAL" clId="{B71FD657-9070-4B22-9C36-BD0B3DE309CD}" dt="2024-08-15T09:14:09.221" v="71" actId="1076"/>
          <ac:picMkLst>
            <pc:docMk/>
            <pc:sldMk cId="496114116" sldId="279"/>
            <ac:picMk id="5" creationId="{EE404256-4068-6E39-38B2-ECD989C38478}"/>
          </ac:picMkLst>
        </pc:picChg>
      </pc:sldChg>
      <pc:sldChg chg="addSp modSp add mod modAnim">
        <pc:chgData name="Ryan Parker" userId="7ee766c9-27f8-4419-b20e-a9b26e408c04" providerId="ADAL" clId="{B71FD657-9070-4B22-9C36-BD0B3DE309CD}" dt="2024-08-15T09:17:08.106" v="94"/>
        <pc:sldMkLst>
          <pc:docMk/>
          <pc:sldMk cId="1298292968" sldId="280"/>
        </pc:sldMkLst>
        <pc:spChg chg="add mod">
          <ac:chgData name="Ryan Parker" userId="7ee766c9-27f8-4419-b20e-a9b26e408c04" providerId="ADAL" clId="{B71FD657-9070-4B22-9C36-BD0B3DE309CD}" dt="2024-08-15T09:17:01.430" v="91" actId="1076"/>
          <ac:spMkLst>
            <pc:docMk/>
            <pc:sldMk cId="1298292968" sldId="280"/>
            <ac:spMk id="3" creationId="{41A6E523-316F-66D1-4243-0150B6B40B10}"/>
          </ac:spMkLst>
        </pc:spChg>
        <pc:spChg chg="add mod">
          <ac:chgData name="Ryan Parker" userId="7ee766c9-27f8-4419-b20e-a9b26e408c04" providerId="ADAL" clId="{B71FD657-9070-4B22-9C36-BD0B3DE309CD}" dt="2024-08-15T09:17:01.430" v="91" actId="1076"/>
          <ac:spMkLst>
            <pc:docMk/>
            <pc:sldMk cId="1298292968" sldId="280"/>
            <ac:spMk id="5" creationId="{842DAE20-DC23-452C-7A6C-8E82CFFA35C3}"/>
          </ac:spMkLst>
        </pc:spChg>
        <pc:spChg chg="add mod">
          <ac:chgData name="Ryan Parker" userId="7ee766c9-27f8-4419-b20e-a9b26e408c04" providerId="ADAL" clId="{B71FD657-9070-4B22-9C36-BD0B3DE309CD}" dt="2024-08-15T09:17:05.777" v="93" actId="1076"/>
          <ac:spMkLst>
            <pc:docMk/>
            <pc:sldMk cId="1298292968" sldId="280"/>
            <ac:spMk id="6" creationId="{1403855A-0F42-A4FA-070D-F911BB6763AD}"/>
          </ac:spMkLst>
        </pc:spChg>
      </pc:sldChg>
      <pc:sldChg chg="addSp delSp modSp add mod modAnim">
        <pc:chgData name="Ryan Parker" userId="7ee766c9-27f8-4419-b20e-a9b26e408c04" providerId="ADAL" clId="{B71FD657-9070-4B22-9C36-BD0B3DE309CD}" dt="2024-08-15T09:20:10.889" v="158"/>
        <pc:sldMkLst>
          <pc:docMk/>
          <pc:sldMk cId="2717067679" sldId="281"/>
        </pc:sldMkLst>
        <pc:spChg chg="add del mod">
          <ac:chgData name="Ryan Parker" userId="7ee766c9-27f8-4419-b20e-a9b26e408c04" providerId="ADAL" clId="{B71FD657-9070-4B22-9C36-BD0B3DE309CD}" dt="2024-08-15T09:16:48.816" v="90" actId="21"/>
          <ac:spMkLst>
            <pc:docMk/>
            <pc:sldMk cId="2717067679" sldId="281"/>
            <ac:spMk id="3" creationId="{1403855A-0F42-A4FA-070D-F911BB6763AD}"/>
          </ac:spMkLst>
        </pc:spChg>
        <pc:spChg chg="add mod">
          <ac:chgData name="Ryan Parker" userId="7ee766c9-27f8-4419-b20e-a9b26e408c04" providerId="ADAL" clId="{B71FD657-9070-4B22-9C36-BD0B3DE309CD}" dt="2024-08-15T09:17:48.565" v="103" actId="1076"/>
          <ac:spMkLst>
            <pc:docMk/>
            <pc:sldMk cId="2717067679" sldId="281"/>
            <ac:spMk id="5" creationId="{9CA9B8DB-81DC-FD1A-BA4D-68182CBD0A6D}"/>
          </ac:spMkLst>
        </pc:spChg>
        <pc:spChg chg="add mod">
          <ac:chgData name="Ryan Parker" userId="7ee766c9-27f8-4419-b20e-a9b26e408c04" providerId="ADAL" clId="{B71FD657-9070-4B22-9C36-BD0B3DE309CD}" dt="2024-08-15T09:18:34.033" v="115" actId="1076"/>
          <ac:spMkLst>
            <pc:docMk/>
            <pc:sldMk cId="2717067679" sldId="281"/>
            <ac:spMk id="7" creationId="{36131227-1B6E-3F64-912F-2355A3C47F9F}"/>
          </ac:spMkLst>
        </pc:spChg>
        <pc:spChg chg="add del mod">
          <ac:chgData name="Ryan Parker" userId="7ee766c9-27f8-4419-b20e-a9b26e408c04" providerId="ADAL" clId="{B71FD657-9070-4B22-9C36-BD0B3DE309CD}" dt="2024-08-15T09:20:03.527" v="156" actId="478"/>
          <ac:spMkLst>
            <pc:docMk/>
            <pc:sldMk cId="2717067679" sldId="281"/>
            <ac:spMk id="9" creationId="{B97FC572-0D81-2BB9-19AB-DB569492770F}"/>
          </ac:spMkLst>
        </pc:spChg>
        <pc:spChg chg="add mod">
          <ac:chgData name="Ryan Parker" userId="7ee766c9-27f8-4419-b20e-a9b26e408c04" providerId="ADAL" clId="{B71FD657-9070-4B22-9C36-BD0B3DE309CD}" dt="2024-08-15T09:19:49.635" v="139" actId="1076"/>
          <ac:spMkLst>
            <pc:docMk/>
            <pc:sldMk cId="2717067679" sldId="281"/>
            <ac:spMk id="13" creationId="{4AAE7A14-C46D-87E6-E72D-0BC2BD1D8AB0}"/>
          </ac:spMkLst>
        </pc:spChg>
        <pc:spChg chg="add mod">
          <ac:chgData name="Ryan Parker" userId="7ee766c9-27f8-4419-b20e-a9b26e408c04" providerId="ADAL" clId="{B71FD657-9070-4B22-9C36-BD0B3DE309CD}" dt="2024-08-15T09:19:59.868" v="155" actId="14100"/>
          <ac:spMkLst>
            <pc:docMk/>
            <pc:sldMk cId="2717067679" sldId="281"/>
            <ac:spMk id="14" creationId="{6C5A927C-D024-0059-216E-B496B5DC96AA}"/>
          </ac:spMkLst>
        </pc:spChg>
        <pc:picChg chg="add mod">
          <ac:chgData name="Ryan Parker" userId="7ee766c9-27f8-4419-b20e-a9b26e408c04" providerId="ADAL" clId="{B71FD657-9070-4B22-9C36-BD0B3DE309CD}" dt="2024-08-15T09:19:49.635" v="139" actId="1076"/>
          <ac:picMkLst>
            <pc:docMk/>
            <pc:sldMk cId="2717067679" sldId="281"/>
            <ac:picMk id="11" creationId="{A152C06D-1877-040A-4E5C-39617C766113}"/>
          </ac:picMkLst>
        </pc:picChg>
        <pc:picChg chg="add mod">
          <ac:chgData name="Ryan Parker" userId="7ee766c9-27f8-4419-b20e-a9b26e408c04" providerId="ADAL" clId="{B71FD657-9070-4B22-9C36-BD0B3DE309CD}" dt="2024-08-15T09:19:49.635" v="139" actId="1076"/>
          <ac:picMkLst>
            <pc:docMk/>
            <pc:sldMk cId="2717067679" sldId="281"/>
            <ac:picMk id="12" creationId="{18A6C261-E995-2958-6AA2-3DA94BABEF6B}"/>
          </ac:picMkLst>
        </pc:picChg>
      </pc:sldChg>
      <pc:sldChg chg="addSp modSp add mod modAnim">
        <pc:chgData name="Ryan Parker" userId="7ee766c9-27f8-4419-b20e-a9b26e408c04" providerId="ADAL" clId="{B71FD657-9070-4B22-9C36-BD0B3DE309CD}" dt="2024-08-15T09:23:04.950" v="167" actId="1076"/>
        <pc:sldMkLst>
          <pc:docMk/>
          <pc:sldMk cId="30787208" sldId="282"/>
        </pc:sldMkLst>
        <pc:spChg chg="add mod">
          <ac:chgData name="Ryan Parker" userId="7ee766c9-27f8-4419-b20e-a9b26e408c04" providerId="ADAL" clId="{B71FD657-9070-4B22-9C36-BD0B3DE309CD}" dt="2024-08-15T09:20:39.847" v="164" actId="1076"/>
          <ac:spMkLst>
            <pc:docMk/>
            <pc:sldMk cId="30787208" sldId="282"/>
            <ac:spMk id="3" creationId="{4F739C90-6C80-4EA6-D74C-977F4CC9E4A6}"/>
          </ac:spMkLst>
        </pc:spChg>
        <pc:picChg chg="add mod">
          <ac:chgData name="Ryan Parker" userId="7ee766c9-27f8-4419-b20e-a9b26e408c04" providerId="ADAL" clId="{B71FD657-9070-4B22-9C36-BD0B3DE309CD}" dt="2024-08-15T09:23:04.950" v="167" actId="1076"/>
          <ac:picMkLst>
            <pc:docMk/>
            <pc:sldMk cId="30787208" sldId="282"/>
            <ac:picMk id="4" creationId="{0DA553F9-9511-0CBB-416B-DDF8087CB287}"/>
          </ac:picMkLst>
        </pc:picChg>
      </pc:sldChg>
      <pc:sldChg chg="addSp delSp modSp add mod">
        <pc:chgData name="Ryan Parker" userId="7ee766c9-27f8-4419-b20e-a9b26e408c04" providerId="ADAL" clId="{B71FD657-9070-4B22-9C36-BD0B3DE309CD}" dt="2024-08-15T09:25:09.696" v="208" actId="20577"/>
        <pc:sldMkLst>
          <pc:docMk/>
          <pc:sldMk cId="674934327" sldId="283"/>
        </pc:sldMkLst>
        <pc:spChg chg="add del">
          <ac:chgData name="Ryan Parker" userId="7ee766c9-27f8-4419-b20e-a9b26e408c04" providerId="ADAL" clId="{B71FD657-9070-4B22-9C36-BD0B3DE309CD}" dt="2024-08-15T09:23:26.269" v="169" actId="22"/>
          <ac:spMkLst>
            <pc:docMk/>
            <pc:sldMk cId="674934327" sldId="283"/>
            <ac:spMk id="3" creationId="{17C508A3-6762-CF3A-04A5-243DB6892199}"/>
          </ac:spMkLst>
        </pc:spChg>
        <pc:spChg chg="add mod">
          <ac:chgData name="Ryan Parker" userId="7ee766c9-27f8-4419-b20e-a9b26e408c04" providerId="ADAL" clId="{B71FD657-9070-4B22-9C36-BD0B3DE309CD}" dt="2024-08-15T09:25:09.696" v="208" actId="20577"/>
          <ac:spMkLst>
            <pc:docMk/>
            <pc:sldMk cId="674934327" sldId="283"/>
            <ac:spMk id="5" creationId="{18B9156D-24CA-DFDA-E85D-A31746CE3F26}"/>
          </ac:spMkLst>
        </pc:spChg>
      </pc:sldChg>
      <pc:sldChg chg="addSp modSp add mod">
        <pc:chgData name="Ryan Parker" userId="7ee766c9-27f8-4419-b20e-a9b26e408c04" providerId="ADAL" clId="{B71FD657-9070-4B22-9C36-BD0B3DE309CD}" dt="2024-08-15T09:25:49.897" v="218" actId="20577"/>
        <pc:sldMkLst>
          <pc:docMk/>
          <pc:sldMk cId="894929243" sldId="284"/>
        </pc:sldMkLst>
        <pc:spChg chg="add mod">
          <ac:chgData name="Ryan Parker" userId="7ee766c9-27f8-4419-b20e-a9b26e408c04" providerId="ADAL" clId="{B71FD657-9070-4B22-9C36-BD0B3DE309CD}" dt="2024-08-15T09:25:49.897" v="218" actId="20577"/>
          <ac:spMkLst>
            <pc:docMk/>
            <pc:sldMk cId="894929243" sldId="284"/>
            <ac:spMk id="3" creationId="{8244C783-FAB2-F65F-0A8B-990BA9A53D0C}"/>
          </ac:spMkLst>
        </pc:spChg>
      </pc:sldChg>
      <pc:sldChg chg="addSp modSp add mod modAnim">
        <pc:chgData name="Ryan Parker" userId="7ee766c9-27f8-4419-b20e-a9b26e408c04" providerId="ADAL" clId="{B71FD657-9070-4B22-9C36-BD0B3DE309CD}" dt="2024-08-15T09:27:02.682" v="272"/>
        <pc:sldMkLst>
          <pc:docMk/>
          <pc:sldMk cId="1621542230" sldId="285"/>
        </pc:sldMkLst>
        <pc:spChg chg="add mod">
          <ac:chgData name="Ryan Parker" userId="7ee766c9-27f8-4419-b20e-a9b26e408c04" providerId="ADAL" clId="{B71FD657-9070-4B22-9C36-BD0B3DE309CD}" dt="2024-08-15T09:26:51.196" v="270" actId="20577"/>
          <ac:spMkLst>
            <pc:docMk/>
            <pc:sldMk cId="1621542230" sldId="285"/>
            <ac:spMk id="3" creationId="{0633EC94-687B-4739-26AD-345B119942F6}"/>
          </ac:spMkLst>
        </pc:spChg>
      </pc:sldChg>
      <pc:sldChg chg="del">
        <pc:chgData name="Ryan Parker" userId="7ee766c9-27f8-4419-b20e-a9b26e408c04" providerId="ADAL" clId="{B71FD657-9070-4B22-9C36-BD0B3DE309CD}" dt="2024-08-15T09:00:26.507" v="6" actId="47"/>
        <pc:sldMkLst>
          <pc:docMk/>
          <pc:sldMk cId="2661087067" sldId="286"/>
        </pc:sldMkLst>
      </pc:sldChg>
      <pc:sldChg chg="add del">
        <pc:chgData name="Ryan Parker" userId="7ee766c9-27f8-4419-b20e-a9b26e408c04" providerId="ADAL" clId="{B71FD657-9070-4B22-9C36-BD0B3DE309CD}" dt="2024-08-15T09:26:54.057" v="271" actId="47"/>
        <pc:sldMkLst>
          <pc:docMk/>
          <pc:sldMk cId="3318352850" sldId="286"/>
        </pc:sldMkLst>
      </pc:sldChg>
      <pc:sldChg chg="addSp delSp modSp add mod ord delAnim">
        <pc:chgData name="Ryan Parker" userId="7ee766c9-27f8-4419-b20e-a9b26e408c04" providerId="ADAL" clId="{B71FD657-9070-4B22-9C36-BD0B3DE309CD}" dt="2024-08-15T09:24:27.413" v="195" actId="1076"/>
        <pc:sldMkLst>
          <pc:docMk/>
          <pc:sldMk cId="1469743790" sldId="287"/>
        </pc:sldMkLst>
        <pc:spChg chg="mod">
          <ac:chgData name="Ryan Parker" userId="7ee766c9-27f8-4419-b20e-a9b26e408c04" providerId="ADAL" clId="{B71FD657-9070-4B22-9C36-BD0B3DE309CD}" dt="2024-08-15T09:23:48.271" v="176" actId="13926"/>
          <ac:spMkLst>
            <pc:docMk/>
            <pc:sldMk cId="1469743790" sldId="287"/>
            <ac:spMk id="3" creationId="{41A6E523-316F-66D1-4243-0150B6B40B10}"/>
          </ac:spMkLst>
        </pc:spChg>
        <pc:spChg chg="add mod">
          <ac:chgData name="Ryan Parker" userId="7ee766c9-27f8-4419-b20e-a9b26e408c04" providerId="ADAL" clId="{B71FD657-9070-4B22-9C36-BD0B3DE309CD}" dt="2024-08-15T09:24:27.413" v="195" actId="1076"/>
          <ac:spMkLst>
            <pc:docMk/>
            <pc:sldMk cId="1469743790" sldId="287"/>
            <ac:spMk id="4" creationId="{C12E7B1D-2B06-C90E-EA94-4150B9E00D8A}"/>
          </ac:spMkLst>
        </pc:spChg>
        <pc:spChg chg="mod">
          <ac:chgData name="Ryan Parker" userId="7ee766c9-27f8-4419-b20e-a9b26e408c04" providerId="ADAL" clId="{B71FD657-9070-4B22-9C36-BD0B3DE309CD}" dt="2024-08-15T09:23:51.781" v="177" actId="13926"/>
          <ac:spMkLst>
            <pc:docMk/>
            <pc:sldMk cId="1469743790" sldId="287"/>
            <ac:spMk id="5" creationId="{842DAE20-DC23-452C-7A6C-8E82CFFA35C3}"/>
          </ac:spMkLst>
        </pc:spChg>
        <pc:spChg chg="del">
          <ac:chgData name="Ryan Parker" userId="7ee766c9-27f8-4419-b20e-a9b26e408c04" providerId="ADAL" clId="{B71FD657-9070-4B22-9C36-BD0B3DE309CD}" dt="2024-08-15T09:23:40.447" v="173" actId="478"/>
          <ac:spMkLst>
            <pc:docMk/>
            <pc:sldMk cId="1469743790" sldId="287"/>
            <ac:spMk id="6" creationId="{1403855A-0F42-A4FA-070D-F911BB6763AD}"/>
          </ac:spMkLst>
        </pc:spChg>
      </pc:sldChg>
      <pc:sldChg chg="del">
        <pc:chgData name="Ryan Parker" userId="7ee766c9-27f8-4419-b20e-a9b26e408c04" providerId="ADAL" clId="{B71FD657-9070-4B22-9C36-BD0B3DE309CD}" dt="2024-08-15T09:00:27.709" v="7" actId="47"/>
        <pc:sldMkLst>
          <pc:docMk/>
          <pc:sldMk cId="3738604893" sldId="287"/>
        </pc:sldMkLst>
      </pc:sldChg>
      <pc:sldChg chg="del">
        <pc:chgData name="Ryan Parker" userId="7ee766c9-27f8-4419-b20e-a9b26e408c04" providerId="ADAL" clId="{B71FD657-9070-4B22-9C36-BD0B3DE309CD}" dt="2024-08-15T09:00:28.311" v="8" actId="47"/>
        <pc:sldMkLst>
          <pc:docMk/>
          <pc:sldMk cId="1517522383" sldId="288"/>
        </pc:sldMkLst>
      </pc:sldChg>
      <pc:sldChg chg="del">
        <pc:chgData name="Ryan Parker" userId="7ee766c9-27f8-4419-b20e-a9b26e408c04" providerId="ADAL" clId="{B71FD657-9070-4B22-9C36-BD0B3DE309CD}" dt="2024-08-15T09:00:34.347" v="10" actId="47"/>
        <pc:sldMkLst>
          <pc:docMk/>
          <pc:sldMk cId="3449560718" sldId="289"/>
        </pc:sldMkLst>
      </pc:sldChg>
      <pc:sldChg chg="del">
        <pc:chgData name="Ryan Parker" userId="7ee766c9-27f8-4419-b20e-a9b26e408c04" providerId="ADAL" clId="{B71FD657-9070-4B22-9C36-BD0B3DE309CD}" dt="2024-08-15T09:00:34.526" v="11" actId="47"/>
        <pc:sldMkLst>
          <pc:docMk/>
          <pc:sldMk cId="3227959560" sldId="290"/>
        </pc:sldMkLst>
      </pc:sldChg>
      <pc:sldChg chg="del">
        <pc:chgData name="Ryan Parker" userId="7ee766c9-27f8-4419-b20e-a9b26e408c04" providerId="ADAL" clId="{B71FD657-9070-4B22-9C36-BD0B3DE309CD}" dt="2024-08-15T09:00:34.726" v="12" actId="47"/>
        <pc:sldMkLst>
          <pc:docMk/>
          <pc:sldMk cId="1731678961" sldId="291"/>
        </pc:sldMkLst>
      </pc:sldChg>
      <pc:sldChg chg="del">
        <pc:chgData name="Ryan Parker" userId="7ee766c9-27f8-4419-b20e-a9b26e408c04" providerId="ADAL" clId="{B71FD657-9070-4B22-9C36-BD0B3DE309CD}" dt="2024-08-15T09:00:34.895" v="13" actId="47"/>
        <pc:sldMkLst>
          <pc:docMk/>
          <pc:sldMk cId="1760277692" sldId="292"/>
        </pc:sldMkLst>
      </pc:sldChg>
      <pc:sldChg chg="del">
        <pc:chgData name="Ryan Parker" userId="7ee766c9-27f8-4419-b20e-a9b26e408c04" providerId="ADAL" clId="{B71FD657-9070-4B22-9C36-BD0B3DE309CD}" dt="2024-08-15T09:00:35.048" v="14" actId="47"/>
        <pc:sldMkLst>
          <pc:docMk/>
          <pc:sldMk cId="3545208741" sldId="293"/>
        </pc:sldMkLst>
      </pc:sldChg>
      <pc:sldChg chg="del">
        <pc:chgData name="Ryan Parker" userId="7ee766c9-27f8-4419-b20e-a9b26e408c04" providerId="ADAL" clId="{B71FD657-9070-4B22-9C36-BD0B3DE309CD}" dt="2024-08-15T09:00:36.097" v="15" actId="47"/>
        <pc:sldMkLst>
          <pc:docMk/>
          <pc:sldMk cId="3043719199" sldId="29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B2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pw8a8uo_xk?feature=oembe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Aro9F-ZLg8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Four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, Plan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Two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B1B2FD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purple background with a ladder and text&#10;&#10;Description automatically generated">
            <a:extLst>
              <a:ext uri="{FF2B5EF4-FFF2-40B4-BE49-F238E27FC236}">
                <a16:creationId xmlns:a16="http://schemas.microsoft.com/office/drawing/2014/main" id="{3F7ED401-29E6-FB43-F10C-19AB9F8217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074" y="661165"/>
            <a:ext cx="4075851" cy="4075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A6E523-316F-66D1-4243-0150B6B40B10}"/>
              </a:ext>
            </a:extLst>
          </p:cNvPr>
          <p:cNvSpPr txBox="1"/>
          <p:nvPr/>
        </p:nvSpPr>
        <p:spPr>
          <a:xfrm>
            <a:off x="1312683" y="976374"/>
            <a:ext cx="6094428" cy="3321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 take you,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be my wife,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have and to hold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from this day forward;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better, for worse,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richer, for poorer,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sickness and in health,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love and to cherish,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till death us do part;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B1B2FD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according to God’s holy law.</a:t>
            </a: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B1B2FD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the presence of God I make this vow.</a:t>
            </a:r>
            <a:endParaRPr lang="en-GB" sz="1400" dirty="0">
              <a:effectLst/>
              <a:highlight>
                <a:srgbClr val="B1B2FD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DAE20-DC23-452C-7A6C-8E82CFFA35C3}"/>
              </a:ext>
            </a:extLst>
          </p:cNvPr>
          <p:cNvSpPr txBox="1"/>
          <p:nvPr/>
        </p:nvSpPr>
        <p:spPr>
          <a:xfrm>
            <a:off x="6611334" y="976374"/>
            <a:ext cx="4909007" cy="3321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 take you,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be my husband,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have and to hold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from this day forward;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better, for worse,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richer, for poorer,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sickness and in health,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love and to cherish,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till death us do part;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B1B2FD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according to God’s holy law.</a:t>
            </a:r>
            <a:endParaRPr lang="en-GB" sz="1400" dirty="0">
              <a:effectLst/>
              <a:highlight>
                <a:srgbClr val="B1B2FD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B1B2FD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the presence of God I make this vow.</a:t>
            </a:r>
            <a:endParaRPr lang="en-GB" sz="1400" dirty="0">
              <a:effectLst/>
              <a:highlight>
                <a:srgbClr val="B1B2FD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2E7B1D-2B06-C90E-EA94-4150B9E00D8A}"/>
              </a:ext>
            </a:extLst>
          </p:cNvPr>
          <p:cNvSpPr txBox="1"/>
          <p:nvPr/>
        </p:nvSpPr>
        <p:spPr>
          <a:xfrm>
            <a:off x="1312683" y="4886350"/>
            <a:ext cx="10433115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God’s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name is there in the Vows because God is all about perfect love.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74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B9156D-24CA-DFDA-E85D-A31746CE3F26}"/>
              </a:ext>
            </a:extLst>
          </p:cNvPr>
          <p:cNvSpPr txBox="1"/>
          <p:nvPr/>
        </p:nvSpPr>
        <p:spPr>
          <a:xfrm>
            <a:off x="685014" y="2044005"/>
            <a:ext cx="1082197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'God is love' (1 John 4:16) </a:t>
            </a:r>
          </a:p>
          <a:p>
            <a:pPr algn="ctr"/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'There is no fear in love, but perfect love casts out all fear' (1 John 4:18)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74934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44C783-FAB2-F65F-0A8B-990BA9A53D0C}"/>
              </a:ext>
            </a:extLst>
          </p:cNvPr>
          <p:cNvSpPr txBox="1"/>
          <p:nvPr/>
        </p:nvSpPr>
        <p:spPr>
          <a:xfrm>
            <a:off x="708581" y="1129648"/>
            <a:ext cx="10774838" cy="4856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you think it is easier to keep a promise if someone else can share in helping keep that promise?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you ever helped someone keep their promise?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can help people keep their marriage promises because He knows all about love and how tough love sometimes can be, because He is love. The Marriage Vows are a kind of prayer – asking for God’s help, support and love.</a:t>
            </a:r>
          </a:p>
        </p:txBody>
      </p:sp>
    </p:spTree>
    <p:extLst>
      <p:ext uri="{BB962C8B-B14F-4D97-AF65-F5344CB8AC3E}">
        <p14:creationId xmlns:p14="http://schemas.microsoft.com/office/powerpoint/2010/main" val="894929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33EC94-687B-4739-26AD-345B119942F6}"/>
              </a:ext>
            </a:extLst>
          </p:cNvPr>
          <p:cNvSpPr txBox="1"/>
          <p:nvPr/>
        </p:nvSpPr>
        <p:spPr>
          <a:xfrm>
            <a:off x="999241" y="656798"/>
            <a:ext cx="9860438" cy="5544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can ask God for help to keep our promises, even promises we have made to him. Remember a promise only really lives if there is love behind it; love for a friend, for family, or for God. But God can help us with the love that we need behind any promise that is really deep and meaningful.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latin typeface="Gill Sans MT" panose="020B0502020104020203" pitchFamily="34" charset="0"/>
              </a:rPr>
              <a:t>Are there any promises we have made which we need God’s help to keep? If you’d like to, take a moment now to prayerfully commit your thoughts to God.</a:t>
            </a: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E256FB4-2648-4D2A-7663-0C30CEC8CA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2" b="18763"/>
          <a:stretch/>
        </p:blipFill>
        <p:spPr>
          <a:xfrm>
            <a:off x="7239000" y="2790335"/>
            <a:ext cx="2668571" cy="168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54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56D67D6-EDAB-4AAC-8F19-2D6A9CCD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7" y="664644"/>
            <a:ext cx="11057426" cy="552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78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A4CFD0-57ED-31FC-5D41-B0CE0C2C92A2}"/>
              </a:ext>
            </a:extLst>
          </p:cNvPr>
          <p:cNvSpPr txBox="1"/>
          <p:nvPr/>
        </p:nvSpPr>
        <p:spPr>
          <a:xfrm>
            <a:off x="3613215" y="1983498"/>
            <a:ext cx="49655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is a promise a promise?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5F1A48-B0CC-1C3F-B0E2-DF42CE3E4627}"/>
              </a:ext>
            </a:extLst>
          </p:cNvPr>
          <p:cNvSpPr txBox="1"/>
          <p:nvPr/>
        </p:nvSpPr>
        <p:spPr>
          <a:xfrm>
            <a:off x="920684" y="663027"/>
            <a:ext cx="1035063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promise is a promise when the words of the promise have love behind them. For instance, getting married is all about promise; it is one of the deepest promises two human beings can make to each other. It is a promise of love.</a:t>
            </a:r>
            <a:endParaRPr lang="en-GB" sz="2600" dirty="0"/>
          </a:p>
        </p:txBody>
      </p:sp>
      <p:pic>
        <p:nvPicPr>
          <p:cNvPr id="7" name="Picture 6" descr="A person holding a person in his arms&#10;&#10;Description automatically generated">
            <a:extLst>
              <a:ext uri="{FF2B5EF4-FFF2-40B4-BE49-F238E27FC236}">
                <a16:creationId xmlns:a16="http://schemas.microsoft.com/office/drawing/2014/main" id="{941D8E9C-5826-204F-7E6C-A8947AE9D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83" y="2321751"/>
            <a:ext cx="6096000" cy="4067175"/>
          </a:xfrm>
          <a:prstGeom prst="rect">
            <a:avLst/>
          </a:prstGeom>
        </p:spPr>
      </p:pic>
      <p:pic>
        <p:nvPicPr>
          <p:cNvPr id="9" name="Picture 8" descr="A person and person hugging&#10;&#10;Description automatically generated">
            <a:extLst>
              <a:ext uri="{FF2B5EF4-FFF2-40B4-BE49-F238E27FC236}">
                <a16:creationId xmlns:a16="http://schemas.microsoft.com/office/drawing/2014/main" id="{7460B7FC-C1B4-CDD4-7BF9-CC62776C02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983" y="2130703"/>
            <a:ext cx="4154078" cy="2771549"/>
          </a:xfrm>
          <a:prstGeom prst="rect">
            <a:avLst/>
          </a:prstGeom>
        </p:spPr>
      </p:pic>
      <p:pic>
        <p:nvPicPr>
          <p:cNvPr id="11" name="Picture 10" descr="A person and person standing on stairs&#10;&#10;Description automatically generated">
            <a:extLst>
              <a:ext uri="{FF2B5EF4-FFF2-40B4-BE49-F238E27FC236}">
                <a16:creationId xmlns:a16="http://schemas.microsoft.com/office/drawing/2014/main" id="{A384E4B1-B425-3882-8656-F06278F308C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1" t="25691" r="22819" b="9405"/>
          <a:stretch/>
        </p:blipFill>
        <p:spPr>
          <a:xfrm>
            <a:off x="7762671" y="3264058"/>
            <a:ext cx="4023033" cy="317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8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F1B65D-4F05-568F-8426-4E66028E582F}"/>
              </a:ext>
            </a:extLst>
          </p:cNvPr>
          <p:cNvSpPr txBox="1"/>
          <p:nvPr/>
        </p:nvSpPr>
        <p:spPr>
          <a:xfrm>
            <a:off x="1047946" y="1144513"/>
            <a:ext cx="1031135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think are the most important promises people make when they get married?</a:t>
            </a: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E404256-4068-6E39-38B2-ECD989C38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837" y="2205872"/>
            <a:ext cx="3988324" cy="39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11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Ross Says Rachel At The Wedding | Friends">
            <a:hlinkClick r:id="" action="ppaction://media"/>
            <a:extLst>
              <a:ext uri="{FF2B5EF4-FFF2-40B4-BE49-F238E27FC236}">
                <a16:creationId xmlns:a16="http://schemas.microsoft.com/office/drawing/2014/main" id="{E541F646-5598-A952-1ED7-4BB98ED0E11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00081" y="947248"/>
            <a:ext cx="8791837" cy="496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94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A6E523-316F-66D1-4243-0150B6B40B10}"/>
              </a:ext>
            </a:extLst>
          </p:cNvPr>
          <p:cNvSpPr txBox="1"/>
          <p:nvPr/>
        </p:nvSpPr>
        <p:spPr>
          <a:xfrm>
            <a:off x="1246695" y="1768225"/>
            <a:ext cx="6094428" cy="3321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 take you,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be my wife,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have and to hold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from this day forward;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better, for worse,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richer, for poorer,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sickness and in health,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love and to cherish,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till death us do part;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according to God’s holy law.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the presence of God I make this vow.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DAE20-DC23-452C-7A6C-8E82CFFA35C3}"/>
              </a:ext>
            </a:extLst>
          </p:cNvPr>
          <p:cNvSpPr txBox="1"/>
          <p:nvPr/>
        </p:nvSpPr>
        <p:spPr>
          <a:xfrm>
            <a:off x="6545346" y="1768225"/>
            <a:ext cx="4909007" cy="3321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 take you, </a:t>
            </a:r>
            <a:r>
              <a:rPr lang="en-GB" sz="1800" i="1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N</a:t>
            </a: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be my husband,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have and to hold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from this day forward;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better, for worse,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for richer, for poorer,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sickness and in health,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to love and to cherish,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till death us do part;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according to God’s holy law.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2400" indent="-152400">
              <a:lnSpc>
                <a:spcPts val="2250"/>
              </a:lnSpc>
            </a:pPr>
            <a:r>
              <a:rPr lang="en-GB" sz="1800" spc="1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ea typeface="Times New Roman" panose="02020603050405020304" pitchFamily="18" charset="0"/>
              </a:rPr>
              <a:t>In the presence of God I make this vow.</a:t>
            </a:r>
            <a:endParaRPr lang="en-GB" sz="1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29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A9B8DB-81DC-FD1A-BA4D-68182CBD0A6D}"/>
              </a:ext>
            </a:extLst>
          </p:cNvPr>
          <p:cNvSpPr txBox="1"/>
          <p:nvPr/>
        </p:nvSpPr>
        <p:spPr>
          <a:xfrm>
            <a:off x="1284401" y="1222830"/>
            <a:ext cx="96231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know the actors saying these words have not actually gotten married through saying them. They were not real promises. </a:t>
            </a:r>
            <a:endParaRPr lang="en-GB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131227-1B6E-3F64-912F-2355A3C47F9F}"/>
              </a:ext>
            </a:extLst>
          </p:cNvPr>
          <p:cNvSpPr txBox="1"/>
          <p:nvPr/>
        </p:nvSpPr>
        <p:spPr>
          <a:xfrm>
            <a:off x="1284401" y="3051553"/>
            <a:ext cx="9697826" cy="991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love that two people have for each other that helps them make and keep deep promises to each other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152C06D-1877-040A-4E5C-39617C766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317" y="4401946"/>
            <a:ext cx="1565635" cy="1565635"/>
          </a:xfrm>
          <a:prstGeom prst="rect">
            <a:avLst/>
          </a:prstGeom>
        </p:spPr>
      </p:pic>
      <p:pic>
        <p:nvPicPr>
          <p:cNvPr id="12" name="Picture 1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8A6C261-E995-2958-6AA2-3DA94BABE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247" y="4328102"/>
            <a:ext cx="1565635" cy="156563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AAE7A14-C46D-87E6-E72D-0BC2BD1D8AB0}"/>
              </a:ext>
            </a:extLst>
          </p:cNvPr>
          <p:cNvSpPr txBox="1"/>
          <p:nvPr/>
        </p:nvSpPr>
        <p:spPr>
          <a:xfrm>
            <a:off x="4421170" y="4714952"/>
            <a:ext cx="669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5A927C-D024-0059-216E-B496B5DC96AA}"/>
              </a:ext>
            </a:extLst>
          </p:cNvPr>
          <p:cNvSpPr txBox="1"/>
          <p:nvPr/>
        </p:nvSpPr>
        <p:spPr>
          <a:xfrm>
            <a:off x="7062246" y="4714952"/>
            <a:ext cx="4994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=  promise lived</a:t>
            </a:r>
          </a:p>
        </p:txBody>
      </p:sp>
    </p:spTree>
    <p:extLst>
      <p:ext uri="{BB962C8B-B14F-4D97-AF65-F5344CB8AC3E}">
        <p14:creationId xmlns:p14="http://schemas.microsoft.com/office/powerpoint/2010/main" val="271706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739C90-6C80-4EA6-D74C-977F4CC9E4A6}"/>
              </a:ext>
            </a:extLst>
          </p:cNvPr>
          <p:cNvSpPr txBox="1"/>
          <p:nvPr/>
        </p:nvSpPr>
        <p:spPr>
          <a:xfrm>
            <a:off x="1396738" y="871136"/>
            <a:ext cx="93985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do you think marriage promises sometimes break down? </a:t>
            </a:r>
            <a:endParaRPr lang="en-GB" sz="2800" dirty="0"/>
          </a:p>
        </p:txBody>
      </p:sp>
      <p:pic>
        <p:nvPicPr>
          <p:cNvPr id="4" name="Online Media 3" title="Pauline and Joe have a screaming row - EastEnders - BBC">
            <a:hlinkClick r:id="" action="ppaction://media"/>
            <a:extLst>
              <a:ext uri="{FF2B5EF4-FFF2-40B4-BE49-F238E27FC236}">
                <a16:creationId xmlns:a16="http://schemas.microsoft.com/office/drawing/2014/main" id="{0DA553F9-9511-0CBB-416B-DDF8087CB28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49512" y="1869555"/>
            <a:ext cx="7292975" cy="411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3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632</Words>
  <Application>Microsoft Office PowerPoint</Application>
  <PresentationFormat>Widescreen</PresentationFormat>
  <Paragraphs>70</Paragraphs>
  <Slides>13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Corbel</vt:lpstr>
      <vt:lpstr>Gill Sans MT</vt:lpstr>
      <vt:lpstr>Open Sans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2024-12-05T11:48:49Z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