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5" r:id="rId5"/>
    <p:sldId id="269" r:id="rId6"/>
    <p:sldId id="277" r:id="rId7"/>
    <p:sldId id="278" r:id="rId8"/>
    <p:sldId id="279" r:id="rId9"/>
    <p:sldId id="280" r:id="rId10"/>
    <p:sldId id="281" r:id="rId11"/>
    <p:sldId id="282" r:id="rId12"/>
    <p:sldId id="287" r:id="rId13"/>
    <p:sldId id="283" r:id="rId14"/>
    <p:sldId id="284" r:id="rId15"/>
    <p:sldId id="28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B2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3BF392-440A-4C57-9C0C-E2350DCE47C8}" v="3" dt="2024-12-05T11:02:48.5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3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Ryan Parker" userId="7ee766c9-27f8-4419-b20e-a9b26e408c04" providerId="ADAL" clId="{86E2C805-F6A8-4231-81B1-DCC053574AA4}"/>
    <pc:docChg chg="custSel addSld delSld modSld">
      <pc:chgData name="Ryan Parker" userId="7ee766c9-27f8-4419-b20e-a9b26e408c04" providerId="ADAL" clId="{86E2C805-F6A8-4231-81B1-DCC053574AA4}" dt="2024-08-15T08:18:19.375" v="146" actId="255"/>
      <pc:docMkLst>
        <pc:docMk/>
      </pc:docMkLst>
      <pc:sldChg chg="del">
        <pc:chgData name="Ryan Parker" userId="7ee766c9-27f8-4419-b20e-a9b26e408c04" providerId="ADAL" clId="{86E2C805-F6A8-4231-81B1-DCC053574AA4}" dt="2024-08-15T07:59:17.342" v="2" actId="47"/>
        <pc:sldMkLst>
          <pc:docMk/>
          <pc:sldMk cId="2850490962" sldId="265"/>
        </pc:sldMkLst>
      </pc:sldChg>
      <pc:sldChg chg="del">
        <pc:chgData name="Ryan Parker" userId="7ee766c9-27f8-4419-b20e-a9b26e408c04" providerId="ADAL" clId="{86E2C805-F6A8-4231-81B1-DCC053574AA4}" dt="2024-08-15T07:59:18.699" v="3" actId="47"/>
        <pc:sldMkLst>
          <pc:docMk/>
          <pc:sldMk cId="1874603749" sldId="267"/>
        </pc:sldMkLst>
      </pc:sldChg>
      <pc:sldChg chg="add">
        <pc:chgData name="Ryan Parker" userId="7ee766c9-27f8-4419-b20e-a9b26e408c04" providerId="ADAL" clId="{86E2C805-F6A8-4231-81B1-DCC053574AA4}" dt="2024-08-15T07:59:14.786" v="1"/>
        <pc:sldMkLst>
          <pc:docMk/>
          <pc:sldMk cId="3477783019" sldId="269"/>
        </pc:sldMkLst>
      </pc:sldChg>
      <pc:sldChg chg="modSp mod">
        <pc:chgData name="Ryan Parker" userId="7ee766c9-27f8-4419-b20e-a9b26e408c04" providerId="ADAL" clId="{86E2C805-F6A8-4231-81B1-DCC053574AA4}" dt="2024-08-15T08:03:09.384" v="25" actId="20577"/>
        <pc:sldMkLst>
          <pc:docMk/>
          <pc:sldMk cId="2841843846" sldId="275"/>
        </pc:sldMkLst>
        <pc:spChg chg="mod">
          <ac:chgData name="Ryan Parker" userId="7ee766c9-27f8-4419-b20e-a9b26e408c04" providerId="ADAL" clId="{86E2C805-F6A8-4231-81B1-DCC053574AA4}" dt="2024-08-15T08:03:09.384" v="25" actId="20577"/>
          <ac:spMkLst>
            <pc:docMk/>
            <pc:sldMk cId="2841843846" sldId="275"/>
            <ac:spMk id="5" creationId="{D08E6C7A-FE4A-5A18-73B3-96D6347E4855}"/>
          </ac:spMkLst>
        </pc:spChg>
      </pc:sldChg>
      <pc:sldChg chg="addSp delSp modSp mod">
        <pc:chgData name="Ryan Parker" userId="7ee766c9-27f8-4419-b20e-a9b26e408c04" providerId="ADAL" clId="{86E2C805-F6A8-4231-81B1-DCC053574AA4}" dt="2024-08-15T08:11:33.024" v="76" actId="20577"/>
        <pc:sldMkLst>
          <pc:docMk/>
          <pc:sldMk cId="3943233272" sldId="277"/>
        </pc:sldMkLst>
        <pc:spChg chg="add mod">
          <ac:chgData name="Ryan Parker" userId="7ee766c9-27f8-4419-b20e-a9b26e408c04" providerId="ADAL" clId="{86E2C805-F6A8-4231-81B1-DCC053574AA4}" dt="2024-08-15T08:11:33.024" v="76" actId="20577"/>
          <ac:spMkLst>
            <pc:docMk/>
            <pc:sldMk cId="3943233272" sldId="277"/>
            <ac:spMk id="3" creationId="{ECE90F96-3682-0734-A822-4917FA1E8AB9}"/>
          </ac:spMkLst>
        </pc:spChg>
        <pc:spChg chg="del">
          <ac:chgData name="Ryan Parker" userId="7ee766c9-27f8-4419-b20e-a9b26e408c04" providerId="ADAL" clId="{86E2C805-F6A8-4231-81B1-DCC053574AA4}" dt="2024-08-15T07:59:23.957" v="5" actId="478"/>
          <ac:spMkLst>
            <pc:docMk/>
            <pc:sldMk cId="3943233272" sldId="277"/>
            <ac:spMk id="4" creationId="{032049FF-6988-135A-0F12-A0E1F6C4E209}"/>
          </ac:spMkLst>
        </pc:spChg>
        <pc:picChg chg="del">
          <ac:chgData name="Ryan Parker" userId="7ee766c9-27f8-4419-b20e-a9b26e408c04" providerId="ADAL" clId="{86E2C805-F6A8-4231-81B1-DCC053574AA4}" dt="2024-08-15T07:59:22.468" v="4" actId="478"/>
          <ac:picMkLst>
            <pc:docMk/>
            <pc:sldMk cId="3943233272" sldId="277"/>
            <ac:picMk id="6" creationId="{441223E0-34B4-BD1F-D06A-0393674961F3}"/>
          </ac:picMkLst>
        </pc:picChg>
      </pc:sldChg>
      <pc:sldChg chg="del">
        <pc:chgData name="Ryan Parker" userId="7ee766c9-27f8-4419-b20e-a9b26e408c04" providerId="ADAL" clId="{86E2C805-F6A8-4231-81B1-DCC053574AA4}" dt="2024-08-15T07:59:11.058" v="0" actId="47"/>
        <pc:sldMkLst>
          <pc:docMk/>
          <pc:sldMk cId="3608085523" sldId="278"/>
        </pc:sldMkLst>
      </pc:sldChg>
      <pc:sldChg chg="del">
        <pc:chgData name="Ryan Parker" userId="7ee766c9-27f8-4419-b20e-a9b26e408c04" providerId="ADAL" clId="{86E2C805-F6A8-4231-81B1-DCC053574AA4}" dt="2024-08-15T07:59:25.756" v="6" actId="47"/>
        <pc:sldMkLst>
          <pc:docMk/>
          <pc:sldMk cId="676863770" sldId="279"/>
        </pc:sldMkLst>
      </pc:sldChg>
      <pc:sldChg chg="del">
        <pc:chgData name="Ryan Parker" userId="7ee766c9-27f8-4419-b20e-a9b26e408c04" providerId="ADAL" clId="{86E2C805-F6A8-4231-81B1-DCC053574AA4}" dt="2024-08-15T07:59:26.364" v="7" actId="47"/>
        <pc:sldMkLst>
          <pc:docMk/>
          <pc:sldMk cId="2040463388" sldId="280"/>
        </pc:sldMkLst>
      </pc:sldChg>
      <pc:sldChg chg="del">
        <pc:chgData name="Ryan Parker" userId="7ee766c9-27f8-4419-b20e-a9b26e408c04" providerId="ADAL" clId="{86E2C805-F6A8-4231-81B1-DCC053574AA4}" dt="2024-08-15T07:59:27.182" v="8" actId="47"/>
        <pc:sldMkLst>
          <pc:docMk/>
          <pc:sldMk cId="3681028634" sldId="281"/>
        </pc:sldMkLst>
      </pc:sldChg>
      <pc:sldChg chg="del">
        <pc:chgData name="Ryan Parker" userId="7ee766c9-27f8-4419-b20e-a9b26e408c04" providerId="ADAL" clId="{86E2C805-F6A8-4231-81B1-DCC053574AA4}" dt="2024-08-15T07:59:27.914" v="9" actId="47"/>
        <pc:sldMkLst>
          <pc:docMk/>
          <pc:sldMk cId="3441225163" sldId="282"/>
        </pc:sldMkLst>
      </pc:sldChg>
      <pc:sldChg chg="del">
        <pc:chgData name="Ryan Parker" userId="7ee766c9-27f8-4419-b20e-a9b26e408c04" providerId="ADAL" clId="{86E2C805-F6A8-4231-81B1-DCC053574AA4}" dt="2024-08-15T07:59:28.662" v="10" actId="47"/>
        <pc:sldMkLst>
          <pc:docMk/>
          <pc:sldMk cId="527056253" sldId="284"/>
        </pc:sldMkLst>
      </pc:sldChg>
      <pc:sldChg chg="del">
        <pc:chgData name="Ryan Parker" userId="7ee766c9-27f8-4419-b20e-a9b26e408c04" providerId="ADAL" clId="{86E2C805-F6A8-4231-81B1-DCC053574AA4}" dt="2024-08-15T07:59:29.589" v="11" actId="47"/>
        <pc:sldMkLst>
          <pc:docMk/>
          <pc:sldMk cId="2748801241" sldId="285"/>
        </pc:sldMkLst>
      </pc:sldChg>
      <pc:sldChg chg="add">
        <pc:chgData name="Ryan Parker" userId="7ee766c9-27f8-4419-b20e-a9b26e408c04" providerId="ADAL" clId="{86E2C805-F6A8-4231-81B1-DCC053574AA4}" dt="2024-08-15T07:59:14.786" v="1"/>
        <pc:sldMkLst>
          <pc:docMk/>
          <pc:sldMk cId="2661087067" sldId="286"/>
        </pc:sldMkLst>
      </pc:sldChg>
      <pc:sldChg chg="add">
        <pc:chgData name="Ryan Parker" userId="7ee766c9-27f8-4419-b20e-a9b26e408c04" providerId="ADAL" clId="{86E2C805-F6A8-4231-81B1-DCC053574AA4}" dt="2024-08-15T07:59:14.786" v="1"/>
        <pc:sldMkLst>
          <pc:docMk/>
          <pc:sldMk cId="3738604893" sldId="287"/>
        </pc:sldMkLst>
      </pc:sldChg>
      <pc:sldChg chg="add">
        <pc:chgData name="Ryan Parker" userId="7ee766c9-27f8-4419-b20e-a9b26e408c04" providerId="ADAL" clId="{86E2C805-F6A8-4231-81B1-DCC053574AA4}" dt="2024-08-15T07:59:14.786" v="1"/>
        <pc:sldMkLst>
          <pc:docMk/>
          <pc:sldMk cId="1517522383" sldId="288"/>
        </pc:sldMkLst>
      </pc:sldChg>
      <pc:sldChg chg="addSp modSp add mod">
        <pc:chgData name="Ryan Parker" userId="7ee766c9-27f8-4419-b20e-a9b26e408c04" providerId="ADAL" clId="{86E2C805-F6A8-4231-81B1-DCC053574AA4}" dt="2024-08-15T08:12:01.524" v="85" actId="1076"/>
        <pc:sldMkLst>
          <pc:docMk/>
          <pc:sldMk cId="3449560718" sldId="289"/>
        </pc:sldMkLst>
        <pc:spChg chg="add mod">
          <ac:chgData name="Ryan Parker" userId="7ee766c9-27f8-4419-b20e-a9b26e408c04" providerId="ADAL" clId="{86E2C805-F6A8-4231-81B1-DCC053574AA4}" dt="2024-08-15T08:12:01.524" v="85" actId="1076"/>
          <ac:spMkLst>
            <pc:docMk/>
            <pc:sldMk cId="3449560718" sldId="289"/>
            <ac:spMk id="3" creationId="{7A3AA5AE-97FC-D9E0-754A-699CDCDA48B6}"/>
          </ac:spMkLst>
        </pc:spChg>
      </pc:sldChg>
      <pc:sldChg chg="addSp modSp add mod modAnim">
        <pc:chgData name="Ryan Parker" userId="7ee766c9-27f8-4419-b20e-a9b26e408c04" providerId="ADAL" clId="{86E2C805-F6A8-4231-81B1-DCC053574AA4}" dt="2024-08-15T08:13:26.795" v="106" actId="14100"/>
        <pc:sldMkLst>
          <pc:docMk/>
          <pc:sldMk cId="3227959560" sldId="290"/>
        </pc:sldMkLst>
        <pc:spChg chg="add mod">
          <ac:chgData name="Ryan Parker" userId="7ee766c9-27f8-4419-b20e-a9b26e408c04" providerId="ADAL" clId="{86E2C805-F6A8-4231-81B1-DCC053574AA4}" dt="2024-08-15T08:13:26.795" v="106" actId="14100"/>
          <ac:spMkLst>
            <pc:docMk/>
            <pc:sldMk cId="3227959560" sldId="290"/>
            <ac:spMk id="3" creationId="{38AB9593-AEDD-28B4-624F-6CE4E255F049}"/>
          </ac:spMkLst>
        </pc:spChg>
        <pc:grpChg chg="add mod">
          <ac:chgData name="Ryan Parker" userId="7ee766c9-27f8-4419-b20e-a9b26e408c04" providerId="ADAL" clId="{86E2C805-F6A8-4231-81B1-DCC053574AA4}" dt="2024-08-15T08:12:46.718" v="95" actId="1076"/>
          <ac:grpSpMkLst>
            <pc:docMk/>
            <pc:sldMk cId="3227959560" sldId="290"/>
            <ac:grpSpMk id="4" creationId="{9AFCC366-27A6-DB88-37A5-597A779A53D2}"/>
          </ac:grpSpMkLst>
        </pc:grpChg>
        <pc:picChg chg="mod">
          <ac:chgData name="Ryan Parker" userId="7ee766c9-27f8-4419-b20e-a9b26e408c04" providerId="ADAL" clId="{86E2C805-F6A8-4231-81B1-DCC053574AA4}" dt="2024-08-15T08:12:34.049" v="91"/>
          <ac:picMkLst>
            <pc:docMk/>
            <pc:sldMk cId="3227959560" sldId="290"/>
            <ac:picMk id="5" creationId="{574942A6-926E-25A6-486D-57ADEE6E85F5}"/>
          </ac:picMkLst>
        </pc:picChg>
        <pc:picChg chg="mod">
          <ac:chgData name="Ryan Parker" userId="7ee766c9-27f8-4419-b20e-a9b26e408c04" providerId="ADAL" clId="{86E2C805-F6A8-4231-81B1-DCC053574AA4}" dt="2024-08-15T08:12:34.049" v="91"/>
          <ac:picMkLst>
            <pc:docMk/>
            <pc:sldMk cId="3227959560" sldId="290"/>
            <ac:picMk id="6" creationId="{DE3A437C-658D-72D8-E9FF-75736ED85475}"/>
          </ac:picMkLst>
        </pc:picChg>
      </pc:sldChg>
      <pc:sldChg chg="addSp modSp add mod">
        <pc:chgData name="Ryan Parker" userId="7ee766c9-27f8-4419-b20e-a9b26e408c04" providerId="ADAL" clId="{86E2C805-F6A8-4231-81B1-DCC053574AA4}" dt="2024-08-15T08:04:16.320" v="59" actId="13926"/>
        <pc:sldMkLst>
          <pc:docMk/>
          <pc:sldMk cId="1731678961" sldId="291"/>
        </pc:sldMkLst>
        <pc:spChg chg="add mod">
          <ac:chgData name="Ryan Parker" userId="7ee766c9-27f8-4419-b20e-a9b26e408c04" providerId="ADAL" clId="{86E2C805-F6A8-4231-81B1-DCC053574AA4}" dt="2024-08-15T08:04:16.320" v="59" actId="13926"/>
          <ac:spMkLst>
            <pc:docMk/>
            <pc:sldMk cId="1731678961" sldId="291"/>
            <ac:spMk id="2" creationId="{33A4541D-DFE0-79DF-A766-DA2FAADEDC9F}"/>
          </ac:spMkLst>
        </pc:spChg>
      </pc:sldChg>
      <pc:sldChg chg="addSp modSp add mod">
        <pc:chgData name="Ryan Parker" userId="7ee766c9-27f8-4419-b20e-a9b26e408c04" providerId="ADAL" clId="{86E2C805-F6A8-4231-81B1-DCC053574AA4}" dt="2024-08-15T08:16:39.667" v="117" actId="1076"/>
        <pc:sldMkLst>
          <pc:docMk/>
          <pc:sldMk cId="1760277692" sldId="292"/>
        </pc:sldMkLst>
        <pc:spChg chg="add mod">
          <ac:chgData name="Ryan Parker" userId="7ee766c9-27f8-4419-b20e-a9b26e408c04" providerId="ADAL" clId="{86E2C805-F6A8-4231-81B1-DCC053574AA4}" dt="2024-08-15T08:13:57.877" v="113" actId="1076"/>
          <ac:spMkLst>
            <pc:docMk/>
            <pc:sldMk cId="1760277692" sldId="292"/>
            <ac:spMk id="3" creationId="{4977983D-6F10-818C-A455-46638C915793}"/>
          </ac:spMkLst>
        </pc:spChg>
        <pc:picChg chg="add mod">
          <ac:chgData name="Ryan Parker" userId="7ee766c9-27f8-4419-b20e-a9b26e408c04" providerId="ADAL" clId="{86E2C805-F6A8-4231-81B1-DCC053574AA4}" dt="2024-08-15T08:16:39.667" v="117" actId="1076"/>
          <ac:picMkLst>
            <pc:docMk/>
            <pc:sldMk cId="1760277692" sldId="292"/>
            <ac:picMk id="4" creationId="{7621E75B-2157-1C5E-DE9F-BCAAED5DBD56}"/>
          </ac:picMkLst>
        </pc:picChg>
      </pc:sldChg>
      <pc:sldChg chg="addSp modSp add mod">
        <pc:chgData name="Ryan Parker" userId="7ee766c9-27f8-4419-b20e-a9b26e408c04" providerId="ADAL" clId="{86E2C805-F6A8-4231-81B1-DCC053574AA4}" dt="2024-08-15T08:17:38.046" v="136" actId="1076"/>
        <pc:sldMkLst>
          <pc:docMk/>
          <pc:sldMk cId="3545208741" sldId="293"/>
        </pc:sldMkLst>
        <pc:spChg chg="add mod">
          <ac:chgData name="Ryan Parker" userId="7ee766c9-27f8-4419-b20e-a9b26e408c04" providerId="ADAL" clId="{86E2C805-F6A8-4231-81B1-DCC053574AA4}" dt="2024-08-15T08:17:28.131" v="133" actId="1076"/>
          <ac:spMkLst>
            <pc:docMk/>
            <pc:sldMk cId="3545208741" sldId="293"/>
            <ac:spMk id="3" creationId="{2EF6E8E1-4006-6E5C-8FCD-23AA3D015F1D}"/>
          </ac:spMkLst>
        </pc:spChg>
        <pc:spChg chg="add mod">
          <ac:chgData name="Ryan Parker" userId="7ee766c9-27f8-4419-b20e-a9b26e408c04" providerId="ADAL" clId="{86E2C805-F6A8-4231-81B1-DCC053574AA4}" dt="2024-08-15T08:17:20.732" v="132" actId="20577"/>
          <ac:spMkLst>
            <pc:docMk/>
            <pc:sldMk cId="3545208741" sldId="293"/>
            <ac:spMk id="4" creationId="{EDC7BE2A-615F-A7E4-58C3-0C949D5FDDF1}"/>
          </ac:spMkLst>
        </pc:spChg>
        <pc:picChg chg="add mod">
          <ac:chgData name="Ryan Parker" userId="7ee766c9-27f8-4419-b20e-a9b26e408c04" providerId="ADAL" clId="{86E2C805-F6A8-4231-81B1-DCC053574AA4}" dt="2024-08-15T08:17:38.046" v="136" actId="1076"/>
          <ac:picMkLst>
            <pc:docMk/>
            <pc:sldMk cId="3545208741" sldId="293"/>
            <ac:picMk id="5" creationId="{83F99CC9-C360-501D-129E-D667EB563F43}"/>
          </ac:picMkLst>
        </pc:picChg>
      </pc:sldChg>
      <pc:sldChg chg="addSp modSp add mod">
        <pc:chgData name="Ryan Parker" userId="7ee766c9-27f8-4419-b20e-a9b26e408c04" providerId="ADAL" clId="{86E2C805-F6A8-4231-81B1-DCC053574AA4}" dt="2024-08-15T08:18:19.375" v="146" actId="255"/>
        <pc:sldMkLst>
          <pc:docMk/>
          <pc:sldMk cId="3043719199" sldId="294"/>
        </pc:sldMkLst>
        <pc:spChg chg="add mod">
          <ac:chgData name="Ryan Parker" userId="7ee766c9-27f8-4419-b20e-a9b26e408c04" providerId="ADAL" clId="{86E2C805-F6A8-4231-81B1-DCC053574AA4}" dt="2024-08-15T08:18:19.375" v="146" actId="255"/>
          <ac:spMkLst>
            <pc:docMk/>
            <pc:sldMk cId="3043719199" sldId="294"/>
            <ac:spMk id="3" creationId="{C1B00B17-4404-730C-4269-249602D9BA76}"/>
          </ac:spMkLst>
        </pc:spChg>
      </pc:sldChg>
    </pc:docChg>
  </pc:docChgLst>
  <pc:docChgLst>
    <pc:chgData name="Hannah Puddefoot" userId="e428fa1b-cf7d-43f6-a9d0-3d1ff342a9eb" providerId="ADAL" clId="{713BF392-440A-4C57-9C0C-E2350DCE47C8}"/>
    <pc:docChg chg="modSld modMainMaster">
      <pc:chgData name="Hannah Puddefoot" userId="e428fa1b-cf7d-43f6-a9d0-3d1ff342a9eb" providerId="ADAL" clId="{713BF392-440A-4C57-9C0C-E2350DCE47C8}" dt="2024-12-05T11:03:03.550" v="8" actId="13926"/>
      <pc:docMkLst>
        <pc:docMk/>
      </pc:docMkLst>
      <pc:sldChg chg="addSp modSp mod setBg">
        <pc:chgData name="Hannah Puddefoot" userId="e428fa1b-cf7d-43f6-a9d0-3d1ff342a9eb" providerId="ADAL" clId="{713BF392-440A-4C57-9C0C-E2350DCE47C8}" dt="2024-12-05T11:02:48.547" v="6"/>
        <pc:sldMkLst>
          <pc:docMk/>
          <pc:sldMk cId="2841843846" sldId="275"/>
        </pc:sldMkLst>
        <pc:spChg chg="mod">
          <ac:chgData name="Hannah Puddefoot" userId="e428fa1b-cf7d-43f6-a9d0-3d1ff342a9eb" providerId="ADAL" clId="{713BF392-440A-4C57-9C0C-E2350DCE47C8}" dt="2024-12-05T11:02:33.380" v="1" actId="6549"/>
          <ac:spMkLst>
            <pc:docMk/>
            <pc:sldMk cId="2841843846" sldId="275"/>
            <ac:spMk id="3" creationId="{9F0A4388-A36D-1947-830B-69C9BAF61312}"/>
          </ac:spMkLst>
        </pc:spChg>
        <pc:spChg chg="mod">
          <ac:chgData name="Hannah Puddefoot" userId="e428fa1b-cf7d-43f6-a9d0-3d1ff342a9eb" providerId="ADAL" clId="{713BF392-440A-4C57-9C0C-E2350DCE47C8}" dt="2024-12-05T11:02:31.656" v="0" actId="207"/>
          <ac:spMkLst>
            <pc:docMk/>
            <pc:sldMk cId="2841843846" sldId="275"/>
            <ac:spMk id="5" creationId="{D08E6C7A-FE4A-5A18-73B3-96D6347E4855}"/>
          </ac:spMkLst>
        </pc:spChg>
        <pc:picChg chg="add mod">
          <ac:chgData name="Hannah Puddefoot" userId="e428fa1b-cf7d-43f6-a9d0-3d1ff342a9eb" providerId="ADAL" clId="{713BF392-440A-4C57-9C0C-E2350DCE47C8}" dt="2024-12-05T11:02:42.435" v="4" actId="962"/>
          <ac:picMkLst>
            <pc:docMk/>
            <pc:sldMk cId="2841843846" sldId="275"/>
            <ac:picMk id="2" creationId="{DBDD8991-882F-76C2-4A9A-1AF47A51DD43}"/>
          </ac:picMkLst>
        </pc:picChg>
      </pc:sldChg>
      <pc:sldChg chg="modSp mod">
        <pc:chgData name="Hannah Puddefoot" userId="e428fa1b-cf7d-43f6-a9d0-3d1ff342a9eb" providerId="ADAL" clId="{713BF392-440A-4C57-9C0C-E2350DCE47C8}" dt="2024-12-05T11:03:03.550" v="8" actId="13926"/>
        <pc:sldMkLst>
          <pc:docMk/>
          <pc:sldMk cId="1469743790" sldId="287"/>
        </pc:sldMkLst>
        <pc:spChg chg="mod">
          <ac:chgData name="Hannah Puddefoot" userId="e428fa1b-cf7d-43f6-a9d0-3d1ff342a9eb" providerId="ADAL" clId="{713BF392-440A-4C57-9C0C-E2350DCE47C8}" dt="2024-12-05T11:02:58.635" v="7" actId="13926"/>
          <ac:spMkLst>
            <pc:docMk/>
            <pc:sldMk cId="1469743790" sldId="287"/>
            <ac:spMk id="3" creationId="{41A6E523-316F-66D1-4243-0150B6B40B10}"/>
          </ac:spMkLst>
        </pc:spChg>
        <pc:spChg chg="mod">
          <ac:chgData name="Hannah Puddefoot" userId="e428fa1b-cf7d-43f6-a9d0-3d1ff342a9eb" providerId="ADAL" clId="{713BF392-440A-4C57-9C0C-E2350DCE47C8}" dt="2024-12-05T11:03:03.550" v="8" actId="13926"/>
          <ac:spMkLst>
            <pc:docMk/>
            <pc:sldMk cId="1469743790" sldId="287"/>
            <ac:spMk id="5" creationId="{842DAE20-DC23-452C-7A6C-8E82CFFA35C3}"/>
          </ac:spMkLst>
        </pc:spChg>
      </pc:sldChg>
      <pc:sldMasterChg chg="setBg modSldLayout">
        <pc:chgData name="Hannah Puddefoot" userId="e428fa1b-cf7d-43f6-a9d0-3d1ff342a9eb" providerId="ADAL" clId="{713BF392-440A-4C57-9C0C-E2350DCE47C8}" dt="2024-12-05T11:02:48.547" v="6"/>
        <pc:sldMasterMkLst>
          <pc:docMk/>
          <pc:sldMasterMk cId="319655835" sldId="2147483660"/>
        </pc:sldMasterMkLst>
        <pc:sldLayoutChg chg="setBg">
          <pc:chgData name="Hannah Puddefoot" userId="e428fa1b-cf7d-43f6-a9d0-3d1ff342a9eb" providerId="ADAL" clId="{713BF392-440A-4C57-9C0C-E2350DCE47C8}" dt="2024-12-05T11:02:48.547" v="6"/>
          <pc:sldLayoutMkLst>
            <pc:docMk/>
            <pc:sldMasterMk cId="319655835" sldId="2147483660"/>
            <pc:sldLayoutMk cId="1615487939" sldId="2147483661"/>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1809319334" sldId="2147483662"/>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346714019" sldId="2147483663"/>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2968395936" sldId="2147483664"/>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1203183779" sldId="2147483665"/>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443406332" sldId="2147483666"/>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3116845003" sldId="2147483667"/>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871812027" sldId="2147483668"/>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1945997584" sldId="2147483669"/>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2642014572" sldId="2147483670"/>
          </pc:sldLayoutMkLst>
        </pc:sldLayoutChg>
        <pc:sldLayoutChg chg="setBg">
          <pc:chgData name="Hannah Puddefoot" userId="e428fa1b-cf7d-43f6-a9d0-3d1ff342a9eb" providerId="ADAL" clId="{713BF392-440A-4C57-9C0C-E2350DCE47C8}" dt="2024-12-05T11:02:48.547" v="6"/>
          <pc:sldLayoutMkLst>
            <pc:docMk/>
            <pc:sldMasterMk cId="319655835" sldId="2147483660"/>
            <pc:sldLayoutMk cId="1451488220" sldId="2147483671"/>
          </pc:sldLayoutMkLst>
        </pc:sldLayoutChg>
      </pc:sldMasterChg>
    </pc:docChg>
  </pc:docChgLst>
  <pc:docChgLst>
    <pc:chgData name="Ryan Parker" userId="7ee766c9-27f8-4419-b20e-a9b26e408c04" providerId="ADAL" clId="{B71FD657-9070-4B22-9C36-BD0B3DE309CD}"/>
    <pc:docChg chg="undo custSel addSld delSld modSld sldOrd">
      <pc:chgData name="Ryan Parker" userId="7ee766c9-27f8-4419-b20e-a9b26e408c04" providerId="ADAL" clId="{B71FD657-9070-4B22-9C36-BD0B3DE309CD}" dt="2024-08-15T11:31:14.903" v="281" actId="1076"/>
      <pc:docMkLst>
        <pc:docMk/>
      </pc:docMkLst>
      <pc:sldChg chg="modSp mod">
        <pc:chgData name="Ryan Parker" userId="7ee766c9-27f8-4419-b20e-a9b26e408c04" providerId="ADAL" clId="{B71FD657-9070-4B22-9C36-BD0B3DE309CD}" dt="2024-08-15T09:00:06.702" v="5" actId="20577"/>
        <pc:sldMkLst>
          <pc:docMk/>
          <pc:sldMk cId="2841843846" sldId="275"/>
        </pc:sldMkLst>
        <pc:spChg chg="mod">
          <ac:chgData name="Ryan Parker" userId="7ee766c9-27f8-4419-b20e-a9b26e408c04" providerId="ADAL" clId="{B71FD657-9070-4B22-9C36-BD0B3DE309CD}" dt="2024-08-15T09:00:06.702" v="5" actId="20577"/>
          <ac:spMkLst>
            <pc:docMk/>
            <pc:sldMk cId="2841843846" sldId="275"/>
            <ac:spMk id="5" creationId="{D08E6C7A-FE4A-5A18-73B3-96D6347E4855}"/>
          </ac:spMkLst>
        </pc:spChg>
      </pc:sldChg>
      <pc:sldChg chg="addSp delSp modSp mod">
        <pc:chgData name="Ryan Parker" userId="7ee766c9-27f8-4419-b20e-a9b26e408c04" providerId="ADAL" clId="{B71FD657-9070-4B22-9C36-BD0B3DE309CD}" dt="2024-08-15T09:02:53.290" v="27" actId="1076"/>
        <pc:sldMkLst>
          <pc:docMk/>
          <pc:sldMk cId="3943233272" sldId="277"/>
        </pc:sldMkLst>
        <pc:spChg chg="del">
          <ac:chgData name="Ryan Parker" userId="7ee766c9-27f8-4419-b20e-a9b26e408c04" providerId="ADAL" clId="{B71FD657-9070-4B22-9C36-BD0B3DE309CD}" dt="2024-08-15T09:00:32.723" v="9" actId="478"/>
          <ac:spMkLst>
            <pc:docMk/>
            <pc:sldMk cId="3943233272" sldId="277"/>
            <ac:spMk id="3" creationId="{ECE90F96-3682-0734-A822-4917FA1E8AB9}"/>
          </ac:spMkLst>
        </pc:spChg>
        <pc:spChg chg="add mod">
          <ac:chgData name="Ryan Parker" userId="7ee766c9-27f8-4419-b20e-a9b26e408c04" providerId="ADAL" clId="{B71FD657-9070-4B22-9C36-BD0B3DE309CD}" dt="2024-08-15T09:02:53.290" v="27" actId="1076"/>
          <ac:spMkLst>
            <pc:docMk/>
            <pc:sldMk cId="3943233272" sldId="277"/>
            <ac:spMk id="4" creationId="{F0A4CFD0-57ED-31FC-5D41-B0CE0C2C92A2}"/>
          </ac:spMkLst>
        </pc:spChg>
      </pc:sldChg>
      <pc:sldChg chg="addSp delSp modSp add mod">
        <pc:chgData name="Ryan Parker" userId="7ee766c9-27f8-4419-b20e-a9b26e408c04" providerId="ADAL" clId="{B71FD657-9070-4B22-9C36-BD0B3DE309CD}" dt="2024-08-15T09:08:44.239" v="56" actId="22"/>
        <pc:sldMkLst>
          <pc:docMk/>
          <pc:sldMk cId="188688813" sldId="278"/>
        </pc:sldMkLst>
        <pc:spChg chg="add del mod">
          <ac:chgData name="Ryan Parker" userId="7ee766c9-27f8-4419-b20e-a9b26e408c04" providerId="ADAL" clId="{B71FD657-9070-4B22-9C36-BD0B3DE309CD}" dt="2024-08-15T09:03:16.613" v="31" actId="478"/>
          <ac:spMkLst>
            <pc:docMk/>
            <pc:sldMk cId="188688813" sldId="278"/>
            <ac:spMk id="3" creationId="{22F5DC7C-9541-2792-73F1-0AD3558FE0F7}"/>
          </ac:spMkLst>
        </pc:spChg>
        <pc:spChg chg="add mod">
          <ac:chgData name="Ryan Parker" userId="7ee766c9-27f8-4419-b20e-a9b26e408c04" providerId="ADAL" clId="{B71FD657-9070-4B22-9C36-BD0B3DE309CD}" dt="2024-08-15T09:03:32.051" v="36" actId="1076"/>
          <ac:spMkLst>
            <pc:docMk/>
            <pc:sldMk cId="188688813" sldId="278"/>
            <ac:spMk id="5" creationId="{C85F1A48-B0CC-1C3F-B0E2-DF42CE3E4627}"/>
          </ac:spMkLst>
        </pc:spChg>
        <pc:spChg chg="add del mod">
          <ac:chgData name="Ryan Parker" userId="7ee766c9-27f8-4419-b20e-a9b26e408c04" providerId="ADAL" clId="{B71FD657-9070-4B22-9C36-BD0B3DE309CD}" dt="2024-08-15T09:08:44.239" v="56" actId="22"/>
          <ac:spMkLst>
            <pc:docMk/>
            <pc:sldMk cId="188688813" sldId="278"/>
            <ac:spMk id="13" creationId="{598A6AE7-9C9A-EE15-821B-99A79319EE5B}"/>
          </ac:spMkLst>
        </pc:spChg>
        <pc:picChg chg="add mod">
          <ac:chgData name="Ryan Parker" userId="7ee766c9-27f8-4419-b20e-a9b26e408c04" providerId="ADAL" clId="{B71FD657-9070-4B22-9C36-BD0B3DE309CD}" dt="2024-08-15T09:06:47.320" v="40" actId="1076"/>
          <ac:picMkLst>
            <pc:docMk/>
            <pc:sldMk cId="188688813" sldId="278"/>
            <ac:picMk id="7" creationId="{941D8E9C-5826-204F-7E6C-A8947AE9DE60}"/>
          </ac:picMkLst>
        </pc:picChg>
        <pc:picChg chg="add mod">
          <ac:chgData name="Ryan Parker" userId="7ee766c9-27f8-4419-b20e-a9b26e408c04" providerId="ADAL" clId="{B71FD657-9070-4B22-9C36-BD0B3DE309CD}" dt="2024-08-15T09:07:05.216" v="45" actId="1076"/>
          <ac:picMkLst>
            <pc:docMk/>
            <pc:sldMk cId="188688813" sldId="278"/>
            <ac:picMk id="9" creationId="{7460B7FC-C1B4-CDD4-7BF9-CC62776C02BB}"/>
          </ac:picMkLst>
        </pc:picChg>
        <pc:picChg chg="add mod modCrop">
          <ac:chgData name="Ryan Parker" userId="7ee766c9-27f8-4419-b20e-a9b26e408c04" providerId="ADAL" clId="{B71FD657-9070-4B22-9C36-BD0B3DE309CD}" dt="2024-08-15T09:07:25.249" v="52" actId="1076"/>
          <ac:picMkLst>
            <pc:docMk/>
            <pc:sldMk cId="188688813" sldId="278"/>
            <ac:picMk id="11" creationId="{A384E4B1-B425-3882-8656-F06278F308CC}"/>
          </ac:picMkLst>
        </pc:picChg>
      </pc:sldChg>
      <pc:sldChg chg="addSp modSp add mod">
        <pc:chgData name="Ryan Parker" userId="7ee766c9-27f8-4419-b20e-a9b26e408c04" providerId="ADAL" clId="{B71FD657-9070-4B22-9C36-BD0B3DE309CD}" dt="2024-08-15T09:14:09.221" v="71" actId="1076"/>
        <pc:sldMkLst>
          <pc:docMk/>
          <pc:sldMk cId="496114116" sldId="279"/>
        </pc:sldMkLst>
        <pc:spChg chg="add mod">
          <ac:chgData name="Ryan Parker" userId="7ee766c9-27f8-4419-b20e-a9b26e408c04" providerId="ADAL" clId="{B71FD657-9070-4B22-9C36-BD0B3DE309CD}" dt="2024-08-15T09:09:08.531" v="66" actId="1076"/>
          <ac:spMkLst>
            <pc:docMk/>
            <pc:sldMk cId="496114116" sldId="279"/>
            <ac:spMk id="3" creationId="{38F1B65D-4F05-568F-8426-4E66028E582F}"/>
          </ac:spMkLst>
        </pc:spChg>
        <pc:picChg chg="add mod">
          <ac:chgData name="Ryan Parker" userId="7ee766c9-27f8-4419-b20e-a9b26e408c04" providerId="ADAL" clId="{B71FD657-9070-4B22-9C36-BD0B3DE309CD}" dt="2024-08-15T09:14:09.221" v="71" actId="1076"/>
          <ac:picMkLst>
            <pc:docMk/>
            <pc:sldMk cId="496114116" sldId="279"/>
            <ac:picMk id="5" creationId="{EE404256-4068-6E39-38B2-ECD989C38478}"/>
          </ac:picMkLst>
        </pc:picChg>
      </pc:sldChg>
      <pc:sldChg chg="addSp modSp add mod modAnim">
        <pc:chgData name="Ryan Parker" userId="7ee766c9-27f8-4419-b20e-a9b26e408c04" providerId="ADAL" clId="{B71FD657-9070-4B22-9C36-BD0B3DE309CD}" dt="2024-08-15T09:17:08.106" v="94"/>
        <pc:sldMkLst>
          <pc:docMk/>
          <pc:sldMk cId="1298292968" sldId="280"/>
        </pc:sldMkLst>
        <pc:spChg chg="add mod">
          <ac:chgData name="Ryan Parker" userId="7ee766c9-27f8-4419-b20e-a9b26e408c04" providerId="ADAL" clId="{B71FD657-9070-4B22-9C36-BD0B3DE309CD}" dt="2024-08-15T09:17:01.430" v="91" actId="1076"/>
          <ac:spMkLst>
            <pc:docMk/>
            <pc:sldMk cId="1298292968" sldId="280"/>
            <ac:spMk id="3" creationId="{41A6E523-316F-66D1-4243-0150B6B40B10}"/>
          </ac:spMkLst>
        </pc:spChg>
        <pc:spChg chg="add mod">
          <ac:chgData name="Ryan Parker" userId="7ee766c9-27f8-4419-b20e-a9b26e408c04" providerId="ADAL" clId="{B71FD657-9070-4B22-9C36-BD0B3DE309CD}" dt="2024-08-15T09:17:01.430" v="91" actId="1076"/>
          <ac:spMkLst>
            <pc:docMk/>
            <pc:sldMk cId="1298292968" sldId="280"/>
            <ac:spMk id="5" creationId="{842DAE20-DC23-452C-7A6C-8E82CFFA35C3}"/>
          </ac:spMkLst>
        </pc:spChg>
        <pc:spChg chg="add mod">
          <ac:chgData name="Ryan Parker" userId="7ee766c9-27f8-4419-b20e-a9b26e408c04" providerId="ADAL" clId="{B71FD657-9070-4B22-9C36-BD0B3DE309CD}" dt="2024-08-15T09:17:05.777" v="93" actId="1076"/>
          <ac:spMkLst>
            <pc:docMk/>
            <pc:sldMk cId="1298292968" sldId="280"/>
            <ac:spMk id="6" creationId="{1403855A-0F42-A4FA-070D-F911BB6763AD}"/>
          </ac:spMkLst>
        </pc:spChg>
      </pc:sldChg>
      <pc:sldChg chg="addSp delSp modSp add mod modAnim">
        <pc:chgData name="Ryan Parker" userId="7ee766c9-27f8-4419-b20e-a9b26e408c04" providerId="ADAL" clId="{B71FD657-9070-4B22-9C36-BD0B3DE309CD}" dt="2024-08-15T09:20:10.889" v="158"/>
        <pc:sldMkLst>
          <pc:docMk/>
          <pc:sldMk cId="2717067679" sldId="281"/>
        </pc:sldMkLst>
        <pc:spChg chg="add del mod">
          <ac:chgData name="Ryan Parker" userId="7ee766c9-27f8-4419-b20e-a9b26e408c04" providerId="ADAL" clId="{B71FD657-9070-4B22-9C36-BD0B3DE309CD}" dt="2024-08-15T09:16:48.816" v="90" actId="21"/>
          <ac:spMkLst>
            <pc:docMk/>
            <pc:sldMk cId="2717067679" sldId="281"/>
            <ac:spMk id="3" creationId="{1403855A-0F42-A4FA-070D-F911BB6763AD}"/>
          </ac:spMkLst>
        </pc:spChg>
        <pc:spChg chg="add mod">
          <ac:chgData name="Ryan Parker" userId="7ee766c9-27f8-4419-b20e-a9b26e408c04" providerId="ADAL" clId="{B71FD657-9070-4B22-9C36-BD0B3DE309CD}" dt="2024-08-15T09:17:48.565" v="103" actId="1076"/>
          <ac:spMkLst>
            <pc:docMk/>
            <pc:sldMk cId="2717067679" sldId="281"/>
            <ac:spMk id="5" creationId="{9CA9B8DB-81DC-FD1A-BA4D-68182CBD0A6D}"/>
          </ac:spMkLst>
        </pc:spChg>
        <pc:spChg chg="add mod">
          <ac:chgData name="Ryan Parker" userId="7ee766c9-27f8-4419-b20e-a9b26e408c04" providerId="ADAL" clId="{B71FD657-9070-4B22-9C36-BD0B3DE309CD}" dt="2024-08-15T09:18:34.033" v="115" actId="1076"/>
          <ac:spMkLst>
            <pc:docMk/>
            <pc:sldMk cId="2717067679" sldId="281"/>
            <ac:spMk id="7" creationId="{36131227-1B6E-3F64-912F-2355A3C47F9F}"/>
          </ac:spMkLst>
        </pc:spChg>
        <pc:spChg chg="add del mod">
          <ac:chgData name="Ryan Parker" userId="7ee766c9-27f8-4419-b20e-a9b26e408c04" providerId="ADAL" clId="{B71FD657-9070-4B22-9C36-BD0B3DE309CD}" dt="2024-08-15T09:20:03.527" v="156" actId="478"/>
          <ac:spMkLst>
            <pc:docMk/>
            <pc:sldMk cId="2717067679" sldId="281"/>
            <ac:spMk id="9" creationId="{B97FC572-0D81-2BB9-19AB-DB569492770F}"/>
          </ac:spMkLst>
        </pc:spChg>
        <pc:spChg chg="add mod">
          <ac:chgData name="Ryan Parker" userId="7ee766c9-27f8-4419-b20e-a9b26e408c04" providerId="ADAL" clId="{B71FD657-9070-4B22-9C36-BD0B3DE309CD}" dt="2024-08-15T09:19:49.635" v="139" actId="1076"/>
          <ac:spMkLst>
            <pc:docMk/>
            <pc:sldMk cId="2717067679" sldId="281"/>
            <ac:spMk id="13" creationId="{4AAE7A14-C46D-87E6-E72D-0BC2BD1D8AB0}"/>
          </ac:spMkLst>
        </pc:spChg>
        <pc:spChg chg="add mod">
          <ac:chgData name="Ryan Parker" userId="7ee766c9-27f8-4419-b20e-a9b26e408c04" providerId="ADAL" clId="{B71FD657-9070-4B22-9C36-BD0B3DE309CD}" dt="2024-08-15T09:19:59.868" v="155" actId="14100"/>
          <ac:spMkLst>
            <pc:docMk/>
            <pc:sldMk cId="2717067679" sldId="281"/>
            <ac:spMk id="14" creationId="{6C5A927C-D024-0059-216E-B496B5DC96AA}"/>
          </ac:spMkLst>
        </pc:spChg>
        <pc:picChg chg="add mod">
          <ac:chgData name="Ryan Parker" userId="7ee766c9-27f8-4419-b20e-a9b26e408c04" providerId="ADAL" clId="{B71FD657-9070-4B22-9C36-BD0B3DE309CD}" dt="2024-08-15T09:19:49.635" v="139" actId="1076"/>
          <ac:picMkLst>
            <pc:docMk/>
            <pc:sldMk cId="2717067679" sldId="281"/>
            <ac:picMk id="11" creationId="{A152C06D-1877-040A-4E5C-39617C766113}"/>
          </ac:picMkLst>
        </pc:picChg>
        <pc:picChg chg="add mod">
          <ac:chgData name="Ryan Parker" userId="7ee766c9-27f8-4419-b20e-a9b26e408c04" providerId="ADAL" clId="{B71FD657-9070-4B22-9C36-BD0B3DE309CD}" dt="2024-08-15T09:19:49.635" v="139" actId="1076"/>
          <ac:picMkLst>
            <pc:docMk/>
            <pc:sldMk cId="2717067679" sldId="281"/>
            <ac:picMk id="12" creationId="{18A6C261-E995-2958-6AA2-3DA94BABEF6B}"/>
          </ac:picMkLst>
        </pc:picChg>
      </pc:sldChg>
      <pc:sldChg chg="addSp modSp add mod modAnim">
        <pc:chgData name="Ryan Parker" userId="7ee766c9-27f8-4419-b20e-a9b26e408c04" providerId="ADAL" clId="{B71FD657-9070-4B22-9C36-BD0B3DE309CD}" dt="2024-08-15T09:23:04.950" v="167" actId="1076"/>
        <pc:sldMkLst>
          <pc:docMk/>
          <pc:sldMk cId="30787208" sldId="282"/>
        </pc:sldMkLst>
        <pc:spChg chg="add mod">
          <ac:chgData name="Ryan Parker" userId="7ee766c9-27f8-4419-b20e-a9b26e408c04" providerId="ADAL" clId="{B71FD657-9070-4B22-9C36-BD0B3DE309CD}" dt="2024-08-15T09:20:39.847" v="164" actId="1076"/>
          <ac:spMkLst>
            <pc:docMk/>
            <pc:sldMk cId="30787208" sldId="282"/>
            <ac:spMk id="3" creationId="{4F739C90-6C80-4EA6-D74C-977F4CC9E4A6}"/>
          </ac:spMkLst>
        </pc:spChg>
        <pc:picChg chg="add mod">
          <ac:chgData name="Ryan Parker" userId="7ee766c9-27f8-4419-b20e-a9b26e408c04" providerId="ADAL" clId="{B71FD657-9070-4B22-9C36-BD0B3DE309CD}" dt="2024-08-15T09:23:04.950" v="167" actId="1076"/>
          <ac:picMkLst>
            <pc:docMk/>
            <pc:sldMk cId="30787208" sldId="282"/>
            <ac:picMk id="4" creationId="{0DA553F9-9511-0CBB-416B-DDF8087CB287}"/>
          </ac:picMkLst>
        </pc:picChg>
      </pc:sldChg>
      <pc:sldChg chg="addSp delSp modSp add mod">
        <pc:chgData name="Ryan Parker" userId="7ee766c9-27f8-4419-b20e-a9b26e408c04" providerId="ADAL" clId="{B71FD657-9070-4B22-9C36-BD0B3DE309CD}" dt="2024-08-15T09:25:09.696" v="208" actId="20577"/>
        <pc:sldMkLst>
          <pc:docMk/>
          <pc:sldMk cId="674934327" sldId="283"/>
        </pc:sldMkLst>
        <pc:spChg chg="add del">
          <ac:chgData name="Ryan Parker" userId="7ee766c9-27f8-4419-b20e-a9b26e408c04" providerId="ADAL" clId="{B71FD657-9070-4B22-9C36-BD0B3DE309CD}" dt="2024-08-15T09:23:26.269" v="169" actId="22"/>
          <ac:spMkLst>
            <pc:docMk/>
            <pc:sldMk cId="674934327" sldId="283"/>
            <ac:spMk id="3" creationId="{17C508A3-6762-CF3A-04A5-243DB6892199}"/>
          </ac:spMkLst>
        </pc:spChg>
        <pc:spChg chg="add mod">
          <ac:chgData name="Ryan Parker" userId="7ee766c9-27f8-4419-b20e-a9b26e408c04" providerId="ADAL" clId="{B71FD657-9070-4B22-9C36-BD0B3DE309CD}" dt="2024-08-15T09:25:09.696" v="208" actId="20577"/>
          <ac:spMkLst>
            <pc:docMk/>
            <pc:sldMk cId="674934327" sldId="283"/>
            <ac:spMk id="5" creationId="{18B9156D-24CA-DFDA-E85D-A31746CE3F26}"/>
          </ac:spMkLst>
        </pc:spChg>
      </pc:sldChg>
      <pc:sldChg chg="addSp modSp add mod">
        <pc:chgData name="Ryan Parker" userId="7ee766c9-27f8-4419-b20e-a9b26e408c04" providerId="ADAL" clId="{B71FD657-9070-4B22-9C36-BD0B3DE309CD}" dt="2024-08-15T09:25:49.897" v="218" actId="20577"/>
        <pc:sldMkLst>
          <pc:docMk/>
          <pc:sldMk cId="894929243" sldId="284"/>
        </pc:sldMkLst>
        <pc:spChg chg="add mod">
          <ac:chgData name="Ryan Parker" userId="7ee766c9-27f8-4419-b20e-a9b26e408c04" providerId="ADAL" clId="{B71FD657-9070-4B22-9C36-BD0B3DE309CD}" dt="2024-08-15T09:25:49.897" v="218" actId="20577"/>
          <ac:spMkLst>
            <pc:docMk/>
            <pc:sldMk cId="894929243" sldId="284"/>
            <ac:spMk id="3" creationId="{8244C783-FAB2-F65F-0A8B-990BA9A53D0C}"/>
          </ac:spMkLst>
        </pc:spChg>
      </pc:sldChg>
      <pc:sldChg chg="addSp modSp add mod modAnim">
        <pc:chgData name="Ryan Parker" userId="7ee766c9-27f8-4419-b20e-a9b26e408c04" providerId="ADAL" clId="{B71FD657-9070-4B22-9C36-BD0B3DE309CD}" dt="2024-08-15T11:31:14.903" v="281" actId="1076"/>
        <pc:sldMkLst>
          <pc:docMk/>
          <pc:sldMk cId="1621542230" sldId="285"/>
        </pc:sldMkLst>
        <pc:spChg chg="add mod">
          <ac:chgData name="Ryan Parker" userId="7ee766c9-27f8-4419-b20e-a9b26e408c04" providerId="ADAL" clId="{B71FD657-9070-4B22-9C36-BD0B3DE309CD}" dt="2024-08-15T11:30:54.604" v="274" actId="20577"/>
          <ac:spMkLst>
            <pc:docMk/>
            <pc:sldMk cId="1621542230" sldId="285"/>
            <ac:spMk id="3" creationId="{0633EC94-687B-4739-26AD-345B119942F6}"/>
          </ac:spMkLst>
        </pc:spChg>
        <pc:picChg chg="add mod modCrop">
          <ac:chgData name="Ryan Parker" userId="7ee766c9-27f8-4419-b20e-a9b26e408c04" providerId="ADAL" clId="{B71FD657-9070-4B22-9C36-BD0B3DE309CD}" dt="2024-08-15T11:31:14.903" v="281" actId="1076"/>
          <ac:picMkLst>
            <pc:docMk/>
            <pc:sldMk cId="1621542230" sldId="285"/>
            <ac:picMk id="4" creationId="{E1DDA111-D514-1F54-83EC-9009BCE585B8}"/>
          </ac:picMkLst>
        </pc:picChg>
      </pc:sldChg>
      <pc:sldChg chg="del">
        <pc:chgData name="Ryan Parker" userId="7ee766c9-27f8-4419-b20e-a9b26e408c04" providerId="ADAL" clId="{B71FD657-9070-4B22-9C36-BD0B3DE309CD}" dt="2024-08-15T09:00:26.507" v="6" actId="47"/>
        <pc:sldMkLst>
          <pc:docMk/>
          <pc:sldMk cId="2661087067" sldId="286"/>
        </pc:sldMkLst>
      </pc:sldChg>
      <pc:sldChg chg="add del">
        <pc:chgData name="Ryan Parker" userId="7ee766c9-27f8-4419-b20e-a9b26e408c04" providerId="ADAL" clId="{B71FD657-9070-4B22-9C36-BD0B3DE309CD}" dt="2024-08-15T09:26:54.057" v="271" actId="47"/>
        <pc:sldMkLst>
          <pc:docMk/>
          <pc:sldMk cId="3318352850" sldId="286"/>
        </pc:sldMkLst>
      </pc:sldChg>
      <pc:sldChg chg="addSp delSp modSp add mod ord delAnim">
        <pc:chgData name="Ryan Parker" userId="7ee766c9-27f8-4419-b20e-a9b26e408c04" providerId="ADAL" clId="{B71FD657-9070-4B22-9C36-BD0B3DE309CD}" dt="2024-08-15T09:24:27.413" v="195" actId="1076"/>
        <pc:sldMkLst>
          <pc:docMk/>
          <pc:sldMk cId="1469743790" sldId="287"/>
        </pc:sldMkLst>
        <pc:spChg chg="mod">
          <ac:chgData name="Ryan Parker" userId="7ee766c9-27f8-4419-b20e-a9b26e408c04" providerId="ADAL" clId="{B71FD657-9070-4B22-9C36-BD0B3DE309CD}" dt="2024-08-15T09:23:48.271" v="176" actId="13926"/>
          <ac:spMkLst>
            <pc:docMk/>
            <pc:sldMk cId="1469743790" sldId="287"/>
            <ac:spMk id="3" creationId="{41A6E523-316F-66D1-4243-0150B6B40B10}"/>
          </ac:spMkLst>
        </pc:spChg>
        <pc:spChg chg="add mod">
          <ac:chgData name="Ryan Parker" userId="7ee766c9-27f8-4419-b20e-a9b26e408c04" providerId="ADAL" clId="{B71FD657-9070-4B22-9C36-BD0B3DE309CD}" dt="2024-08-15T09:24:27.413" v="195" actId="1076"/>
          <ac:spMkLst>
            <pc:docMk/>
            <pc:sldMk cId="1469743790" sldId="287"/>
            <ac:spMk id="4" creationId="{C12E7B1D-2B06-C90E-EA94-4150B9E00D8A}"/>
          </ac:spMkLst>
        </pc:spChg>
        <pc:spChg chg="mod">
          <ac:chgData name="Ryan Parker" userId="7ee766c9-27f8-4419-b20e-a9b26e408c04" providerId="ADAL" clId="{B71FD657-9070-4B22-9C36-BD0B3DE309CD}" dt="2024-08-15T09:23:51.781" v="177" actId="13926"/>
          <ac:spMkLst>
            <pc:docMk/>
            <pc:sldMk cId="1469743790" sldId="287"/>
            <ac:spMk id="5" creationId="{842DAE20-DC23-452C-7A6C-8E82CFFA35C3}"/>
          </ac:spMkLst>
        </pc:spChg>
        <pc:spChg chg="del">
          <ac:chgData name="Ryan Parker" userId="7ee766c9-27f8-4419-b20e-a9b26e408c04" providerId="ADAL" clId="{B71FD657-9070-4B22-9C36-BD0B3DE309CD}" dt="2024-08-15T09:23:40.447" v="173" actId="478"/>
          <ac:spMkLst>
            <pc:docMk/>
            <pc:sldMk cId="1469743790" sldId="287"/>
            <ac:spMk id="6" creationId="{1403855A-0F42-A4FA-070D-F911BB6763AD}"/>
          </ac:spMkLst>
        </pc:spChg>
      </pc:sldChg>
      <pc:sldChg chg="del">
        <pc:chgData name="Ryan Parker" userId="7ee766c9-27f8-4419-b20e-a9b26e408c04" providerId="ADAL" clId="{B71FD657-9070-4B22-9C36-BD0B3DE309CD}" dt="2024-08-15T09:00:27.709" v="7" actId="47"/>
        <pc:sldMkLst>
          <pc:docMk/>
          <pc:sldMk cId="3738604893" sldId="287"/>
        </pc:sldMkLst>
      </pc:sldChg>
      <pc:sldChg chg="del">
        <pc:chgData name="Ryan Parker" userId="7ee766c9-27f8-4419-b20e-a9b26e408c04" providerId="ADAL" clId="{B71FD657-9070-4B22-9C36-BD0B3DE309CD}" dt="2024-08-15T09:00:28.311" v="8" actId="47"/>
        <pc:sldMkLst>
          <pc:docMk/>
          <pc:sldMk cId="1517522383" sldId="288"/>
        </pc:sldMkLst>
      </pc:sldChg>
      <pc:sldChg chg="del">
        <pc:chgData name="Ryan Parker" userId="7ee766c9-27f8-4419-b20e-a9b26e408c04" providerId="ADAL" clId="{B71FD657-9070-4B22-9C36-BD0B3DE309CD}" dt="2024-08-15T09:00:34.347" v="10" actId="47"/>
        <pc:sldMkLst>
          <pc:docMk/>
          <pc:sldMk cId="3449560718" sldId="289"/>
        </pc:sldMkLst>
      </pc:sldChg>
      <pc:sldChg chg="del">
        <pc:chgData name="Ryan Parker" userId="7ee766c9-27f8-4419-b20e-a9b26e408c04" providerId="ADAL" clId="{B71FD657-9070-4B22-9C36-BD0B3DE309CD}" dt="2024-08-15T09:00:34.526" v="11" actId="47"/>
        <pc:sldMkLst>
          <pc:docMk/>
          <pc:sldMk cId="3227959560" sldId="290"/>
        </pc:sldMkLst>
      </pc:sldChg>
      <pc:sldChg chg="del">
        <pc:chgData name="Ryan Parker" userId="7ee766c9-27f8-4419-b20e-a9b26e408c04" providerId="ADAL" clId="{B71FD657-9070-4B22-9C36-BD0B3DE309CD}" dt="2024-08-15T09:00:34.726" v="12" actId="47"/>
        <pc:sldMkLst>
          <pc:docMk/>
          <pc:sldMk cId="1731678961" sldId="291"/>
        </pc:sldMkLst>
      </pc:sldChg>
      <pc:sldChg chg="del">
        <pc:chgData name="Ryan Parker" userId="7ee766c9-27f8-4419-b20e-a9b26e408c04" providerId="ADAL" clId="{B71FD657-9070-4B22-9C36-BD0B3DE309CD}" dt="2024-08-15T09:00:34.895" v="13" actId="47"/>
        <pc:sldMkLst>
          <pc:docMk/>
          <pc:sldMk cId="1760277692" sldId="292"/>
        </pc:sldMkLst>
      </pc:sldChg>
      <pc:sldChg chg="del">
        <pc:chgData name="Ryan Parker" userId="7ee766c9-27f8-4419-b20e-a9b26e408c04" providerId="ADAL" clId="{B71FD657-9070-4B22-9C36-BD0B3DE309CD}" dt="2024-08-15T09:00:35.048" v="14" actId="47"/>
        <pc:sldMkLst>
          <pc:docMk/>
          <pc:sldMk cId="3545208741" sldId="293"/>
        </pc:sldMkLst>
      </pc:sldChg>
      <pc:sldChg chg="del">
        <pc:chgData name="Ryan Parker" userId="7ee766c9-27f8-4419-b20e-a9b26e408c04" providerId="ADAL" clId="{B71FD657-9070-4B22-9C36-BD0B3DE309CD}" dt="2024-08-15T09:00:36.097" v="15" actId="47"/>
        <pc:sldMkLst>
          <pc:docMk/>
          <pc:sldMk cId="3043719199" sldId="29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05/12/2024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05/12/2024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05/12/2024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05/12/2024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05/12/2024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05/12/2024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05/12/2024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05/12/2024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05/12/2024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05/12/2024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05/12/2024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1B2FD"/>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05/12/2024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gAro9F-ZLg8?feature=oembe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0A4388-A36D-1947-830B-69C9BAF61312}"/>
              </a:ext>
            </a:extLst>
          </p:cNvPr>
          <p:cNvSpPr txBox="1">
            <a:spLocks/>
          </p:cNvSpPr>
          <p:nvPr/>
        </p:nvSpPr>
        <p:spPr>
          <a:xfrm>
            <a:off x="4644272" y="1546994"/>
            <a:ext cx="2444685" cy="4158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marR="0" lvl="0" indent="0" algn="l" defTabSz="914400" rtl="0" eaLnBrk="1" fontAlgn="auto" latinLnBrk="0" hangingPunct="1">
              <a:lnSpc>
                <a:spcPct val="90000"/>
              </a:lnSpc>
              <a:spcBef>
                <a:spcPts val="1400"/>
              </a:spcBef>
              <a:spcAft>
                <a:spcPts val="0"/>
              </a:spcAft>
              <a:buClr>
                <a:srgbClr val="94B6D2"/>
              </a:buClr>
              <a:buSzPct val="80000"/>
              <a:buFont typeface="Corbel" pitchFamily="34" charset="0"/>
              <a:buNone/>
              <a:tabLst/>
              <a:defRPr/>
            </a:pPr>
            <a:endParaRPr kumimoji="0" lang="en-GB" sz="2200" b="0" i="0" u="none" strike="noStrike" kern="1200" cap="none" spc="0" normalizeH="0" baseline="0" noProof="0" dirty="0">
              <a:ln>
                <a:noFill/>
              </a:ln>
              <a:solidFill>
                <a:srgbClr val="94B6D2"/>
              </a:solidFill>
              <a:effectLst/>
              <a:highlight>
                <a:srgbClr val="FFFF00"/>
              </a:highlight>
              <a:uLnTx/>
              <a:uFillTx/>
              <a:latin typeface="Corbel" panose="020B0503020204020204"/>
              <a:ea typeface="+mn-ea"/>
              <a:cs typeface="+mn-cs"/>
            </a:endParaRPr>
          </a:p>
        </p:txBody>
      </p:sp>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B1B2FD"/>
                </a:solidFill>
                <a:effectLst/>
                <a:uLnTx/>
                <a:uFillTx/>
                <a:latin typeface="Corbel" panose="020B0503020204020204"/>
                <a:ea typeface="+mj-ea"/>
                <a:cs typeface="+mj-cs"/>
              </a:rPr>
              <a:t>Week </a:t>
            </a:r>
            <a:r>
              <a:rPr lang="en-GB" dirty="0">
                <a:solidFill>
                  <a:srgbClr val="B1B2FD"/>
                </a:solidFill>
                <a:latin typeface="Corbel" panose="020B0503020204020204"/>
              </a:rPr>
              <a:t>Four</a:t>
            </a:r>
            <a:r>
              <a:rPr kumimoji="0" lang="en-GB" sz="4400" b="0" i="0" u="none" strike="noStrike" kern="1200" cap="none" spc="0" normalizeH="0" baseline="0" noProof="0" dirty="0">
                <a:ln>
                  <a:noFill/>
                </a:ln>
                <a:solidFill>
                  <a:srgbClr val="B1B2FD"/>
                </a:solidFill>
                <a:effectLst/>
                <a:uLnTx/>
                <a:uFillTx/>
                <a:latin typeface="Corbel" panose="020B0503020204020204"/>
                <a:ea typeface="+mj-ea"/>
                <a:cs typeface="+mj-cs"/>
              </a:rPr>
              <a:t>, Plan </a:t>
            </a:r>
            <a:r>
              <a:rPr lang="en-GB" dirty="0">
                <a:solidFill>
                  <a:srgbClr val="B1B2FD"/>
                </a:solidFill>
                <a:latin typeface="Corbel" panose="020B0503020204020204"/>
              </a:rPr>
              <a:t>Two</a:t>
            </a:r>
            <a:endParaRPr kumimoji="0" lang="en-GB" sz="4400" b="0" i="0" u="none" strike="noStrike" kern="1200" cap="none" spc="0" normalizeH="0" baseline="0" noProof="0" dirty="0">
              <a:ln>
                <a:noFill/>
              </a:ln>
              <a:solidFill>
                <a:srgbClr val="B1B2FD"/>
              </a:solidFill>
              <a:effectLst/>
              <a:uLnTx/>
              <a:uFillTx/>
              <a:latin typeface="Corbel" panose="020B0503020204020204"/>
              <a:ea typeface="+mj-ea"/>
              <a:cs typeface="+mj-cs"/>
            </a:endParaRPr>
          </a:p>
        </p:txBody>
      </p:sp>
      <p:pic>
        <p:nvPicPr>
          <p:cNvPr id="2" name="Picture 1" descr="A purple background with a ladder and text">
            <a:extLst>
              <a:ext uri="{FF2B5EF4-FFF2-40B4-BE49-F238E27FC236}">
                <a16:creationId xmlns:a16="http://schemas.microsoft.com/office/drawing/2014/main" id="{DBDD8991-882F-76C2-4A9A-1AF47A51DD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58074" y="661165"/>
            <a:ext cx="4075851" cy="4075851"/>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8B9156D-24CA-DFDA-E85D-A31746CE3F26}"/>
              </a:ext>
            </a:extLst>
          </p:cNvPr>
          <p:cNvSpPr txBox="1"/>
          <p:nvPr/>
        </p:nvSpPr>
        <p:spPr>
          <a:xfrm>
            <a:off x="685014" y="2044005"/>
            <a:ext cx="10821971" cy="2246769"/>
          </a:xfrm>
          <a:prstGeom prst="rect">
            <a:avLst/>
          </a:prstGeom>
          <a:noFill/>
        </p:spPr>
        <p:txBody>
          <a:bodyPr wrap="square">
            <a:spAutoFit/>
          </a:bodyPr>
          <a:lstStyle/>
          <a:p>
            <a:pPr algn="ctr"/>
            <a:r>
              <a:rPr lang="en-GB" sz="2800" dirty="0">
                <a:effectLst/>
                <a:latin typeface="Gill Sans MT" panose="020B0502020104020203" pitchFamily="34" charset="0"/>
                <a:ea typeface="Calibri" panose="020F0502020204030204" pitchFamily="34" charset="0"/>
                <a:cs typeface="Times New Roman" panose="02020603050405020304" pitchFamily="18" charset="0"/>
              </a:rPr>
              <a:t>'God is love' (1 John 4:16) </a:t>
            </a:r>
          </a:p>
          <a:p>
            <a:pPr algn="ct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gn="ct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gn="ct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gn="ctr"/>
            <a:r>
              <a:rPr lang="en-GB" sz="2800" dirty="0">
                <a:effectLst/>
                <a:latin typeface="Gill Sans MT" panose="020B0502020104020203" pitchFamily="34" charset="0"/>
                <a:ea typeface="Calibri" panose="020F0502020204030204" pitchFamily="34" charset="0"/>
                <a:cs typeface="Times New Roman" panose="02020603050405020304" pitchFamily="18" charset="0"/>
              </a:rPr>
              <a:t>'There is no fear in love, but perfect love casts out all fear' (1 John 4:18)</a:t>
            </a:r>
            <a:endParaRPr lang="en-GB" sz="2800" dirty="0"/>
          </a:p>
        </p:txBody>
      </p:sp>
    </p:spTree>
    <p:extLst>
      <p:ext uri="{BB962C8B-B14F-4D97-AF65-F5344CB8AC3E}">
        <p14:creationId xmlns:p14="http://schemas.microsoft.com/office/powerpoint/2010/main" val="674934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44C783-FAB2-F65F-0A8B-990BA9A53D0C}"/>
              </a:ext>
            </a:extLst>
          </p:cNvPr>
          <p:cNvSpPr txBox="1"/>
          <p:nvPr/>
        </p:nvSpPr>
        <p:spPr>
          <a:xfrm>
            <a:off x="708581" y="1129648"/>
            <a:ext cx="10774838" cy="4629472"/>
          </a:xfrm>
          <a:prstGeom prst="rect">
            <a:avLst/>
          </a:prstGeom>
          <a:noFill/>
        </p:spPr>
        <p:txBody>
          <a:bodyPr wrap="square">
            <a:spAutoFit/>
          </a:bodyPr>
          <a:lstStyle/>
          <a:p>
            <a:pPr lvl="0">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Do you think it is easier to keep a promise if someone else can share in helping keep that promise? </a:t>
            </a:r>
          </a:p>
          <a:p>
            <a:pPr lvl="0">
              <a:lnSpc>
                <a:spcPct val="107000"/>
              </a:lnSpc>
              <a:spcAft>
                <a:spcPts val="800"/>
              </a:spcAft>
            </a:pPr>
            <a:endParaRPr lang="en-GB" sz="2800" dirty="0">
              <a:effectLst/>
              <a:latin typeface="Gill Sans MT" panose="020B0502020104020203"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Have you ever helped someone keep their promise? </a:t>
            </a:r>
          </a:p>
          <a:p>
            <a:pPr lvl="0">
              <a:lnSpc>
                <a:spcPct val="107000"/>
              </a:lnSpc>
              <a:spcAft>
                <a:spcPts val="800"/>
              </a:spcAft>
            </a:pPr>
            <a:endParaRPr lang="en-GB" sz="2800" dirty="0">
              <a:effectLst/>
              <a:latin typeface="Gill Sans MT" panose="020B0502020104020203"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God can help people keep their marriage promises because He knows all about love and how tough love sometimes can be, because He is love. The Marriage Vows promises are rather like a prayer because prayer is how we talk to God and ask him for help.</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4929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33EC94-687B-4739-26AD-345B119942F6}"/>
              </a:ext>
            </a:extLst>
          </p:cNvPr>
          <p:cNvSpPr txBox="1"/>
          <p:nvPr/>
        </p:nvSpPr>
        <p:spPr>
          <a:xfrm>
            <a:off x="989814" y="993510"/>
            <a:ext cx="9860438" cy="5090496"/>
          </a:xfrm>
          <a:prstGeom prst="rect">
            <a:avLst/>
          </a:prstGeom>
          <a:noFill/>
        </p:spPr>
        <p:txBody>
          <a:bodyPr wrap="square">
            <a:spAutoFit/>
          </a:bodyPr>
          <a:lstStyle/>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We can ask God for help to keep our promises, even promises we have made to him. Remember a promise only really lives if there is love behind it; love for a friend, for family, or for God. But God can help us with the love that we need behind any promise that is really deep and meaningful.</a:t>
            </a:r>
          </a:p>
          <a:p>
            <a:pPr>
              <a:lnSpc>
                <a:spcPct val="107000"/>
              </a:lnSpc>
              <a:spcAft>
                <a:spcPts val="80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8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Are there any promises we have made which we need God’s help to keep? </a:t>
            </a:r>
            <a:r>
              <a:rPr lang="en-GB" sz="2800" dirty="0">
                <a:latin typeface="Gill Sans MT" panose="020B0502020104020203" pitchFamily="34" charset="0"/>
                <a:ea typeface="Calibri" panose="020F0502020204030204" pitchFamily="34" charset="0"/>
                <a:cs typeface="Times New Roman" panose="02020603050405020304" pitchFamily="18" charset="0"/>
              </a:rPr>
              <a:t>Let’s use our ideas to make a prayer.</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ack background with a black square&#10;&#10;Description automatically generated with medium confidence">
            <a:extLst>
              <a:ext uri="{FF2B5EF4-FFF2-40B4-BE49-F238E27FC236}">
                <a16:creationId xmlns:a16="http://schemas.microsoft.com/office/drawing/2014/main" id="{E1DDA111-D514-1F54-83EC-9009BCE585B8}"/>
              </a:ext>
            </a:extLst>
          </p:cNvPr>
          <p:cNvPicPr>
            <a:picLocks noChangeAspect="1"/>
          </p:cNvPicPr>
          <p:nvPr/>
        </p:nvPicPr>
        <p:blipFill rotWithShape="1">
          <a:blip r:embed="rId2">
            <a:extLst>
              <a:ext uri="{28A0092B-C50C-407E-A947-70E740481C1C}">
                <a14:useLocalDpi xmlns:a14="http://schemas.microsoft.com/office/drawing/2010/main" val="0"/>
              </a:ext>
            </a:extLst>
          </a:blip>
          <a:srcRect t="18282" b="18763"/>
          <a:stretch/>
        </p:blipFill>
        <p:spPr>
          <a:xfrm>
            <a:off x="6550843" y="3101419"/>
            <a:ext cx="2668571" cy="1680008"/>
          </a:xfrm>
          <a:prstGeom prst="rect">
            <a:avLst/>
          </a:prstGeom>
        </p:spPr>
      </p:pic>
    </p:spTree>
    <p:extLst>
      <p:ext uri="{BB962C8B-B14F-4D97-AF65-F5344CB8AC3E}">
        <p14:creationId xmlns:p14="http://schemas.microsoft.com/office/powerpoint/2010/main" val="162154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56D67D6-EDAB-4AAC-8F19-2D6A9CCD2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87" y="664644"/>
            <a:ext cx="11057426" cy="5528712"/>
          </a:xfrm>
          <a:prstGeom prst="rect">
            <a:avLst/>
          </a:prstGeom>
        </p:spPr>
      </p:pic>
    </p:spTree>
    <p:extLst>
      <p:ext uri="{BB962C8B-B14F-4D97-AF65-F5344CB8AC3E}">
        <p14:creationId xmlns:p14="http://schemas.microsoft.com/office/powerpoint/2010/main" val="347778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A4CFD0-57ED-31FC-5D41-B0CE0C2C92A2}"/>
              </a:ext>
            </a:extLst>
          </p:cNvPr>
          <p:cNvSpPr txBox="1"/>
          <p:nvPr/>
        </p:nvSpPr>
        <p:spPr>
          <a:xfrm>
            <a:off x="3613215" y="1983498"/>
            <a:ext cx="4965569" cy="523220"/>
          </a:xfrm>
          <a:prstGeom prst="rect">
            <a:avLst/>
          </a:prstGeom>
          <a:noFill/>
        </p:spPr>
        <p:txBody>
          <a:bodyPr wrap="square">
            <a:spAutoFit/>
          </a:bodyPr>
          <a:lstStyle/>
          <a:p>
            <a:r>
              <a:rPr lang="en-GB" sz="2800" dirty="0">
                <a:effectLst/>
                <a:latin typeface="Gill Sans MT" panose="020B0502020104020203" pitchFamily="34" charset="0"/>
                <a:ea typeface="Calibri" panose="020F0502020204030204" pitchFamily="34" charset="0"/>
                <a:cs typeface="Times New Roman" panose="02020603050405020304" pitchFamily="18" charset="0"/>
              </a:rPr>
              <a:t>When is a promise a promise? </a:t>
            </a:r>
            <a:endParaRPr lang="en-GB" sz="2800" dirty="0"/>
          </a:p>
        </p:txBody>
      </p:sp>
    </p:spTree>
    <p:extLst>
      <p:ext uri="{BB962C8B-B14F-4D97-AF65-F5344CB8AC3E}">
        <p14:creationId xmlns:p14="http://schemas.microsoft.com/office/powerpoint/2010/main" val="3943233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5F1A48-B0CC-1C3F-B0E2-DF42CE3E4627}"/>
              </a:ext>
            </a:extLst>
          </p:cNvPr>
          <p:cNvSpPr txBox="1"/>
          <p:nvPr/>
        </p:nvSpPr>
        <p:spPr>
          <a:xfrm>
            <a:off x="920684" y="663027"/>
            <a:ext cx="10350631" cy="1692771"/>
          </a:xfrm>
          <a:prstGeom prst="rect">
            <a:avLst/>
          </a:prstGeom>
          <a:noFill/>
        </p:spPr>
        <p:txBody>
          <a:bodyPr wrap="square">
            <a:spAutoFit/>
          </a:bodyPr>
          <a:lstStyle/>
          <a:p>
            <a:r>
              <a:rPr lang="en-GB" sz="2600" dirty="0">
                <a:effectLst/>
                <a:latin typeface="Gill Sans MT" panose="020B0502020104020203" pitchFamily="34" charset="0"/>
                <a:ea typeface="Calibri" panose="020F0502020204030204" pitchFamily="34" charset="0"/>
                <a:cs typeface="Times New Roman" panose="02020603050405020304" pitchFamily="18" charset="0"/>
              </a:rPr>
              <a:t>A promise is a promise when the words of the promise have love behind them. For instance, getting married is all about promise; it is one of the deepest promises two human beings can make to each other. It is a promise of love.</a:t>
            </a:r>
            <a:endParaRPr lang="en-GB" sz="2600" dirty="0"/>
          </a:p>
        </p:txBody>
      </p:sp>
      <p:pic>
        <p:nvPicPr>
          <p:cNvPr id="7" name="Picture 6" descr="A person holding a person in his arms&#10;&#10;Description automatically generated">
            <a:extLst>
              <a:ext uri="{FF2B5EF4-FFF2-40B4-BE49-F238E27FC236}">
                <a16:creationId xmlns:a16="http://schemas.microsoft.com/office/drawing/2014/main" id="{941D8E9C-5826-204F-7E6C-A8947AE9DE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983" y="2321751"/>
            <a:ext cx="6096000" cy="4067175"/>
          </a:xfrm>
          <a:prstGeom prst="rect">
            <a:avLst/>
          </a:prstGeom>
        </p:spPr>
      </p:pic>
      <p:pic>
        <p:nvPicPr>
          <p:cNvPr id="9" name="Picture 8" descr="A person and person hugging&#10;&#10;Description automatically generated">
            <a:extLst>
              <a:ext uri="{FF2B5EF4-FFF2-40B4-BE49-F238E27FC236}">
                <a16:creationId xmlns:a16="http://schemas.microsoft.com/office/drawing/2014/main" id="{7460B7FC-C1B4-CDD4-7BF9-CC62776C02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9983" y="2130703"/>
            <a:ext cx="4154078" cy="2771549"/>
          </a:xfrm>
          <a:prstGeom prst="rect">
            <a:avLst/>
          </a:prstGeom>
        </p:spPr>
      </p:pic>
      <p:pic>
        <p:nvPicPr>
          <p:cNvPr id="11" name="Picture 10" descr="A person and person standing on stairs&#10;&#10;Description automatically generated">
            <a:extLst>
              <a:ext uri="{FF2B5EF4-FFF2-40B4-BE49-F238E27FC236}">
                <a16:creationId xmlns:a16="http://schemas.microsoft.com/office/drawing/2014/main" id="{A384E4B1-B425-3882-8656-F06278F308CC}"/>
              </a:ext>
            </a:extLst>
          </p:cNvPr>
          <p:cNvPicPr>
            <a:picLocks noChangeAspect="1"/>
          </p:cNvPicPr>
          <p:nvPr/>
        </p:nvPicPr>
        <p:blipFill rotWithShape="1">
          <a:blip r:embed="rId4">
            <a:extLst>
              <a:ext uri="{28A0092B-C50C-407E-A947-70E740481C1C}">
                <a14:useLocalDpi xmlns:a14="http://schemas.microsoft.com/office/drawing/2010/main" val="0"/>
              </a:ext>
            </a:extLst>
          </a:blip>
          <a:srcRect l="28191" t="25691" r="22819" b="9405"/>
          <a:stretch/>
        </p:blipFill>
        <p:spPr>
          <a:xfrm>
            <a:off x="7762671" y="3264058"/>
            <a:ext cx="4023033" cy="3173018"/>
          </a:xfrm>
          <a:prstGeom prst="rect">
            <a:avLst/>
          </a:prstGeom>
        </p:spPr>
      </p:pic>
    </p:spTree>
    <p:extLst>
      <p:ext uri="{BB962C8B-B14F-4D97-AF65-F5344CB8AC3E}">
        <p14:creationId xmlns:p14="http://schemas.microsoft.com/office/powerpoint/2010/main" val="188688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F1B65D-4F05-568F-8426-4E66028E582F}"/>
              </a:ext>
            </a:extLst>
          </p:cNvPr>
          <p:cNvSpPr txBox="1"/>
          <p:nvPr/>
        </p:nvSpPr>
        <p:spPr>
          <a:xfrm>
            <a:off x="1047946" y="1144513"/>
            <a:ext cx="10096107" cy="584775"/>
          </a:xfrm>
          <a:prstGeom prst="rect">
            <a:avLst/>
          </a:prstGeom>
          <a:noFill/>
        </p:spPr>
        <p:txBody>
          <a:bodyPr wrap="square">
            <a:spAutoFit/>
          </a:bodyPr>
          <a:lstStyle/>
          <a:p>
            <a:r>
              <a:rPr lang="en-GB" sz="3200" dirty="0">
                <a:effectLst/>
                <a:latin typeface="Gill Sans MT" panose="020B0502020104020203" pitchFamily="34" charset="0"/>
                <a:ea typeface="Calibri" panose="020F0502020204030204" pitchFamily="34" charset="0"/>
                <a:cs typeface="Times New Roman" panose="02020603050405020304" pitchFamily="18" charset="0"/>
              </a:rPr>
              <a:t>What do you think people promise when they get married?</a:t>
            </a:r>
            <a:endParaRPr lang="en-GB" sz="3200" dirty="0"/>
          </a:p>
        </p:txBody>
      </p:sp>
      <p:pic>
        <p:nvPicPr>
          <p:cNvPr id="5" name="Picture 4" descr="A black background with a black square&#10;&#10;Description automatically generated with medium confidence">
            <a:extLst>
              <a:ext uri="{FF2B5EF4-FFF2-40B4-BE49-F238E27FC236}">
                <a16:creationId xmlns:a16="http://schemas.microsoft.com/office/drawing/2014/main" id="{EE404256-4068-6E39-38B2-ECD989C384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1837" y="2205872"/>
            <a:ext cx="3988324" cy="3988324"/>
          </a:xfrm>
          <a:prstGeom prst="rect">
            <a:avLst/>
          </a:prstGeom>
        </p:spPr>
      </p:pic>
    </p:spTree>
    <p:extLst>
      <p:ext uri="{BB962C8B-B14F-4D97-AF65-F5344CB8AC3E}">
        <p14:creationId xmlns:p14="http://schemas.microsoft.com/office/powerpoint/2010/main" val="496114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A6E523-316F-66D1-4243-0150B6B40B10}"/>
              </a:ext>
            </a:extLst>
          </p:cNvPr>
          <p:cNvSpPr txBox="1"/>
          <p:nvPr/>
        </p:nvSpPr>
        <p:spPr>
          <a:xfrm>
            <a:off x="1312683" y="976374"/>
            <a:ext cx="6094428" cy="3321550"/>
          </a:xfrm>
          <a:prstGeom prst="rect">
            <a:avLst/>
          </a:prstGeom>
          <a:noFill/>
        </p:spPr>
        <p:txBody>
          <a:bodyPr wrap="square">
            <a:spAutoFit/>
          </a:bodyPr>
          <a:lstStyle/>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 take you,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be my wife,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have and to hold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from this day forward;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better, for worse,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richer, for poorer,</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sickness and in health,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love and to cherish,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till death us do part;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according to God’s holy law.</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the presence of God I make this vow.</a:t>
            </a:r>
            <a:endParaRPr lang="en-GB" sz="1400" dirty="0">
              <a:effectLst/>
              <a:highlight>
                <a:srgbClr val="FFFFFF"/>
              </a:highligh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842DAE20-DC23-452C-7A6C-8E82CFFA35C3}"/>
              </a:ext>
            </a:extLst>
          </p:cNvPr>
          <p:cNvSpPr txBox="1"/>
          <p:nvPr/>
        </p:nvSpPr>
        <p:spPr>
          <a:xfrm>
            <a:off x="6611334" y="976374"/>
            <a:ext cx="4909007" cy="3321550"/>
          </a:xfrm>
          <a:prstGeom prst="rect">
            <a:avLst/>
          </a:prstGeom>
          <a:noFill/>
        </p:spPr>
        <p:txBody>
          <a:bodyPr wrap="square">
            <a:spAutoFit/>
          </a:bodyPr>
          <a:lstStyle/>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 take you,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be my husband,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have and to hold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from this day forward;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better, for worse,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richer, for poorer,</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sickness and in health,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love and to cherish,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till death us do part;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according to God’s holy law.</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the presence of God I make this vow.</a:t>
            </a:r>
            <a:endParaRPr lang="en-GB" sz="1400" dirty="0">
              <a:effectLst/>
              <a:highlight>
                <a:srgbClr val="FFFFFF"/>
              </a:highligh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1403855A-0F42-A4FA-070D-F911BB6763AD}"/>
              </a:ext>
            </a:extLst>
          </p:cNvPr>
          <p:cNvSpPr txBox="1"/>
          <p:nvPr/>
        </p:nvSpPr>
        <p:spPr>
          <a:xfrm>
            <a:off x="1312683" y="4927519"/>
            <a:ext cx="9405593" cy="954107"/>
          </a:xfrm>
          <a:prstGeom prst="rect">
            <a:avLst/>
          </a:prstGeom>
          <a:noFill/>
        </p:spPr>
        <p:txBody>
          <a:bodyPr wrap="square">
            <a:spAutoFit/>
          </a:bodyPr>
          <a:lstStyle/>
          <a:p>
            <a:r>
              <a:rPr lang="en-GB" sz="2800" dirty="0">
                <a:effectLst/>
                <a:latin typeface="Gill Sans MT" panose="020B0502020104020203" pitchFamily="34" charset="0"/>
                <a:ea typeface="Calibri" panose="020F0502020204030204" pitchFamily="34" charset="0"/>
                <a:cs typeface="Times New Roman" panose="02020603050405020304" pitchFamily="18" charset="0"/>
              </a:rPr>
              <a:t>Now we have acted out the Vows, what do you think these vows are promising?</a:t>
            </a:r>
            <a:endParaRPr lang="en-GB" sz="2800" dirty="0"/>
          </a:p>
        </p:txBody>
      </p:sp>
    </p:spTree>
    <p:extLst>
      <p:ext uri="{BB962C8B-B14F-4D97-AF65-F5344CB8AC3E}">
        <p14:creationId xmlns:p14="http://schemas.microsoft.com/office/powerpoint/2010/main" val="129829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A9B8DB-81DC-FD1A-BA4D-68182CBD0A6D}"/>
              </a:ext>
            </a:extLst>
          </p:cNvPr>
          <p:cNvSpPr txBox="1"/>
          <p:nvPr/>
        </p:nvSpPr>
        <p:spPr>
          <a:xfrm>
            <a:off x="1284401" y="1222830"/>
            <a:ext cx="9623197" cy="523220"/>
          </a:xfrm>
          <a:prstGeom prst="rect">
            <a:avLst/>
          </a:prstGeom>
          <a:noFill/>
        </p:spPr>
        <p:txBody>
          <a:bodyPr wrap="square">
            <a:spAutoFit/>
          </a:bodyPr>
          <a:lstStyle/>
          <a:p>
            <a:r>
              <a:rPr lang="en-GB" sz="2800" dirty="0">
                <a:effectLst/>
                <a:latin typeface="Gill Sans MT" panose="020B0502020104020203" pitchFamily="34" charset="0"/>
                <a:ea typeface="Calibri" panose="020F0502020204030204" pitchFamily="34" charset="0"/>
                <a:cs typeface="Times New Roman" panose="02020603050405020304" pitchFamily="18" charset="0"/>
              </a:rPr>
              <a:t>Why are the vows that we have just acted out not real promises? </a:t>
            </a:r>
            <a:endParaRPr lang="en-GB" sz="2800" dirty="0"/>
          </a:p>
        </p:txBody>
      </p:sp>
      <p:sp>
        <p:nvSpPr>
          <p:cNvPr id="7" name="TextBox 6">
            <a:extLst>
              <a:ext uri="{FF2B5EF4-FFF2-40B4-BE49-F238E27FC236}">
                <a16:creationId xmlns:a16="http://schemas.microsoft.com/office/drawing/2014/main" id="{36131227-1B6E-3F64-912F-2355A3C47F9F}"/>
              </a:ext>
            </a:extLst>
          </p:cNvPr>
          <p:cNvSpPr txBox="1"/>
          <p:nvPr/>
        </p:nvSpPr>
        <p:spPr>
          <a:xfrm>
            <a:off x="1284401" y="3051553"/>
            <a:ext cx="9697826" cy="991938"/>
          </a:xfrm>
          <a:prstGeom prst="rect">
            <a:avLst/>
          </a:prstGeom>
          <a:noFill/>
        </p:spPr>
        <p:txBody>
          <a:bodyPr wrap="square">
            <a:spAutoFit/>
          </a:bodyPr>
          <a:lstStyle/>
          <a:p>
            <a:pPr lvl="0">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It is the love that two people have for each other that helps them keep their deep promises to each other</a:t>
            </a:r>
            <a:r>
              <a:rPr lang="en-GB" sz="2800" dirty="0">
                <a:latin typeface="Gill Sans MT" panose="020B0502020104020203" pitchFamily="34" charset="0"/>
                <a:ea typeface="Calibri" panose="020F0502020204030204" pitchFamily="34" charset="0"/>
                <a:cs typeface="Times New Roman" panose="02020603050405020304" pitchFamily="18" charset="0"/>
              </a:rPr>
              <a: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Picture 10" descr="A black background with a black square&#10;&#10;Description automatically generated with medium confidence">
            <a:extLst>
              <a:ext uri="{FF2B5EF4-FFF2-40B4-BE49-F238E27FC236}">
                <a16:creationId xmlns:a16="http://schemas.microsoft.com/office/drawing/2014/main" id="{A152C06D-1877-040A-4E5C-39617C7661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7317" y="4401946"/>
            <a:ext cx="1565635" cy="1565635"/>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18A6C261-E995-2958-6AA2-3DA94BABE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8247" y="4328102"/>
            <a:ext cx="1565635" cy="1565635"/>
          </a:xfrm>
          <a:prstGeom prst="rect">
            <a:avLst/>
          </a:prstGeom>
        </p:spPr>
      </p:pic>
      <p:sp>
        <p:nvSpPr>
          <p:cNvPr id="13" name="TextBox 12">
            <a:extLst>
              <a:ext uri="{FF2B5EF4-FFF2-40B4-BE49-F238E27FC236}">
                <a16:creationId xmlns:a16="http://schemas.microsoft.com/office/drawing/2014/main" id="{4AAE7A14-C46D-87E6-E72D-0BC2BD1D8AB0}"/>
              </a:ext>
            </a:extLst>
          </p:cNvPr>
          <p:cNvSpPr txBox="1"/>
          <p:nvPr/>
        </p:nvSpPr>
        <p:spPr>
          <a:xfrm>
            <a:off x="4421170" y="4714952"/>
            <a:ext cx="669303" cy="707886"/>
          </a:xfrm>
          <a:prstGeom prst="rect">
            <a:avLst/>
          </a:prstGeom>
          <a:noFill/>
        </p:spPr>
        <p:txBody>
          <a:bodyPr wrap="square" rtlCol="0">
            <a:spAutoFit/>
          </a:bodyPr>
          <a:lstStyle/>
          <a:p>
            <a:r>
              <a:rPr lang="en-GB" sz="4000" dirty="0"/>
              <a:t>+</a:t>
            </a:r>
          </a:p>
        </p:txBody>
      </p:sp>
      <p:sp>
        <p:nvSpPr>
          <p:cNvPr id="14" name="TextBox 13">
            <a:extLst>
              <a:ext uri="{FF2B5EF4-FFF2-40B4-BE49-F238E27FC236}">
                <a16:creationId xmlns:a16="http://schemas.microsoft.com/office/drawing/2014/main" id="{6C5A927C-D024-0059-216E-B496B5DC96AA}"/>
              </a:ext>
            </a:extLst>
          </p:cNvPr>
          <p:cNvSpPr txBox="1"/>
          <p:nvPr/>
        </p:nvSpPr>
        <p:spPr>
          <a:xfrm>
            <a:off x="7062246" y="4714952"/>
            <a:ext cx="4994636" cy="707886"/>
          </a:xfrm>
          <a:prstGeom prst="rect">
            <a:avLst/>
          </a:prstGeom>
          <a:noFill/>
        </p:spPr>
        <p:txBody>
          <a:bodyPr wrap="square" rtlCol="0">
            <a:spAutoFit/>
          </a:bodyPr>
          <a:lstStyle/>
          <a:p>
            <a:r>
              <a:rPr lang="en-GB" sz="4000" dirty="0"/>
              <a:t>=  promise lived</a:t>
            </a:r>
          </a:p>
        </p:txBody>
      </p:sp>
    </p:spTree>
    <p:extLst>
      <p:ext uri="{BB962C8B-B14F-4D97-AF65-F5344CB8AC3E}">
        <p14:creationId xmlns:p14="http://schemas.microsoft.com/office/powerpoint/2010/main" val="271706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739C90-6C80-4EA6-D74C-977F4CC9E4A6}"/>
              </a:ext>
            </a:extLst>
          </p:cNvPr>
          <p:cNvSpPr txBox="1"/>
          <p:nvPr/>
        </p:nvSpPr>
        <p:spPr>
          <a:xfrm>
            <a:off x="1396738" y="871136"/>
            <a:ext cx="9398524" cy="523220"/>
          </a:xfrm>
          <a:prstGeom prst="rect">
            <a:avLst/>
          </a:prstGeom>
          <a:noFill/>
        </p:spPr>
        <p:txBody>
          <a:bodyPr wrap="square">
            <a:spAutoFit/>
          </a:bodyPr>
          <a:lstStyle/>
          <a:p>
            <a:r>
              <a:rPr lang="en-GB" sz="2800" dirty="0">
                <a:effectLst/>
                <a:latin typeface="Gill Sans MT" panose="020B0502020104020203" pitchFamily="34" charset="0"/>
                <a:ea typeface="Calibri" panose="020F0502020204030204" pitchFamily="34" charset="0"/>
                <a:cs typeface="Times New Roman" panose="02020603050405020304" pitchFamily="18" charset="0"/>
              </a:rPr>
              <a:t>Why do you think marriage promises sometimes break down? </a:t>
            </a:r>
            <a:endParaRPr lang="en-GB" sz="2800" dirty="0"/>
          </a:p>
        </p:txBody>
      </p:sp>
      <p:pic>
        <p:nvPicPr>
          <p:cNvPr id="4" name="Online Media 3" title="Pauline and Joe have a screaming row - EastEnders - BBC">
            <a:hlinkClick r:id="" action="ppaction://media"/>
            <a:extLst>
              <a:ext uri="{FF2B5EF4-FFF2-40B4-BE49-F238E27FC236}">
                <a16:creationId xmlns:a16="http://schemas.microsoft.com/office/drawing/2014/main" id="{0DA553F9-9511-0CBB-416B-DDF8087CB287}"/>
              </a:ext>
            </a:extLst>
          </p:cNvPr>
          <p:cNvPicPr>
            <a:picLocks noRot="1" noChangeAspect="1"/>
          </p:cNvPicPr>
          <p:nvPr>
            <a:videoFile r:link="rId1"/>
          </p:nvPr>
        </p:nvPicPr>
        <p:blipFill>
          <a:blip r:embed="rId3"/>
          <a:stretch>
            <a:fillRect/>
          </a:stretch>
        </p:blipFill>
        <p:spPr>
          <a:xfrm>
            <a:off x="2449512" y="1869555"/>
            <a:ext cx="7292975" cy="4117309"/>
          </a:xfrm>
          <a:prstGeom prst="rect">
            <a:avLst/>
          </a:prstGeom>
        </p:spPr>
      </p:pic>
    </p:spTree>
    <p:extLst>
      <p:ext uri="{BB962C8B-B14F-4D97-AF65-F5344CB8AC3E}">
        <p14:creationId xmlns:p14="http://schemas.microsoft.com/office/powerpoint/2010/main" val="30787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A6E523-316F-66D1-4243-0150B6B40B10}"/>
              </a:ext>
            </a:extLst>
          </p:cNvPr>
          <p:cNvSpPr txBox="1"/>
          <p:nvPr/>
        </p:nvSpPr>
        <p:spPr>
          <a:xfrm>
            <a:off x="1312683" y="976374"/>
            <a:ext cx="6094428" cy="3321550"/>
          </a:xfrm>
          <a:prstGeom prst="rect">
            <a:avLst/>
          </a:prstGeom>
          <a:noFill/>
        </p:spPr>
        <p:txBody>
          <a:bodyPr wrap="square">
            <a:spAutoFit/>
          </a:bodyPr>
          <a:lstStyle/>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 take you,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be my wife,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have and to hold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from this day forward;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better, for worse,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richer, for poorer,</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sickness and in health,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love and to cherish,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till death us do part;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B1B2FD"/>
                </a:highlight>
                <a:latin typeface="Open Sans" panose="020B0606030504020204" pitchFamily="34" charset="0"/>
                <a:ea typeface="Times New Roman" panose="02020603050405020304" pitchFamily="18" charset="0"/>
              </a:rPr>
              <a:t>according to God’s holy law.</a:t>
            </a:r>
            <a:endParaRPr lang="en-GB" sz="1400" dirty="0">
              <a:effectLst/>
              <a:highlight>
                <a:srgbClr val="B1B2FD"/>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B1B2FD"/>
                </a:highlight>
                <a:latin typeface="Open Sans" panose="020B0606030504020204" pitchFamily="34" charset="0"/>
                <a:ea typeface="Times New Roman" panose="02020603050405020304" pitchFamily="18" charset="0"/>
              </a:rPr>
              <a:t>In the presence of God I make this vow.</a:t>
            </a:r>
            <a:endParaRPr lang="en-GB" sz="1400" dirty="0">
              <a:effectLst/>
              <a:highlight>
                <a:srgbClr val="B1B2FD"/>
              </a:highligh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842DAE20-DC23-452C-7A6C-8E82CFFA35C3}"/>
              </a:ext>
            </a:extLst>
          </p:cNvPr>
          <p:cNvSpPr txBox="1"/>
          <p:nvPr/>
        </p:nvSpPr>
        <p:spPr>
          <a:xfrm>
            <a:off x="6611334" y="976374"/>
            <a:ext cx="4909007" cy="3321550"/>
          </a:xfrm>
          <a:prstGeom prst="rect">
            <a:avLst/>
          </a:prstGeom>
          <a:noFill/>
        </p:spPr>
        <p:txBody>
          <a:bodyPr wrap="square">
            <a:spAutoFit/>
          </a:bodyPr>
          <a:lstStyle/>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 take you, </a:t>
            </a:r>
            <a:r>
              <a:rPr lang="en-GB" sz="1800" i="1" spc="15" dirty="0">
                <a:solidFill>
                  <a:srgbClr val="000000"/>
                </a:solidFill>
                <a:effectLst/>
                <a:highlight>
                  <a:srgbClr val="FFFFFF"/>
                </a:highlight>
                <a:latin typeface="Open Sans" panose="020B0606030504020204" pitchFamily="34" charset="0"/>
                <a:ea typeface="Times New Roman" panose="02020603050405020304" pitchFamily="18" charset="0"/>
              </a:rPr>
              <a:t>N</a:t>
            </a: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be my husband,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have and to hold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from this day forward;</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better, for worse,</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for richer, for poorer,</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in sickness and in health,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to love and to cherish,</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FFFFFF"/>
                </a:highlight>
                <a:latin typeface="Open Sans" panose="020B0606030504020204" pitchFamily="34" charset="0"/>
                <a:ea typeface="Times New Roman" panose="02020603050405020304" pitchFamily="18" charset="0"/>
              </a:rPr>
              <a:t>till death us do part;</a:t>
            </a:r>
            <a:endParaRPr lang="en-GB" sz="1400" dirty="0">
              <a:effectLst/>
              <a:highlight>
                <a:srgbClr val="FFFFFF"/>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B1B2FD"/>
                </a:highlight>
                <a:latin typeface="Open Sans" panose="020B0606030504020204" pitchFamily="34" charset="0"/>
                <a:ea typeface="Times New Roman" panose="02020603050405020304" pitchFamily="18" charset="0"/>
              </a:rPr>
              <a:t>according to God’s holy law.</a:t>
            </a:r>
            <a:endParaRPr lang="en-GB" sz="1400" dirty="0">
              <a:effectLst/>
              <a:highlight>
                <a:srgbClr val="B1B2FD"/>
              </a:highlight>
              <a:latin typeface="Times New Roman" panose="02020603050405020304" pitchFamily="18" charset="0"/>
              <a:ea typeface="Times New Roman" panose="02020603050405020304" pitchFamily="18" charset="0"/>
            </a:endParaRPr>
          </a:p>
          <a:p>
            <a:pPr marL="152400" indent="-152400">
              <a:lnSpc>
                <a:spcPts val="2250"/>
              </a:lnSpc>
            </a:pPr>
            <a:r>
              <a:rPr lang="en-GB" sz="1800" spc="15" dirty="0">
                <a:solidFill>
                  <a:srgbClr val="000000"/>
                </a:solidFill>
                <a:effectLst/>
                <a:highlight>
                  <a:srgbClr val="B1B2FD"/>
                </a:highlight>
                <a:latin typeface="Open Sans" panose="020B0606030504020204" pitchFamily="34" charset="0"/>
                <a:ea typeface="Times New Roman" panose="02020603050405020304" pitchFamily="18" charset="0"/>
              </a:rPr>
              <a:t>In the presence of God I make this vow.</a:t>
            </a:r>
            <a:endParaRPr lang="en-GB" sz="1400" dirty="0">
              <a:effectLst/>
              <a:highlight>
                <a:srgbClr val="B1B2FD"/>
              </a:highligh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C12E7B1D-2B06-C90E-EA94-4150B9E00D8A}"/>
              </a:ext>
            </a:extLst>
          </p:cNvPr>
          <p:cNvSpPr txBox="1"/>
          <p:nvPr/>
        </p:nvSpPr>
        <p:spPr>
          <a:xfrm>
            <a:off x="1312683" y="4886350"/>
            <a:ext cx="10433115" cy="1094530"/>
          </a:xfrm>
          <a:prstGeom prst="rect">
            <a:avLst/>
          </a:prstGeom>
          <a:noFill/>
        </p:spPr>
        <p:txBody>
          <a:bodyPr wrap="square">
            <a:spAutoFit/>
          </a:bodyPr>
          <a:lstStyle/>
          <a:p>
            <a:pPr lvl="0">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Did anyone spot God’s name in the Marriage Vows? </a:t>
            </a:r>
          </a:p>
          <a:p>
            <a:pPr lvl="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God’s</a:t>
            </a:r>
            <a:r>
              <a:rPr lang="en-GB" sz="2800" dirty="0">
                <a:effectLst/>
                <a:latin typeface="Gill Sans MT" panose="020B0502020104020203" pitchFamily="34" charset="0"/>
                <a:ea typeface="Calibri" panose="020F0502020204030204" pitchFamily="34" charset="0"/>
                <a:cs typeface="Times New Roman" panose="02020603050405020304" pitchFamily="18" charset="0"/>
              </a:rPr>
              <a:t> name is there in the Vows because God is all about perfect love.</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9743790"/>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815611-7DE0-4BA4-B1ED-596F539A7903}">
  <ds:schemaRefs>
    <ds:schemaRef ds:uri="http://schemas.microsoft.com/sharepoint/v3/contenttype/forms"/>
  </ds:schemaRefs>
</ds:datastoreItem>
</file>

<file path=customXml/itemProps3.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docProps/app.xml><?xml version="1.0" encoding="utf-8"?>
<Properties xmlns="http://schemas.openxmlformats.org/officeDocument/2006/extended-properties" xmlns:vt="http://schemas.openxmlformats.org/officeDocument/2006/docPropsVTypes">
  <TotalTime>65</TotalTime>
  <Words>642</Words>
  <Application>Microsoft Office PowerPoint</Application>
  <PresentationFormat>Widescreen</PresentationFormat>
  <Paragraphs>71</Paragraphs>
  <Slides>12</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Corbel</vt:lpstr>
      <vt:lpstr>Gill Sans MT</vt:lpstr>
      <vt:lpstr>Open Sans</vt:lpstr>
      <vt:lpstr>Times New Roman</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2024-12-05T11:03:09Z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