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5" r:id="rId5"/>
    <p:sldId id="269" r:id="rId6"/>
    <p:sldId id="277" r:id="rId7"/>
    <p:sldId id="278" r:id="rId8"/>
    <p:sldId id="279" r:id="rId9"/>
    <p:sldId id="283" r:id="rId10"/>
    <p:sldId id="284" r:id="rId11"/>
    <p:sldId id="285" r:id="rId12"/>
    <p:sldId id="280" r:id="rId13"/>
    <p:sldId id="286" r:id="rId14"/>
    <p:sldId id="281" r:id="rId15"/>
    <p:sldId id="282" r:id="rId16"/>
    <p:sldId id="287" r:id="rId17"/>
    <p:sldId id="288" r:id="rId18"/>
    <p:sldId id="28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B2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ED79AB-35F2-4166-93DC-F7D0C9EF8908}" v="3" dt="2024-12-05T11:53:52.4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108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Parker" userId="7ee766c9-27f8-4419-b20e-a9b26e408c04" providerId="ADAL" clId="{96AE7F45-CB9A-439D-A867-92B84FC17718}"/>
    <pc:docChg chg="custSel addSld delSld modSld sldOrd delMainMaster">
      <pc:chgData name="Ryan Parker" userId="7ee766c9-27f8-4419-b20e-a9b26e408c04" providerId="ADAL" clId="{96AE7F45-CB9A-439D-A867-92B84FC17718}" dt="2024-08-13T09:08:01.610" v="326" actId="47"/>
      <pc:docMkLst>
        <pc:docMk/>
      </pc:docMkLst>
      <pc:sldChg chg="add del">
        <pc:chgData name="Ryan Parker" userId="7ee766c9-27f8-4419-b20e-a9b26e408c04" providerId="ADAL" clId="{96AE7F45-CB9A-439D-A867-92B84FC17718}" dt="2024-08-13T08:52:16.500" v="65"/>
        <pc:sldMkLst>
          <pc:docMk/>
          <pc:sldMk cId="2850490962" sldId="265"/>
        </pc:sldMkLst>
      </pc:sldChg>
      <pc:sldChg chg="add del">
        <pc:chgData name="Ryan Parker" userId="7ee766c9-27f8-4419-b20e-a9b26e408c04" providerId="ADAL" clId="{96AE7F45-CB9A-439D-A867-92B84FC17718}" dt="2024-08-13T08:48:50.732" v="4" actId="47"/>
        <pc:sldMkLst>
          <pc:docMk/>
          <pc:sldMk cId="2215929184" sldId="272"/>
        </pc:sldMkLst>
      </pc:sldChg>
      <pc:sldChg chg="add del">
        <pc:chgData name="Ryan Parker" userId="7ee766c9-27f8-4419-b20e-a9b26e408c04" providerId="ADAL" clId="{96AE7F45-CB9A-439D-A867-92B84FC17718}" dt="2024-08-13T08:48:47.532" v="2" actId="47"/>
        <pc:sldMkLst>
          <pc:docMk/>
          <pc:sldMk cId="1183708085" sldId="274"/>
        </pc:sldMkLst>
      </pc:sldChg>
      <pc:sldChg chg="modSp add mod">
        <pc:chgData name="Ryan Parker" userId="7ee766c9-27f8-4419-b20e-a9b26e408c04" providerId="ADAL" clId="{96AE7F45-CB9A-439D-A867-92B84FC17718}" dt="2024-08-13T08:48:53.797" v="11" actId="27636"/>
        <pc:sldMkLst>
          <pc:docMk/>
          <pc:sldMk cId="2841843846" sldId="275"/>
        </pc:sldMkLst>
        <pc:spChg chg="mod">
          <ac:chgData name="Ryan Parker" userId="7ee766c9-27f8-4419-b20e-a9b26e408c04" providerId="ADAL" clId="{96AE7F45-CB9A-439D-A867-92B84FC17718}" dt="2024-08-13T08:48:53.797" v="11" actId="27636"/>
          <ac:spMkLst>
            <pc:docMk/>
            <pc:sldMk cId="2841843846" sldId="275"/>
            <ac:spMk id="5" creationId="{D08E6C7A-FE4A-5A18-73B3-96D6347E4855}"/>
          </ac:spMkLst>
        </pc:spChg>
      </pc:sldChg>
      <pc:sldChg chg="add del">
        <pc:chgData name="Ryan Parker" userId="7ee766c9-27f8-4419-b20e-a9b26e408c04" providerId="ADAL" clId="{96AE7F45-CB9A-439D-A867-92B84FC17718}" dt="2024-08-13T08:52:18.321" v="66" actId="47"/>
        <pc:sldMkLst>
          <pc:docMk/>
          <pc:sldMk cId="628410487" sldId="276"/>
        </pc:sldMkLst>
      </pc:sldChg>
      <pc:sldChg chg="addSp delSp modSp add mod">
        <pc:chgData name="Ryan Parker" userId="7ee766c9-27f8-4419-b20e-a9b26e408c04" providerId="ADAL" clId="{96AE7F45-CB9A-439D-A867-92B84FC17718}" dt="2024-08-13T08:55:30.539" v="91" actId="1076"/>
        <pc:sldMkLst>
          <pc:docMk/>
          <pc:sldMk cId="3943233272" sldId="277"/>
        </pc:sldMkLst>
        <pc:spChg chg="del">
          <ac:chgData name="Ryan Parker" userId="7ee766c9-27f8-4419-b20e-a9b26e408c04" providerId="ADAL" clId="{96AE7F45-CB9A-439D-A867-92B84FC17718}" dt="2024-08-13T08:48:58.981" v="12" actId="478"/>
          <ac:spMkLst>
            <pc:docMk/>
            <pc:sldMk cId="3943233272" sldId="277"/>
            <ac:spMk id="3" creationId="{717E3276-63D2-F0C0-BBE8-04F5EE9F0AD0}"/>
          </ac:spMkLst>
        </pc:spChg>
        <pc:spChg chg="add mod">
          <ac:chgData name="Ryan Parker" userId="7ee766c9-27f8-4419-b20e-a9b26e408c04" providerId="ADAL" clId="{96AE7F45-CB9A-439D-A867-92B84FC17718}" dt="2024-08-13T08:55:28.712" v="90" actId="1076"/>
          <ac:spMkLst>
            <pc:docMk/>
            <pc:sldMk cId="3943233272" sldId="277"/>
            <ac:spMk id="4" creationId="{032049FF-6988-135A-0F12-A0E1F6C4E209}"/>
          </ac:spMkLst>
        </pc:spChg>
        <pc:picChg chg="add mod">
          <ac:chgData name="Ryan Parker" userId="7ee766c9-27f8-4419-b20e-a9b26e408c04" providerId="ADAL" clId="{96AE7F45-CB9A-439D-A867-92B84FC17718}" dt="2024-08-13T08:55:30.539" v="91" actId="1076"/>
          <ac:picMkLst>
            <pc:docMk/>
            <pc:sldMk cId="3943233272" sldId="277"/>
            <ac:picMk id="6" creationId="{441223E0-34B4-BD1F-D06A-0393674961F3}"/>
          </ac:picMkLst>
        </pc:picChg>
      </pc:sldChg>
      <pc:sldChg chg="addSp modSp add mod ord">
        <pc:chgData name="Ryan Parker" userId="7ee766c9-27f8-4419-b20e-a9b26e408c04" providerId="ADAL" clId="{96AE7F45-CB9A-439D-A867-92B84FC17718}" dt="2024-08-13T08:49:36.998" v="62" actId="1076"/>
        <pc:sldMkLst>
          <pc:docMk/>
          <pc:sldMk cId="3608085523" sldId="278"/>
        </pc:sldMkLst>
        <pc:spChg chg="add mod">
          <ac:chgData name="Ryan Parker" userId="7ee766c9-27f8-4419-b20e-a9b26e408c04" providerId="ADAL" clId="{96AE7F45-CB9A-439D-A867-92B84FC17718}" dt="2024-08-13T08:49:36.998" v="62" actId="1076"/>
          <ac:spMkLst>
            <pc:docMk/>
            <pc:sldMk cId="3608085523" sldId="278"/>
            <ac:spMk id="2" creationId="{C8383783-7A42-80B2-8887-DB9D82F05C57}"/>
          </ac:spMkLst>
        </pc:spChg>
      </pc:sldChg>
      <pc:sldChg chg="addSp modSp add mod modAnim">
        <pc:chgData name="Ryan Parker" userId="7ee766c9-27f8-4419-b20e-a9b26e408c04" providerId="ADAL" clId="{96AE7F45-CB9A-439D-A867-92B84FC17718}" dt="2024-08-13T09:00:55.011" v="149" actId="1076"/>
        <pc:sldMkLst>
          <pc:docMk/>
          <pc:sldMk cId="676863770" sldId="279"/>
        </pc:sldMkLst>
        <pc:spChg chg="add mod">
          <ac:chgData name="Ryan Parker" userId="7ee766c9-27f8-4419-b20e-a9b26e408c04" providerId="ADAL" clId="{96AE7F45-CB9A-439D-A867-92B84FC17718}" dt="2024-08-13T08:59:19.216" v="118" actId="255"/>
          <ac:spMkLst>
            <pc:docMk/>
            <pc:sldMk cId="676863770" sldId="279"/>
            <ac:spMk id="3" creationId="{B09FFA7E-A500-D567-F0B5-2EB8C3153612}"/>
          </ac:spMkLst>
        </pc:spChg>
        <pc:spChg chg="add mod">
          <ac:chgData name="Ryan Parker" userId="7ee766c9-27f8-4419-b20e-a9b26e408c04" providerId="ADAL" clId="{96AE7F45-CB9A-439D-A867-92B84FC17718}" dt="2024-08-13T08:59:07.030" v="115" actId="14100"/>
          <ac:spMkLst>
            <pc:docMk/>
            <pc:sldMk cId="676863770" sldId="279"/>
            <ac:spMk id="5" creationId="{12CF912B-367E-866D-BB3D-41E9402CA975}"/>
          </ac:spMkLst>
        </pc:spChg>
        <pc:spChg chg="add mod">
          <ac:chgData name="Ryan Parker" userId="7ee766c9-27f8-4419-b20e-a9b26e408c04" providerId="ADAL" clId="{96AE7F45-CB9A-439D-A867-92B84FC17718}" dt="2024-08-13T09:00:55.011" v="149" actId="1076"/>
          <ac:spMkLst>
            <pc:docMk/>
            <pc:sldMk cId="676863770" sldId="279"/>
            <ac:spMk id="7" creationId="{DDE8FE5A-57AF-AA46-F119-48D59FBC67DD}"/>
          </ac:spMkLst>
        </pc:spChg>
        <pc:picChg chg="add mod">
          <ac:chgData name="Ryan Parker" userId="7ee766c9-27f8-4419-b20e-a9b26e408c04" providerId="ADAL" clId="{96AE7F45-CB9A-439D-A867-92B84FC17718}" dt="2024-08-13T08:58:56.446" v="111" actId="1076"/>
          <ac:picMkLst>
            <pc:docMk/>
            <pc:sldMk cId="676863770" sldId="279"/>
            <ac:picMk id="1026" creationId="{AEA7DE0E-C9A2-4071-2B2F-46FC234A83E6}"/>
          </ac:picMkLst>
        </pc:picChg>
      </pc:sldChg>
      <pc:sldChg chg="addSp delSp modSp add mod">
        <pc:chgData name="Ryan Parker" userId="7ee766c9-27f8-4419-b20e-a9b26e408c04" providerId="ADAL" clId="{96AE7F45-CB9A-439D-A867-92B84FC17718}" dt="2024-08-13T09:01:49.960" v="166" actId="20577"/>
        <pc:sldMkLst>
          <pc:docMk/>
          <pc:sldMk cId="2040463388" sldId="280"/>
        </pc:sldMkLst>
        <pc:spChg chg="add del mod">
          <ac:chgData name="Ryan Parker" userId="7ee766c9-27f8-4419-b20e-a9b26e408c04" providerId="ADAL" clId="{96AE7F45-CB9A-439D-A867-92B84FC17718}" dt="2024-08-13T08:56:11.289" v="101"/>
          <ac:spMkLst>
            <pc:docMk/>
            <pc:sldMk cId="2040463388" sldId="280"/>
            <ac:spMk id="3" creationId="{62DE68FF-93AE-10C7-BB50-D37E269A370A}"/>
          </ac:spMkLst>
        </pc:spChg>
        <pc:spChg chg="add mod">
          <ac:chgData name="Ryan Parker" userId="7ee766c9-27f8-4419-b20e-a9b26e408c04" providerId="ADAL" clId="{96AE7F45-CB9A-439D-A867-92B84FC17718}" dt="2024-08-13T09:01:49.960" v="166" actId="20577"/>
          <ac:spMkLst>
            <pc:docMk/>
            <pc:sldMk cId="2040463388" sldId="280"/>
            <ac:spMk id="5" creationId="{92567772-AB35-A340-28B9-C431004432BE}"/>
          </ac:spMkLst>
        </pc:spChg>
      </pc:sldChg>
      <pc:sldChg chg="addSp modSp add mod">
        <pc:chgData name="Ryan Parker" userId="7ee766c9-27f8-4419-b20e-a9b26e408c04" providerId="ADAL" clId="{96AE7F45-CB9A-439D-A867-92B84FC17718}" dt="2024-08-13T09:02:26.394" v="255" actId="1076"/>
        <pc:sldMkLst>
          <pc:docMk/>
          <pc:sldMk cId="3681028634" sldId="281"/>
        </pc:sldMkLst>
        <pc:spChg chg="add mod">
          <ac:chgData name="Ryan Parker" userId="7ee766c9-27f8-4419-b20e-a9b26e408c04" providerId="ADAL" clId="{96AE7F45-CB9A-439D-A867-92B84FC17718}" dt="2024-08-13T09:02:26.394" v="255" actId="1076"/>
          <ac:spMkLst>
            <pc:docMk/>
            <pc:sldMk cId="3681028634" sldId="281"/>
            <ac:spMk id="3" creationId="{6111E9DA-A4B2-B4DE-97C4-554C0BA582D8}"/>
          </ac:spMkLst>
        </pc:spChg>
      </pc:sldChg>
      <pc:sldChg chg="add del">
        <pc:chgData name="Ryan Parker" userId="7ee766c9-27f8-4419-b20e-a9b26e408c04" providerId="ADAL" clId="{96AE7F45-CB9A-439D-A867-92B84FC17718}" dt="2024-08-13T08:52:46.086" v="68"/>
        <pc:sldMkLst>
          <pc:docMk/>
          <pc:sldMk cId="4282272083" sldId="281"/>
        </pc:sldMkLst>
      </pc:sldChg>
      <pc:sldChg chg="addSp modSp add mod modAnim">
        <pc:chgData name="Ryan Parker" userId="7ee766c9-27f8-4419-b20e-a9b26e408c04" providerId="ADAL" clId="{96AE7F45-CB9A-439D-A867-92B84FC17718}" dt="2024-08-13T09:07:21.849" v="317"/>
        <pc:sldMkLst>
          <pc:docMk/>
          <pc:sldMk cId="3441225163" sldId="282"/>
        </pc:sldMkLst>
        <pc:spChg chg="add mod">
          <ac:chgData name="Ryan Parker" userId="7ee766c9-27f8-4419-b20e-a9b26e408c04" providerId="ADAL" clId="{96AE7F45-CB9A-439D-A867-92B84FC17718}" dt="2024-08-13T09:07:11.580" v="315" actId="14100"/>
          <ac:spMkLst>
            <pc:docMk/>
            <pc:sldMk cId="3441225163" sldId="282"/>
            <ac:spMk id="3" creationId="{EF31BE00-C205-77FF-60CE-E9D48EF80E98}"/>
          </ac:spMkLst>
        </pc:spChg>
      </pc:sldChg>
      <pc:sldChg chg="add del">
        <pc:chgData name="Ryan Parker" userId="7ee766c9-27f8-4419-b20e-a9b26e408c04" providerId="ADAL" clId="{96AE7F45-CB9A-439D-A867-92B84FC17718}" dt="2024-08-13T09:08:01.610" v="326" actId="47"/>
        <pc:sldMkLst>
          <pc:docMk/>
          <pc:sldMk cId="1819653355" sldId="283"/>
        </pc:sldMkLst>
      </pc:sldChg>
      <pc:sldChg chg="addSp modSp add mod">
        <pc:chgData name="Ryan Parker" userId="7ee766c9-27f8-4419-b20e-a9b26e408c04" providerId="ADAL" clId="{96AE7F45-CB9A-439D-A867-92B84FC17718}" dt="2024-08-13T09:07:46.461" v="322" actId="1076"/>
        <pc:sldMkLst>
          <pc:docMk/>
          <pc:sldMk cId="527056253" sldId="284"/>
        </pc:sldMkLst>
        <pc:spChg chg="add mod">
          <ac:chgData name="Ryan Parker" userId="7ee766c9-27f8-4419-b20e-a9b26e408c04" providerId="ADAL" clId="{96AE7F45-CB9A-439D-A867-92B84FC17718}" dt="2024-08-13T09:07:46.461" v="322" actId="1076"/>
          <ac:spMkLst>
            <pc:docMk/>
            <pc:sldMk cId="527056253" sldId="284"/>
            <ac:spMk id="3" creationId="{D88CB176-7DD3-0131-2144-19046206F20B}"/>
          </ac:spMkLst>
        </pc:spChg>
      </pc:sldChg>
      <pc:sldChg chg="add ord">
        <pc:chgData name="Ryan Parker" userId="7ee766c9-27f8-4419-b20e-a9b26e408c04" providerId="ADAL" clId="{96AE7F45-CB9A-439D-A867-92B84FC17718}" dt="2024-08-13T09:08:00.383" v="325"/>
        <pc:sldMkLst>
          <pc:docMk/>
          <pc:sldMk cId="2748801241" sldId="285"/>
        </pc:sldMkLst>
      </pc:sldChg>
      <pc:sldMasterChg chg="del delSldLayout">
        <pc:chgData name="Ryan Parker" userId="7ee766c9-27f8-4419-b20e-a9b26e408c04" providerId="ADAL" clId="{96AE7F45-CB9A-439D-A867-92B84FC17718}" dt="2024-08-13T08:48:50.732" v="4" actId="47"/>
        <pc:sldMasterMkLst>
          <pc:docMk/>
          <pc:sldMasterMk cId="4059185235" sldId="2147483648"/>
        </pc:sldMasterMkLst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513836030" sldId="2147483649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261975857" sldId="2147483650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96684911" sldId="2147483651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137215886" sldId="2147483652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062547620" sldId="2147483653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2538843528" sldId="2147483654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656557814" sldId="2147483655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72798837" sldId="2147483656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83062853" sldId="2147483657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228812040" sldId="2147483658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623729987" sldId="2147483659"/>
          </pc:sldLayoutMkLst>
        </pc:sldLayoutChg>
      </pc:sldMasterChg>
    </pc:docChg>
  </pc:docChgLst>
  <pc:docChgLst>
    <pc:chgData name="Ryan Parker" userId="7ee766c9-27f8-4419-b20e-a9b26e408c04" providerId="ADAL" clId="{86E2C805-F6A8-4231-81B1-DCC053574AA4}"/>
    <pc:docChg chg="custSel addSld delSld modSld">
      <pc:chgData name="Ryan Parker" userId="7ee766c9-27f8-4419-b20e-a9b26e408c04" providerId="ADAL" clId="{86E2C805-F6A8-4231-81B1-DCC053574AA4}" dt="2024-08-15T08:18:19.375" v="146" actId="255"/>
      <pc:docMkLst>
        <pc:docMk/>
      </pc:docMkLst>
      <pc:sldChg chg="del">
        <pc:chgData name="Ryan Parker" userId="7ee766c9-27f8-4419-b20e-a9b26e408c04" providerId="ADAL" clId="{86E2C805-F6A8-4231-81B1-DCC053574AA4}" dt="2024-08-15T07:59:17.342" v="2" actId="47"/>
        <pc:sldMkLst>
          <pc:docMk/>
          <pc:sldMk cId="2850490962" sldId="265"/>
        </pc:sldMkLst>
      </pc:sldChg>
      <pc:sldChg chg="del">
        <pc:chgData name="Ryan Parker" userId="7ee766c9-27f8-4419-b20e-a9b26e408c04" providerId="ADAL" clId="{86E2C805-F6A8-4231-81B1-DCC053574AA4}" dt="2024-08-15T07:59:18.699" v="3" actId="47"/>
        <pc:sldMkLst>
          <pc:docMk/>
          <pc:sldMk cId="1874603749" sldId="267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3477783019" sldId="269"/>
        </pc:sldMkLst>
      </pc:sldChg>
      <pc:sldChg chg="modSp mod">
        <pc:chgData name="Ryan Parker" userId="7ee766c9-27f8-4419-b20e-a9b26e408c04" providerId="ADAL" clId="{86E2C805-F6A8-4231-81B1-DCC053574AA4}" dt="2024-08-15T08:03:09.384" v="25" actId="20577"/>
        <pc:sldMkLst>
          <pc:docMk/>
          <pc:sldMk cId="2841843846" sldId="275"/>
        </pc:sldMkLst>
        <pc:spChg chg="mod">
          <ac:chgData name="Ryan Parker" userId="7ee766c9-27f8-4419-b20e-a9b26e408c04" providerId="ADAL" clId="{86E2C805-F6A8-4231-81B1-DCC053574AA4}" dt="2024-08-15T08:03:09.384" v="2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86E2C805-F6A8-4231-81B1-DCC053574AA4}" dt="2024-08-15T08:11:33.024" v="76" actId="20577"/>
        <pc:sldMkLst>
          <pc:docMk/>
          <pc:sldMk cId="3943233272" sldId="277"/>
        </pc:sldMkLst>
        <pc:spChg chg="add mod">
          <ac:chgData name="Ryan Parker" userId="7ee766c9-27f8-4419-b20e-a9b26e408c04" providerId="ADAL" clId="{86E2C805-F6A8-4231-81B1-DCC053574AA4}" dt="2024-08-15T08:11:33.024" v="76" actId="20577"/>
          <ac:spMkLst>
            <pc:docMk/>
            <pc:sldMk cId="3943233272" sldId="277"/>
            <ac:spMk id="3" creationId="{ECE90F96-3682-0734-A822-4917FA1E8AB9}"/>
          </ac:spMkLst>
        </pc:spChg>
        <pc:spChg chg="del">
          <ac:chgData name="Ryan Parker" userId="7ee766c9-27f8-4419-b20e-a9b26e408c04" providerId="ADAL" clId="{86E2C805-F6A8-4231-81B1-DCC053574AA4}" dt="2024-08-15T07:59:23.957" v="5" actId="478"/>
          <ac:spMkLst>
            <pc:docMk/>
            <pc:sldMk cId="3943233272" sldId="277"/>
            <ac:spMk id="4" creationId="{032049FF-6988-135A-0F12-A0E1F6C4E209}"/>
          </ac:spMkLst>
        </pc:spChg>
        <pc:picChg chg="del">
          <ac:chgData name="Ryan Parker" userId="7ee766c9-27f8-4419-b20e-a9b26e408c04" providerId="ADAL" clId="{86E2C805-F6A8-4231-81B1-DCC053574AA4}" dt="2024-08-15T07:59:22.468" v="4" actId="478"/>
          <ac:picMkLst>
            <pc:docMk/>
            <pc:sldMk cId="3943233272" sldId="277"/>
            <ac:picMk id="6" creationId="{441223E0-34B4-BD1F-D06A-0393674961F3}"/>
          </ac:picMkLst>
        </pc:picChg>
      </pc:sldChg>
      <pc:sldChg chg="del">
        <pc:chgData name="Ryan Parker" userId="7ee766c9-27f8-4419-b20e-a9b26e408c04" providerId="ADAL" clId="{86E2C805-F6A8-4231-81B1-DCC053574AA4}" dt="2024-08-15T07:59:11.058" v="0" actId="47"/>
        <pc:sldMkLst>
          <pc:docMk/>
          <pc:sldMk cId="3608085523" sldId="278"/>
        </pc:sldMkLst>
      </pc:sldChg>
      <pc:sldChg chg="del">
        <pc:chgData name="Ryan Parker" userId="7ee766c9-27f8-4419-b20e-a9b26e408c04" providerId="ADAL" clId="{86E2C805-F6A8-4231-81B1-DCC053574AA4}" dt="2024-08-15T07:59:25.756" v="6" actId="47"/>
        <pc:sldMkLst>
          <pc:docMk/>
          <pc:sldMk cId="676863770" sldId="279"/>
        </pc:sldMkLst>
      </pc:sldChg>
      <pc:sldChg chg="del">
        <pc:chgData name="Ryan Parker" userId="7ee766c9-27f8-4419-b20e-a9b26e408c04" providerId="ADAL" clId="{86E2C805-F6A8-4231-81B1-DCC053574AA4}" dt="2024-08-15T07:59:26.364" v="7" actId="47"/>
        <pc:sldMkLst>
          <pc:docMk/>
          <pc:sldMk cId="2040463388" sldId="280"/>
        </pc:sldMkLst>
      </pc:sldChg>
      <pc:sldChg chg="del">
        <pc:chgData name="Ryan Parker" userId="7ee766c9-27f8-4419-b20e-a9b26e408c04" providerId="ADAL" clId="{86E2C805-F6A8-4231-81B1-DCC053574AA4}" dt="2024-08-15T07:59:27.182" v="8" actId="47"/>
        <pc:sldMkLst>
          <pc:docMk/>
          <pc:sldMk cId="3681028634" sldId="281"/>
        </pc:sldMkLst>
      </pc:sldChg>
      <pc:sldChg chg="del">
        <pc:chgData name="Ryan Parker" userId="7ee766c9-27f8-4419-b20e-a9b26e408c04" providerId="ADAL" clId="{86E2C805-F6A8-4231-81B1-DCC053574AA4}" dt="2024-08-15T07:59:27.914" v="9" actId="47"/>
        <pc:sldMkLst>
          <pc:docMk/>
          <pc:sldMk cId="3441225163" sldId="282"/>
        </pc:sldMkLst>
      </pc:sldChg>
      <pc:sldChg chg="del">
        <pc:chgData name="Ryan Parker" userId="7ee766c9-27f8-4419-b20e-a9b26e408c04" providerId="ADAL" clId="{86E2C805-F6A8-4231-81B1-DCC053574AA4}" dt="2024-08-15T07:59:28.662" v="10" actId="47"/>
        <pc:sldMkLst>
          <pc:docMk/>
          <pc:sldMk cId="527056253" sldId="284"/>
        </pc:sldMkLst>
      </pc:sldChg>
      <pc:sldChg chg="del">
        <pc:chgData name="Ryan Parker" userId="7ee766c9-27f8-4419-b20e-a9b26e408c04" providerId="ADAL" clId="{86E2C805-F6A8-4231-81B1-DCC053574AA4}" dt="2024-08-15T07:59:29.589" v="11" actId="47"/>
        <pc:sldMkLst>
          <pc:docMk/>
          <pc:sldMk cId="2748801241" sldId="285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2661087067" sldId="286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3738604893" sldId="287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1517522383" sldId="288"/>
        </pc:sldMkLst>
      </pc:sldChg>
      <pc:sldChg chg="addSp modSp add mod">
        <pc:chgData name="Ryan Parker" userId="7ee766c9-27f8-4419-b20e-a9b26e408c04" providerId="ADAL" clId="{86E2C805-F6A8-4231-81B1-DCC053574AA4}" dt="2024-08-15T08:12:01.524" v="85" actId="1076"/>
        <pc:sldMkLst>
          <pc:docMk/>
          <pc:sldMk cId="3449560718" sldId="289"/>
        </pc:sldMkLst>
        <pc:spChg chg="add mod">
          <ac:chgData name="Ryan Parker" userId="7ee766c9-27f8-4419-b20e-a9b26e408c04" providerId="ADAL" clId="{86E2C805-F6A8-4231-81B1-DCC053574AA4}" dt="2024-08-15T08:12:01.524" v="85" actId="1076"/>
          <ac:spMkLst>
            <pc:docMk/>
            <pc:sldMk cId="3449560718" sldId="289"/>
            <ac:spMk id="3" creationId="{7A3AA5AE-97FC-D9E0-754A-699CDCDA48B6}"/>
          </ac:spMkLst>
        </pc:spChg>
      </pc:sldChg>
      <pc:sldChg chg="addSp modSp add mod modAnim">
        <pc:chgData name="Ryan Parker" userId="7ee766c9-27f8-4419-b20e-a9b26e408c04" providerId="ADAL" clId="{86E2C805-F6A8-4231-81B1-DCC053574AA4}" dt="2024-08-15T08:13:26.795" v="106" actId="14100"/>
        <pc:sldMkLst>
          <pc:docMk/>
          <pc:sldMk cId="3227959560" sldId="290"/>
        </pc:sldMkLst>
        <pc:spChg chg="add mod">
          <ac:chgData name="Ryan Parker" userId="7ee766c9-27f8-4419-b20e-a9b26e408c04" providerId="ADAL" clId="{86E2C805-F6A8-4231-81B1-DCC053574AA4}" dt="2024-08-15T08:13:26.795" v="106" actId="14100"/>
          <ac:spMkLst>
            <pc:docMk/>
            <pc:sldMk cId="3227959560" sldId="290"/>
            <ac:spMk id="3" creationId="{38AB9593-AEDD-28B4-624F-6CE4E255F049}"/>
          </ac:spMkLst>
        </pc:spChg>
        <pc:grpChg chg="add mod">
          <ac:chgData name="Ryan Parker" userId="7ee766c9-27f8-4419-b20e-a9b26e408c04" providerId="ADAL" clId="{86E2C805-F6A8-4231-81B1-DCC053574AA4}" dt="2024-08-15T08:12:46.718" v="95" actId="1076"/>
          <ac:grpSpMkLst>
            <pc:docMk/>
            <pc:sldMk cId="3227959560" sldId="290"/>
            <ac:grpSpMk id="4" creationId="{9AFCC366-27A6-DB88-37A5-597A779A53D2}"/>
          </ac:grpSpMkLst>
        </pc:grpChg>
        <pc:picChg chg="mod">
          <ac:chgData name="Ryan Parker" userId="7ee766c9-27f8-4419-b20e-a9b26e408c04" providerId="ADAL" clId="{86E2C805-F6A8-4231-81B1-DCC053574AA4}" dt="2024-08-15T08:12:34.049" v="91"/>
          <ac:picMkLst>
            <pc:docMk/>
            <pc:sldMk cId="3227959560" sldId="290"/>
            <ac:picMk id="5" creationId="{574942A6-926E-25A6-486D-57ADEE6E85F5}"/>
          </ac:picMkLst>
        </pc:picChg>
        <pc:picChg chg="mod">
          <ac:chgData name="Ryan Parker" userId="7ee766c9-27f8-4419-b20e-a9b26e408c04" providerId="ADAL" clId="{86E2C805-F6A8-4231-81B1-DCC053574AA4}" dt="2024-08-15T08:12:34.049" v="91"/>
          <ac:picMkLst>
            <pc:docMk/>
            <pc:sldMk cId="3227959560" sldId="290"/>
            <ac:picMk id="6" creationId="{DE3A437C-658D-72D8-E9FF-75736ED85475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04:16.320" v="59" actId="13926"/>
        <pc:sldMkLst>
          <pc:docMk/>
          <pc:sldMk cId="1731678961" sldId="291"/>
        </pc:sldMkLst>
        <pc:spChg chg="add mod">
          <ac:chgData name="Ryan Parker" userId="7ee766c9-27f8-4419-b20e-a9b26e408c04" providerId="ADAL" clId="{86E2C805-F6A8-4231-81B1-DCC053574AA4}" dt="2024-08-15T08:04:16.320" v="59" actId="13926"/>
          <ac:spMkLst>
            <pc:docMk/>
            <pc:sldMk cId="1731678961" sldId="291"/>
            <ac:spMk id="2" creationId="{33A4541D-DFE0-79DF-A766-DA2FAADEDC9F}"/>
          </ac:spMkLst>
        </pc:spChg>
      </pc:sldChg>
      <pc:sldChg chg="addSp modSp add mod">
        <pc:chgData name="Ryan Parker" userId="7ee766c9-27f8-4419-b20e-a9b26e408c04" providerId="ADAL" clId="{86E2C805-F6A8-4231-81B1-DCC053574AA4}" dt="2024-08-15T08:16:39.667" v="117" actId="1076"/>
        <pc:sldMkLst>
          <pc:docMk/>
          <pc:sldMk cId="1760277692" sldId="292"/>
        </pc:sldMkLst>
        <pc:spChg chg="add mod">
          <ac:chgData name="Ryan Parker" userId="7ee766c9-27f8-4419-b20e-a9b26e408c04" providerId="ADAL" clId="{86E2C805-F6A8-4231-81B1-DCC053574AA4}" dt="2024-08-15T08:13:57.877" v="113" actId="1076"/>
          <ac:spMkLst>
            <pc:docMk/>
            <pc:sldMk cId="1760277692" sldId="292"/>
            <ac:spMk id="3" creationId="{4977983D-6F10-818C-A455-46638C915793}"/>
          </ac:spMkLst>
        </pc:spChg>
        <pc:picChg chg="add mod">
          <ac:chgData name="Ryan Parker" userId="7ee766c9-27f8-4419-b20e-a9b26e408c04" providerId="ADAL" clId="{86E2C805-F6A8-4231-81B1-DCC053574AA4}" dt="2024-08-15T08:16:39.667" v="117" actId="1076"/>
          <ac:picMkLst>
            <pc:docMk/>
            <pc:sldMk cId="1760277692" sldId="292"/>
            <ac:picMk id="4" creationId="{7621E75B-2157-1C5E-DE9F-BCAAED5DBD56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17:38.046" v="136" actId="1076"/>
        <pc:sldMkLst>
          <pc:docMk/>
          <pc:sldMk cId="3545208741" sldId="293"/>
        </pc:sldMkLst>
        <pc:spChg chg="add mod">
          <ac:chgData name="Ryan Parker" userId="7ee766c9-27f8-4419-b20e-a9b26e408c04" providerId="ADAL" clId="{86E2C805-F6A8-4231-81B1-DCC053574AA4}" dt="2024-08-15T08:17:28.131" v="133" actId="1076"/>
          <ac:spMkLst>
            <pc:docMk/>
            <pc:sldMk cId="3545208741" sldId="293"/>
            <ac:spMk id="3" creationId="{2EF6E8E1-4006-6E5C-8FCD-23AA3D015F1D}"/>
          </ac:spMkLst>
        </pc:spChg>
        <pc:spChg chg="add mod">
          <ac:chgData name="Ryan Parker" userId="7ee766c9-27f8-4419-b20e-a9b26e408c04" providerId="ADAL" clId="{86E2C805-F6A8-4231-81B1-DCC053574AA4}" dt="2024-08-15T08:17:20.732" v="132" actId="20577"/>
          <ac:spMkLst>
            <pc:docMk/>
            <pc:sldMk cId="3545208741" sldId="293"/>
            <ac:spMk id="4" creationId="{EDC7BE2A-615F-A7E4-58C3-0C949D5FDDF1}"/>
          </ac:spMkLst>
        </pc:spChg>
        <pc:picChg chg="add mod">
          <ac:chgData name="Ryan Parker" userId="7ee766c9-27f8-4419-b20e-a9b26e408c04" providerId="ADAL" clId="{86E2C805-F6A8-4231-81B1-DCC053574AA4}" dt="2024-08-15T08:17:38.046" v="136" actId="1076"/>
          <ac:picMkLst>
            <pc:docMk/>
            <pc:sldMk cId="3545208741" sldId="293"/>
            <ac:picMk id="5" creationId="{83F99CC9-C360-501D-129E-D667EB563F43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18:19.375" v="146" actId="255"/>
        <pc:sldMkLst>
          <pc:docMk/>
          <pc:sldMk cId="3043719199" sldId="294"/>
        </pc:sldMkLst>
        <pc:spChg chg="add mod">
          <ac:chgData name="Ryan Parker" userId="7ee766c9-27f8-4419-b20e-a9b26e408c04" providerId="ADAL" clId="{86E2C805-F6A8-4231-81B1-DCC053574AA4}" dt="2024-08-15T08:18:19.375" v="146" actId="255"/>
          <ac:spMkLst>
            <pc:docMk/>
            <pc:sldMk cId="3043719199" sldId="294"/>
            <ac:spMk id="3" creationId="{C1B00B17-4404-730C-4269-249602D9BA76}"/>
          </ac:spMkLst>
        </pc:spChg>
      </pc:sldChg>
    </pc:docChg>
  </pc:docChgLst>
  <pc:docChgLst>
    <pc:chgData name="Hannah Puddefoot" userId="e428fa1b-cf7d-43f6-a9d0-3d1ff342a9eb" providerId="ADAL" clId="{E1ED79AB-35F2-4166-93DC-F7D0C9EF8908}"/>
    <pc:docChg chg="custSel modSld modMainMaster">
      <pc:chgData name="Hannah Puddefoot" userId="e428fa1b-cf7d-43f6-a9d0-3d1ff342a9eb" providerId="ADAL" clId="{E1ED79AB-35F2-4166-93DC-F7D0C9EF8908}" dt="2024-12-05T11:54:03.952" v="5" actId="207"/>
      <pc:docMkLst>
        <pc:docMk/>
      </pc:docMkLst>
      <pc:sldChg chg="addSp delSp modSp mod setBg">
        <pc:chgData name="Hannah Puddefoot" userId="e428fa1b-cf7d-43f6-a9d0-3d1ff342a9eb" providerId="ADAL" clId="{E1ED79AB-35F2-4166-93DC-F7D0C9EF8908}" dt="2024-12-05T11:53:52.436" v="4"/>
        <pc:sldMkLst>
          <pc:docMk/>
          <pc:sldMk cId="2841843846" sldId="275"/>
        </pc:sldMkLst>
        <pc:spChg chg="del">
          <ac:chgData name="Hannah Puddefoot" userId="e428fa1b-cf7d-43f6-a9d0-3d1ff342a9eb" providerId="ADAL" clId="{E1ED79AB-35F2-4166-93DC-F7D0C9EF8908}" dt="2024-12-05T11:53:24.980" v="0" actId="478"/>
          <ac:spMkLst>
            <pc:docMk/>
            <pc:sldMk cId="2841843846" sldId="275"/>
            <ac:spMk id="3" creationId="{9F0A4388-A36D-1947-830B-69C9BAF61312}"/>
          </ac:spMkLst>
        </pc:spChg>
        <pc:spChg chg="mod">
          <ac:chgData name="Hannah Puddefoot" userId="e428fa1b-cf7d-43f6-a9d0-3d1ff342a9eb" providerId="ADAL" clId="{E1ED79AB-35F2-4166-93DC-F7D0C9EF8908}" dt="2024-12-05T11:53:33.600" v="2" actId="207"/>
          <ac:spMkLst>
            <pc:docMk/>
            <pc:sldMk cId="2841843846" sldId="275"/>
            <ac:spMk id="5" creationId="{D08E6C7A-FE4A-5A18-73B3-96D6347E4855}"/>
          </ac:spMkLst>
        </pc:spChg>
        <pc:picChg chg="add mod">
          <ac:chgData name="Hannah Puddefoot" userId="e428fa1b-cf7d-43f6-a9d0-3d1ff342a9eb" providerId="ADAL" clId="{E1ED79AB-35F2-4166-93DC-F7D0C9EF8908}" dt="2024-12-05T11:53:25.190" v="1"/>
          <ac:picMkLst>
            <pc:docMk/>
            <pc:sldMk cId="2841843846" sldId="275"/>
            <ac:picMk id="2" creationId="{8D20739C-9209-8532-3080-DB138F98FC11}"/>
          </ac:picMkLst>
        </pc:picChg>
      </pc:sldChg>
      <pc:sldChg chg="modSp mod">
        <pc:chgData name="Hannah Puddefoot" userId="e428fa1b-cf7d-43f6-a9d0-3d1ff342a9eb" providerId="ADAL" clId="{E1ED79AB-35F2-4166-93DC-F7D0C9EF8908}" dt="2024-12-05T11:54:03.952" v="5" actId="207"/>
        <pc:sldMkLst>
          <pc:docMk/>
          <pc:sldMk cId="392060077" sldId="283"/>
        </pc:sldMkLst>
        <pc:spChg chg="mod">
          <ac:chgData name="Hannah Puddefoot" userId="e428fa1b-cf7d-43f6-a9d0-3d1ff342a9eb" providerId="ADAL" clId="{E1ED79AB-35F2-4166-93DC-F7D0C9EF8908}" dt="2024-12-05T11:54:03.952" v="5" actId="207"/>
          <ac:spMkLst>
            <pc:docMk/>
            <pc:sldMk cId="392060077" sldId="283"/>
            <ac:spMk id="3" creationId="{0BB98B1A-039D-A610-BF1B-2EF1CBB4F37A}"/>
          </ac:spMkLst>
        </pc:spChg>
      </pc:sldChg>
      <pc:sldMasterChg chg="setBg modSldLayout">
        <pc:chgData name="Hannah Puddefoot" userId="e428fa1b-cf7d-43f6-a9d0-3d1ff342a9eb" providerId="ADAL" clId="{E1ED79AB-35F2-4166-93DC-F7D0C9EF8908}" dt="2024-12-05T11:53:52.436" v="4"/>
        <pc:sldMasterMkLst>
          <pc:docMk/>
          <pc:sldMasterMk cId="319655835" sldId="2147483660"/>
        </pc:sldMasterMkLst>
        <pc:sldLayoutChg chg="setBg">
          <pc:chgData name="Hannah Puddefoot" userId="e428fa1b-cf7d-43f6-a9d0-3d1ff342a9eb" providerId="ADAL" clId="{E1ED79AB-35F2-4166-93DC-F7D0C9EF8908}" dt="2024-12-05T11:53:52.436" v="4"/>
          <pc:sldLayoutMkLst>
            <pc:docMk/>
            <pc:sldMasterMk cId="319655835" sldId="2147483660"/>
            <pc:sldLayoutMk cId="1615487939" sldId="2147483661"/>
          </pc:sldLayoutMkLst>
        </pc:sldLayoutChg>
        <pc:sldLayoutChg chg="setBg">
          <pc:chgData name="Hannah Puddefoot" userId="e428fa1b-cf7d-43f6-a9d0-3d1ff342a9eb" providerId="ADAL" clId="{E1ED79AB-35F2-4166-93DC-F7D0C9EF8908}" dt="2024-12-05T11:53:52.436" v="4"/>
          <pc:sldLayoutMkLst>
            <pc:docMk/>
            <pc:sldMasterMk cId="319655835" sldId="2147483660"/>
            <pc:sldLayoutMk cId="1809319334" sldId="2147483662"/>
          </pc:sldLayoutMkLst>
        </pc:sldLayoutChg>
        <pc:sldLayoutChg chg="setBg">
          <pc:chgData name="Hannah Puddefoot" userId="e428fa1b-cf7d-43f6-a9d0-3d1ff342a9eb" providerId="ADAL" clId="{E1ED79AB-35F2-4166-93DC-F7D0C9EF8908}" dt="2024-12-05T11:53:52.436" v="4"/>
          <pc:sldLayoutMkLst>
            <pc:docMk/>
            <pc:sldMasterMk cId="319655835" sldId="2147483660"/>
            <pc:sldLayoutMk cId="346714019" sldId="2147483663"/>
          </pc:sldLayoutMkLst>
        </pc:sldLayoutChg>
        <pc:sldLayoutChg chg="setBg">
          <pc:chgData name="Hannah Puddefoot" userId="e428fa1b-cf7d-43f6-a9d0-3d1ff342a9eb" providerId="ADAL" clId="{E1ED79AB-35F2-4166-93DC-F7D0C9EF8908}" dt="2024-12-05T11:53:52.436" v="4"/>
          <pc:sldLayoutMkLst>
            <pc:docMk/>
            <pc:sldMasterMk cId="319655835" sldId="2147483660"/>
            <pc:sldLayoutMk cId="2968395936" sldId="2147483664"/>
          </pc:sldLayoutMkLst>
        </pc:sldLayoutChg>
        <pc:sldLayoutChg chg="setBg">
          <pc:chgData name="Hannah Puddefoot" userId="e428fa1b-cf7d-43f6-a9d0-3d1ff342a9eb" providerId="ADAL" clId="{E1ED79AB-35F2-4166-93DC-F7D0C9EF8908}" dt="2024-12-05T11:53:52.436" v="4"/>
          <pc:sldLayoutMkLst>
            <pc:docMk/>
            <pc:sldMasterMk cId="319655835" sldId="2147483660"/>
            <pc:sldLayoutMk cId="1203183779" sldId="2147483665"/>
          </pc:sldLayoutMkLst>
        </pc:sldLayoutChg>
        <pc:sldLayoutChg chg="setBg">
          <pc:chgData name="Hannah Puddefoot" userId="e428fa1b-cf7d-43f6-a9d0-3d1ff342a9eb" providerId="ADAL" clId="{E1ED79AB-35F2-4166-93DC-F7D0C9EF8908}" dt="2024-12-05T11:53:52.436" v="4"/>
          <pc:sldLayoutMkLst>
            <pc:docMk/>
            <pc:sldMasterMk cId="319655835" sldId="2147483660"/>
            <pc:sldLayoutMk cId="443406332" sldId="2147483666"/>
          </pc:sldLayoutMkLst>
        </pc:sldLayoutChg>
        <pc:sldLayoutChg chg="setBg">
          <pc:chgData name="Hannah Puddefoot" userId="e428fa1b-cf7d-43f6-a9d0-3d1ff342a9eb" providerId="ADAL" clId="{E1ED79AB-35F2-4166-93DC-F7D0C9EF8908}" dt="2024-12-05T11:53:52.436" v="4"/>
          <pc:sldLayoutMkLst>
            <pc:docMk/>
            <pc:sldMasterMk cId="319655835" sldId="2147483660"/>
            <pc:sldLayoutMk cId="3116845003" sldId="2147483667"/>
          </pc:sldLayoutMkLst>
        </pc:sldLayoutChg>
        <pc:sldLayoutChg chg="setBg">
          <pc:chgData name="Hannah Puddefoot" userId="e428fa1b-cf7d-43f6-a9d0-3d1ff342a9eb" providerId="ADAL" clId="{E1ED79AB-35F2-4166-93DC-F7D0C9EF8908}" dt="2024-12-05T11:53:52.436" v="4"/>
          <pc:sldLayoutMkLst>
            <pc:docMk/>
            <pc:sldMasterMk cId="319655835" sldId="2147483660"/>
            <pc:sldLayoutMk cId="871812027" sldId="2147483668"/>
          </pc:sldLayoutMkLst>
        </pc:sldLayoutChg>
        <pc:sldLayoutChg chg="setBg">
          <pc:chgData name="Hannah Puddefoot" userId="e428fa1b-cf7d-43f6-a9d0-3d1ff342a9eb" providerId="ADAL" clId="{E1ED79AB-35F2-4166-93DC-F7D0C9EF8908}" dt="2024-12-05T11:53:52.436" v="4"/>
          <pc:sldLayoutMkLst>
            <pc:docMk/>
            <pc:sldMasterMk cId="319655835" sldId="2147483660"/>
            <pc:sldLayoutMk cId="1945997584" sldId="2147483669"/>
          </pc:sldLayoutMkLst>
        </pc:sldLayoutChg>
        <pc:sldLayoutChg chg="setBg">
          <pc:chgData name="Hannah Puddefoot" userId="e428fa1b-cf7d-43f6-a9d0-3d1ff342a9eb" providerId="ADAL" clId="{E1ED79AB-35F2-4166-93DC-F7D0C9EF8908}" dt="2024-12-05T11:53:52.436" v="4"/>
          <pc:sldLayoutMkLst>
            <pc:docMk/>
            <pc:sldMasterMk cId="319655835" sldId="2147483660"/>
            <pc:sldLayoutMk cId="2642014572" sldId="2147483670"/>
          </pc:sldLayoutMkLst>
        </pc:sldLayoutChg>
        <pc:sldLayoutChg chg="setBg">
          <pc:chgData name="Hannah Puddefoot" userId="e428fa1b-cf7d-43f6-a9d0-3d1ff342a9eb" providerId="ADAL" clId="{E1ED79AB-35F2-4166-93DC-F7D0C9EF8908}" dt="2024-12-05T11:53:52.436" v="4"/>
          <pc:sldLayoutMkLst>
            <pc:docMk/>
            <pc:sldMasterMk cId="319655835" sldId="2147483660"/>
            <pc:sldLayoutMk cId="1451488220" sldId="2147483671"/>
          </pc:sldLayoutMkLst>
        </pc:sldLayoutChg>
      </pc:sldMasterChg>
    </pc:docChg>
  </pc:docChgLst>
  <pc:docChgLst>
    <pc:chgData name="Ryan Parker" userId="7ee766c9-27f8-4419-b20e-a9b26e408c04" providerId="ADAL" clId="{40E7CED2-DB08-4A61-8C43-FEFAE9B4E4E2}"/>
    <pc:docChg chg="modSld">
      <pc:chgData name="Ryan Parker" userId="7ee766c9-27f8-4419-b20e-a9b26e408c04" providerId="ADAL" clId="{40E7CED2-DB08-4A61-8C43-FEFAE9B4E4E2}" dt="2024-08-20T08:45:33.495" v="6" actId="20577"/>
      <pc:docMkLst>
        <pc:docMk/>
      </pc:docMkLst>
      <pc:sldChg chg="modSp mod">
        <pc:chgData name="Ryan Parker" userId="7ee766c9-27f8-4419-b20e-a9b26e408c04" providerId="ADAL" clId="{40E7CED2-DB08-4A61-8C43-FEFAE9B4E4E2}" dt="2024-08-20T08:45:33.495" v="6" actId="20577"/>
        <pc:sldMkLst>
          <pc:docMk/>
          <pc:sldMk cId="194873134" sldId="284"/>
        </pc:sldMkLst>
        <pc:spChg chg="mod">
          <ac:chgData name="Ryan Parker" userId="7ee766c9-27f8-4419-b20e-a9b26e408c04" providerId="ADAL" clId="{40E7CED2-DB08-4A61-8C43-FEFAE9B4E4E2}" dt="2024-08-20T08:45:33.495" v="6" actId="20577"/>
          <ac:spMkLst>
            <pc:docMk/>
            <pc:sldMk cId="194873134" sldId="284"/>
            <ac:spMk id="3" creationId="{4381BFD8-AB6B-3BB8-2095-06CCA2249814}"/>
          </ac:spMkLst>
        </pc:spChg>
      </pc:sldChg>
    </pc:docChg>
  </pc:docChgLst>
  <pc:docChgLst>
    <pc:chgData name="Ryan Parker" userId="7ee766c9-27f8-4419-b20e-a9b26e408c04" providerId="ADAL" clId="{B71FD657-9070-4B22-9C36-BD0B3DE309CD}"/>
    <pc:docChg chg="undo custSel addSld delSld modSld sldOrd">
      <pc:chgData name="Ryan Parker" userId="7ee766c9-27f8-4419-b20e-a9b26e408c04" providerId="ADAL" clId="{B71FD657-9070-4B22-9C36-BD0B3DE309CD}" dt="2024-08-15T09:27:02.682" v="272"/>
      <pc:docMkLst>
        <pc:docMk/>
      </pc:docMkLst>
      <pc:sldChg chg="modSp mod">
        <pc:chgData name="Ryan Parker" userId="7ee766c9-27f8-4419-b20e-a9b26e408c04" providerId="ADAL" clId="{B71FD657-9070-4B22-9C36-BD0B3DE309CD}" dt="2024-08-15T09:00:06.702" v="5" actId="20577"/>
        <pc:sldMkLst>
          <pc:docMk/>
          <pc:sldMk cId="2841843846" sldId="275"/>
        </pc:sldMkLst>
        <pc:spChg chg="mod">
          <ac:chgData name="Ryan Parker" userId="7ee766c9-27f8-4419-b20e-a9b26e408c04" providerId="ADAL" clId="{B71FD657-9070-4B22-9C36-BD0B3DE309CD}" dt="2024-08-15T09:00:06.702" v="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B71FD657-9070-4B22-9C36-BD0B3DE309CD}" dt="2024-08-15T09:02:53.290" v="27" actId="1076"/>
        <pc:sldMkLst>
          <pc:docMk/>
          <pc:sldMk cId="3943233272" sldId="277"/>
        </pc:sldMkLst>
        <pc:spChg chg="del">
          <ac:chgData name="Ryan Parker" userId="7ee766c9-27f8-4419-b20e-a9b26e408c04" providerId="ADAL" clId="{B71FD657-9070-4B22-9C36-BD0B3DE309CD}" dt="2024-08-15T09:00:32.723" v="9" actId="478"/>
          <ac:spMkLst>
            <pc:docMk/>
            <pc:sldMk cId="3943233272" sldId="277"/>
            <ac:spMk id="3" creationId="{ECE90F96-3682-0734-A822-4917FA1E8AB9}"/>
          </ac:spMkLst>
        </pc:spChg>
        <pc:spChg chg="add mod">
          <ac:chgData name="Ryan Parker" userId="7ee766c9-27f8-4419-b20e-a9b26e408c04" providerId="ADAL" clId="{B71FD657-9070-4B22-9C36-BD0B3DE309CD}" dt="2024-08-15T09:02:53.290" v="27" actId="1076"/>
          <ac:spMkLst>
            <pc:docMk/>
            <pc:sldMk cId="3943233272" sldId="277"/>
            <ac:spMk id="4" creationId="{F0A4CFD0-57ED-31FC-5D41-B0CE0C2C92A2}"/>
          </ac:spMkLst>
        </pc:spChg>
      </pc:sldChg>
      <pc:sldChg chg="addSp delSp modSp add mod">
        <pc:chgData name="Ryan Parker" userId="7ee766c9-27f8-4419-b20e-a9b26e408c04" providerId="ADAL" clId="{B71FD657-9070-4B22-9C36-BD0B3DE309CD}" dt="2024-08-15T09:08:44.239" v="56" actId="22"/>
        <pc:sldMkLst>
          <pc:docMk/>
          <pc:sldMk cId="188688813" sldId="278"/>
        </pc:sldMkLst>
        <pc:spChg chg="add del mod">
          <ac:chgData name="Ryan Parker" userId="7ee766c9-27f8-4419-b20e-a9b26e408c04" providerId="ADAL" clId="{B71FD657-9070-4B22-9C36-BD0B3DE309CD}" dt="2024-08-15T09:03:16.613" v="31" actId="478"/>
          <ac:spMkLst>
            <pc:docMk/>
            <pc:sldMk cId="188688813" sldId="278"/>
            <ac:spMk id="3" creationId="{22F5DC7C-9541-2792-73F1-0AD3558FE0F7}"/>
          </ac:spMkLst>
        </pc:spChg>
        <pc:spChg chg="add mod">
          <ac:chgData name="Ryan Parker" userId="7ee766c9-27f8-4419-b20e-a9b26e408c04" providerId="ADAL" clId="{B71FD657-9070-4B22-9C36-BD0B3DE309CD}" dt="2024-08-15T09:03:32.051" v="36" actId="1076"/>
          <ac:spMkLst>
            <pc:docMk/>
            <pc:sldMk cId="188688813" sldId="278"/>
            <ac:spMk id="5" creationId="{C85F1A48-B0CC-1C3F-B0E2-DF42CE3E4627}"/>
          </ac:spMkLst>
        </pc:spChg>
        <pc:spChg chg="add del mod">
          <ac:chgData name="Ryan Parker" userId="7ee766c9-27f8-4419-b20e-a9b26e408c04" providerId="ADAL" clId="{B71FD657-9070-4B22-9C36-BD0B3DE309CD}" dt="2024-08-15T09:08:44.239" v="56" actId="22"/>
          <ac:spMkLst>
            <pc:docMk/>
            <pc:sldMk cId="188688813" sldId="278"/>
            <ac:spMk id="13" creationId="{598A6AE7-9C9A-EE15-821B-99A79319EE5B}"/>
          </ac:spMkLst>
        </pc:spChg>
        <pc:picChg chg="add mod">
          <ac:chgData name="Ryan Parker" userId="7ee766c9-27f8-4419-b20e-a9b26e408c04" providerId="ADAL" clId="{B71FD657-9070-4B22-9C36-BD0B3DE309CD}" dt="2024-08-15T09:06:47.320" v="40" actId="1076"/>
          <ac:picMkLst>
            <pc:docMk/>
            <pc:sldMk cId="188688813" sldId="278"/>
            <ac:picMk id="7" creationId="{941D8E9C-5826-204F-7E6C-A8947AE9DE60}"/>
          </ac:picMkLst>
        </pc:picChg>
        <pc:picChg chg="add mod">
          <ac:chgData name="Ryan Parker" userId="7ee766c9-27f8-4419-b20e-a9b26e408c04" providerId="ADAL" clId="{B71FD657-9070-4B22-9C36-BD0B3DE309CD}" dt="2024-08-15T09:07:05.216" v="45" actId="1076"/>
          <ac:picMkLst>
            <pc:docMk/>
            <pc:sldMk cId="188688813" sldId="278"/>
            <ac:picMk id="9" creationId="{7460B7FC-C1B4-CDD4-7BF9-CC62776C02BB}"/>
          </ac:picMkLst>
        </pc:picChg>
        <pc:picChg chg="add mod modCrop">
          <ac:chgData name="Ryan Parker" userId="7ee766c9-27f8-4419-b20e-a9b26e408c04" providerId="ADAL" clId="{B71FD657-9070-4B22-9C36-BD0B3DE309CD}" dt="2024-08-15T09:07:25.249" v="52" actId="1076"/>
          <ac:picMkLst>
            <pc:docMk/>
            <pc:sldMk cId="188688813" sldId="278"/>
            <ac:picMk id="11" creationId="{A384E4B1-B425-3882-8656-F06278F308CC}"/>
          </ac:picMkLst>
        </pc:picChg>
      </pc:sldChg>
      <pc:sldChg chg="addSp modSp add mod">
        <pc:chgData name="Ryan Parker" userId="7ee766c9-27f8-4419-b20e-a9b26e408c04" providerId="ADAL" clId="{B71FD657-9070-4B22-9C36-BD0B3DE309CD}" dt="2024-08-15T09:14:09.221" v="71" actId="1076"/>
        <pc:sldMkLst>
          <pc:docMk/>
          <pc:sldMk cId="496114116" sldId="279"/>
        </pc:sldMkLst>
        <pc:spChg chg="add mod">
          <ac:chgData name="Ryan Parker" userId="7ee766c9-27f8-4419-b20e-a9b26e408c04" providerId="ADAL" clId="{B71FD657-9070-4B22-9C36-BD0B3DE309CD}" dt="2024-08-15T09:09:08.531" v="66" actId="1076"/>
          <ac:spMkLst>
            <pc:docMk/>
            <pc:sldMk cId="496114116" sldId="279"/>
            <ac:spMk id="3" creationId="{38F1B65D-4F05-568F-8426-4E66028E582F}"/>
          </ac:spMkLst>
        </pc:spChg>
        <pc:picChg chg="add mod">
          <ac:chgData name="Ryan Parker" userId="7ee766c9-27f8-4419-b20e-a9b26e408c04" providerId="ADAL" clId="{B71FD657-9070-4B22-9C36-BD0B3DE309CD}" dt="2024-08-15T09:14:09.221" v="71" actId="1076"/>
          <ac:picMkLst>
            <pc:docMk/>
            <pc:sldMk cId="496114116" sldId="279"/>
            <ac:picMk id="5" creationId="{EE404256-4068-6E39-38B2-ECD989C38478}"/>
          </ac:picMkLst>
        </pc:picChg>
      </pc:sldChg>
      <pc:sldChg chg="addSp modSp add mod modAnim">
        <pc:chgData name="Ryan Parker" userId="7ee766c9-27f8-4419-b20e-a9b26e408c04" providerId="ADAL" clId="{B71FD657-9070-4B22-9C36-BD0B3DE309CD}" dt="2024-08-15T09:17:08.106" v="94"/>
        <pc:sldMkLst>
          <pc:docMk/>
          <pc:sldMk cId="1298292968" sldId="280"/>
        </pc:sldMkLst>
        <pc:spChg chg="add mod">
          <ac:chgData name="Ryan Parker" userId="7ee766c9-27f8-4419-b20e-a9b26e408c04" providerId="ADAL" clId="{B71FD657-9070-4B22-9C36-BD0B3DE309CD}" dt="2024-08-15T09:17:01.430" v="91" actId="1076"/>
          <ac:spMkLst>
            <pc:docMk/>
            <pc:sldMk cId="1298292968" sldId="280"/>
            <ac:spMk id="3" creationId="{41A6E523-316F-66D1-4243-0150B6B40B10}"/>
          </ac:spMkLst>
        </pc:spChg>
        <pc:spChg chg="add mod">
          <ac:chgData name="Ryan Parker" userId="7ee766c9-27f8-4419-b20e-a9b26e408c04" providerId="ADAL" clId="{B71FD657-9070-4B22-9C36-BD0B3DE309CD}" dt="2024-08-15T09:17:01.430" v="91" actId="1076"/>
          <ac:spMkLst>
            <pc:docMk/>
            <pc:sldMk cId="1298292968" sldId="280"/>
            <ac:spMk id="5" creationId="{842DAE20-DC23-452C-7A6C-8E82CFFA35C3}"/>
          </ac:spMkLst>
        </pc:spChg>
        <pc:spChg chg="add mod">
          <ac:chgData name="Ryan Parker" userId="7ee766c9-27f8-4419-b20e-a9b26e408c04" providerId="ADAL" clId="{B71FD657-9070-4B22-9C36-BD0B3DE309CD}" dt="2024-08-15T09:17:05.777" v="93" actId="1076"/>
          <ac:spMkLst>
            <pc:docMk/>
            <pc:sldMk cId="1298292968" sldId="280"/>
            <ac:spMk id="6" creationId="{1403855A-0F42-A4FA-070D-F911BB6763AD}"/>
          </ac:spMkLst>
        </pc:spChg>
      </pc:sldChg>
      <pc:sldChg chg="addSp delSp modSp add mod modAnim">
        <pc:chgData name="Ryan Parker" userId="7ee766c9-27f8-4419-b20e-a9b26e408c04" providerId="ADAL" clId="{B71FD657-9070-4B22-9C36-BD0B3DE309CD}" dt="2024-08-15T09:20:10.889" v="158"/>
        <pc:sldMkLst>
          <pc:docMk/>
          <pc:sldMk cId="2717067679" sldId="281"/>
        </pc:sldMkLst>
        <pc:spChg chg="add del mod">
          <ac:chgData name="Ryan Parker" userId="7ee766c9-27f8-4419-b20e-a9b26e408c04" providerId="ADAL" clId="{B71FD657-9070-4B22-9C36-BD0B3DE309CD}" dt="2024-08-15T09:16:48.816" v="90" actId="21"/>
          <ac:spMkLst>
            <pc:docMk/>
            <pc:sldMk cId="2717067679" sldId="281"/>
            <ac:spMk id="3" creationId="{1403855A-0F42-A4FA-070D-F911BB6763AD}"/>
          </ac:spMkLst>
        </pc:spChg>
        <pc:spChg chg="add mod">
          <ac:chgData name="Ryan Parker" userId="7ee766c9-27f8-4419-b20e-a9b26e408c04" providerId="ADAL" clId="{B71FD657-9070-4B22-9C36-BD0B3DE309CD}" dt="2024-08-15T09:17:48.565" v="103" actId="1076"/>
          <ac:spMkLst>
            <pc:docMk/>
            <pc:sldMk cId="2717067679" sldId="281"/>
            <ac:spMk id="5" creationId="{9CA9B8DB-81DC-FD1A-BA4D-68182CBD0A6D}"/>
          </ac:spMkLst>
        </pc:spChg>
        <pc:spChg chg="add mod">
          <ac:chgData name="Ryan Parker" userId="7ee766c9-27f8-4419-b20e-a9b26e408c04" providerId="ADAL" clId="{B71FD657-9070-4B22-9C36-BD0B3DE309CD}" dt="2024-08-15T09:18:34.033" v="115" actId="1076"/>
          <ac:spMkLst>
            <pc:docMk/>
            <pc:sldMk cId="2717067679" sldId="281"/>
            <ac:spMk id="7" creationId="{36131227-1B6E-3F64-912F-2355A3C47F9F}"/>
          </ac:spMkLst>
        </pc:spChg>
        <pc:spChg chg="add del mod">
          <ac:chgData name="Ryan Parker" userId="7ee766c9-27f8-4419-b20e-a9b26e408c04" providerId="ADAL" clId="{B71FD657-9070-4B22-9C36-BD0B3DE309CD}" dt="2024-08-15T09:20:03.527" v="156" actId="478"/>
          <ac:spMkLst>
            <pc:docMk/>
            <pc:sldMk cId="2717067679" sldId="281"/>
            <ac:spMk id="9" creationId="{B97FC572-0D81-2BB9-19AB-DB569492770F}"/>
          </ac:spMkLst>
        </pc:spChg>
        <pc:spChg chg="add mod">
          <ac:chgData name="Ryan Parker" userId="7ee766c9-27f8-4419-b20e-a9b26e408c04" providerId="ADAL" clId="{B71FD657-9070-4B22-9C36-BD0B3DE309CD}" dt="2024-08-15T09:19:49.635" v="139" actId="1076"/>
          <ac:spMkLst>
            <pc:docMk/>
            <pc:sldMk cId="2717067679" sldId="281"/>
            <ac:spMk id="13" creationId="{4AAE7A14-C46D-87E6-E72D-0BC2BD1D8AB0}"/>
          </ac:spMkLst>
        </pc:spChg>
        <pc:spChg chg="add mod">
          <ac:chgData name="Ryan Parker" userId="7ee766c9-27f8-4419-b20e-a9b26e408c04" providerId="ADAL" clId="{B71FD657-9070-4B22-9C36-BD0B3DE309CD}" dt="2024-08-15T09:19:59.868" v="155" actId="14100"/>
          <ac:spMkLst>
            <pc:docMk/>
            <pc:sldMk cId="2717067679" sldId="281"/>
            <ac:spMk id="14" creationId="{6C5A927C-D024-0059-216E-B496B5DC96AA}"/>
          </ac:spMkLst>
        </pc:spChg>
        <pc:picChg chg="add mod">
          <ac:chgData name="Ryan Parker" userId="7ee766c9-27f8-4419-b20e-a9b26e408c04" providerId="ADAL" clId="{B71FD657-9070-4B22-9C36-BD0B3DE309CD}" dt="2024-08-15T09:19:49.635" v="139" actId="1076"/>
          <ac:picMkLst>
            <pc:docMk/>
            <pc:sldMk cId="2717067679" sldId="281"/>
            <ac:picMk id="11" creationId="{A152C06D-1877-040A-4E5C-39617C766113}"/>
          </ac:picMkLst>
        </pc:picChg>
        <pc:picChg chg="add mod">
          <ac:chgData name="Ryan Parker" userId="7ee766c9-27f8-4419-b20e-a9b26e408c04" providerId="ADAL" clId="{B71FD657-9070-4B22-9C36-BD0B3DE309CD}" dt="2024-08-15T09:19:49.635" v="139" actId="1076"/>
          <ac:picMkLst>
            <pc:docMk/>
            <pc:sldMk cId="2717067679" sldId="281"/>
            <ac:picMk id="12" creationId="{18A6C261-E995-2958-6AA2-3DA94BABEF6B}"/>
          </ac:picMkLst>
        </pc:picChg>
      </pc:sldChg>
      <pc:sldChg chg="addSp modSp add mod modAnim">
        <pc:chgData name="Ryan Parker" userId="7ee766c9-27f8-4419-b20e-a9b26e408c04" providerId="ADAL" clId="{B71FD657-9070-4B22-9C36-BD0B3DE309CD}" dt="2024-08-15T09:23:04.950" v="167" actId="1076"/>
        <pc:sldMkLst>
          <pc:docMk/>
          <pc:sldMk cId="30787208" sldId="282"/>
        </pc:sldMkLst>
        <pc:spChg chg="add mod">
          <ac:chgData name="Ryan Parker" userId="7ee766c9-27f8-4419-b20e-a9b26e408c04" providerId="ADAL" clId="{B71FD657-9070-4B22-9C36-BD0B3DE309CD}" dt="2024-08-15T09:20:39.847" v="164" actId="1076"/>
          <ac:spMkLst>
            <pc:docMk/>
            <pc:sldMk cId="30787208" sldId="282"/>
            <ac:spMk id="3" creationId="{4F739C90-6C80-4EA6-D74C-977F4CC9E4A6}"/>
          </ac:spMkLst>
        </pc:spChg>
        <pc:picChg chg="add mod">
          <ac:chgData name="Ryan Parker" userId="7ee766c9-27f8-4419-b20e-a9b26e408c04" providerId="ADAL" clId="{B71FD657-9070-4B22-9C36-BD0B3DE309CD}" dt="2024-08-15T09:23:04.950" v="167" actId="1076"/>
          <ac:picMkLst>
            <pc:docMk/>
            <pc:sldMk cId="30787208" sldId="282"/>
            <ac:picMk id="4" creationId="{0DA553F9-9511-0CBB-416B-DDF8087CB287}"/>
          </ac:picMkLst>
        </pc:picChg>
      </pc:sldChg>
      <pc:sldChg chg="addSp delSp modSp add mod">
        <pc:chgData name="Ryan Parker" userId="7ee766c9-27f8-4419-b20e-a9b26e408c04" providerId="ADAL" clId="{B71FD657-9070-4B22-9C36-BD0B3DE309CD}" dt="2024-08-15T09:25:09.696" v="208" actId="20577"/>
        <pc:sldMkLst>
          <pc:docMk/>
          <pc:sldMk cId="674934327" sldId="283"/>
        </pc:sldMkLst>
        <pc:spChg chg="add del">
          <ac:chgData name="Ryan Parker" userId="7ee766c9-27f8-4419-b20e-a9b26e408c04" providerId="ADAL" clId="{B71FD657-9070-4B22-9C36-BD0B3DE309CD}" dt="2024-08-15T09:23:26.269" v="169" actId="22"/>
          <ac:spMkLst>
            <pc:docMk/>
            <pc:sldMk cId="674934327" sldId="283"/>
            <ac:spMk id="3" creationId="{17C508A3-6762-CF3A-04A5-243DB6892199}"/>
          </ac:spMkLst>
        </pc:spChg>
        <pc:spChg chg="add mod">
          <ac:chgData name="Ryan Parker" userId="7ee766c9-27f8-4419-b20e-a9b26e408c04" providerId="ADAL" clId="{B71FD657-9070-4B22-9C36-BD0B3DE309CD}" dt="2024-08-15T09:25:09.696" v="208" actId="20577"/>
          <ac:spMkLst>
            <pc:docMk/>
            <pc:sldMk cId="674934327" sldId="283"/>
            <ac:spMk id="5" creationId="{18B9156D-24CA-DFDA-E85D-A31746CE3F26}"/>
          </ac:spMkLst>
        </pc:spChg>
      </pc:sldChg>
      <pc:sldChg chg="addSp modSp add mod">
        <pc:chgData name="Ryan Parker" userId="7ee766c9-27f8-4419-b20e-a9b26e408c04" providerId="ADAL" clId="{B71FD657-9070-4B22-9C36-BD0B3DE309CD}" dt="2024-08-15T09:25:49.897" v="218" actId="20577"/>
        <pc:sldMkLst>
          <pc:docMk/>
          <pc:sldMk cId="894929243" sldId="284"/>
        </pc:sldMkLst>
        <pc:spChg chg="add mod">
          <ac:chgData name="Ryan Parker" userId="7ee766c9-27f8-4419-b20e-a9b26e408c04" providerId="ADAL" clId="{B71FD657-9070-4B22-9C36-BD0B3DE309CD}" dt="2024-08-15T09:25:49.897" v="218" actId="20577"/>
          <ac:spMkLst>
            <pc:docMk/>
            <pc:sldMk cId="894929243" sldId="284"/>
            <ac:spMk id="3" creationId="{8244C783-FAB2-F65F-0A8B-990BA9A53D0C}"/>
          </ac:spMkLst>
        </pc:spChg>
      </pc:sldChg>
      <pc:sldChg chg="addSp modSp add mod modAnim">
        <pc:chgData name="Ryan Parker" userId="7ee766c9-27f8-4419-b20e-a9b26e408c04" providerId="ADAL" clId="{B71FD657-9070-4B22-9C36-BD0B3DE309CD}" dt="2024-08-15T09:27:02.682" v="272"/>
        <pc:sldMkLst>
          <pc:docMk/>
          <pc:sldMk cId="1621542230" sldId="285"/>
        </pc:sldMkLst>
        <pc:spChg chg="add mod">
          <ac:chgData name="Ryan Parker" userId="7ee766c9-27f8-4419-b20e-a9b26e408c04" providerId="ADAL" clId="{B71FD657-9070-4B22-9C36-BD0B3DE309CD}" dt="2024-08-15T09:26:51.196" v="270" actId="20577"/>
          <ac:spMkLst>
            <pc:docMk/>
            <pc:sldMk cId="1621542230" sldId="285"/>
            <ac:spMk id="3" creationId="{0633EC94-687B-4739-26AD-345B119942F6}"/>
          </ac:spMkLst>
        </pc:spChg>
      </pc:sldChg>
      <pc:sldChg chg="del">
        <pc:chgData name="Ryan Parker" userId="7ee766c9-27f8-4419-b20e-a9b26e408c04" providerId="ADAL" clId="{B71FD657-9070-4B22-9C36-BD0B3DE309CD}" dt="2024-08-15T09:00:26.507" v="6" actId="47"/>
        <pc:sldMkLst>
          <pc:docMk/>
          <pc:sldMk cId="2661087067" sldId="286"/>
        </pc:sldMkLst>
      </pc:sldChg>
      <pc:sldChg chg="add del">
        <pc:chgData name="Ryan Parker" userId="7ee766c9-27f8-4419-b20e-a9b26e408c04" providerId="ADAL" clId="{B71FD657-9070-4B22-9C36-BD0B3DE309CD}" dt="2024-08-15T09:26:54.057" v="271" actId="47"/>
        <pc:sldMkLst>
          <pc:docMk/>
          <pc:sldMk cId="3318352850" sldId="286"/>
        </pc:sldMkLst>
      </pc:sldChg>
      <pc:sldChg chg="addSp delSp modSp add mod ord delAnim">
        <pc:chgData name="Ryan Parker" userId="7ee766c9-27f8-4419-b20e-a9b26e408c04" providerId="ADAL" clId="{B71FD657-9070-4B22-9C36-BD0B3DE309CD}" dt="2024-08-15T09:24:27.413" v="195" actId="1076"/>
        <pc:sldMkLst>
          <pc:docMk/>
          <pc:sldMk cId="1469743790" sldId="287"/>
        </pc:sldMkLst>
        <pc:spChg chg="mod">
          <ac:chgData name="Ryan Parker" userId="7ee766c9-27f8-4419-b20e-a9b26e408c04" providerId="ADAL" clId="{B71FD657-9070-4B22-9C36-BD0B3DE309CD}" dt="2024-08-15T09:23:48.271" v="176" actId="13926"/>
          <ac:spMkLst>
            <pc:docMk/>
            <pc:sldMk cId="1469743790" sldId="287"/>
            <ac:spMk id="3" creationId="{41A6E523-316F-66D1-4243-0150B6B40B10}"/>
          </ac:spMkLst>
        </pc:spChg>
        <pc:spChg chg="add mod">
          <ac:chgData name="Ryan Parker" userId="7ee766c9-27f8-4419-b20e-a9b26e408c04" providerId="ADAL" clId="{B71FD657-9070-4B22-9C36-BD0B3DE309CD}" dt="2024-08-15T09:24:27.413" v="195" actId="1076"/>
          <ac:spMkLst>
            <pc:docMk/>
            <pc:sldMk cId="1469743790" sldId="287"/>
            <ac:spMk id="4" creationId="{C12E7B1D-2B06-C90E-EA94-4150B9E00D8A}"/>
          </ac:spMkLst>
        </pc:spChg>
        <pc:spChg chg="mod">
          <ac:chgData name="Ryan Parker" userId="7ee766c9-27f8-4419-b20e-a9b26e408c04" providerId="ADAL" clId="{B71FD657-9070-4B22-9C36-BD0B3DE309CD}" dt="2024-08-15T09:23:51.781" v="177" actId="13926"/>
          <ac:spMkLst>
            <pc:docMk/>
            <pc:sldMk cId="1469743790" sldId="287"/>
            <ac:spMk id="5" creationId="{842DAE20-DC23-452C-7A6C-8E82CFFA35C3}"/>
          </ac:spMkLst>
        </pc:spChg>
        <pc:spChg chg="del">
          <ac:chgData name="Ryan Parker" userId="7ee766c9-27f8-4419-b20e-a9b26e408c04" providerId="ADAL" clId="{B71FD657-9070-4B22-9C36-BD0B3DE309CD}" dt="2024-08-15T09:23:40.447" v="173" actId="478"/>
          <ac:spMkLst>
            <pc:docMk/>
            <pc:sldMk cId="1469743790" sldId="287"/>
            <ac:spMk id="6" creationId="{1403855A-0F42-A4FA-070D-F911BB6763AD}"/>
          </ac:spMkLst>
        </pc:spChg>
      </pc:sldChg>
      <pc:sldChg chg="del">
        <pc:chgData name="Ryan Parker" userId="7ee766c9-27f8-4419-b20e-a9b26e408c04" providerId="ADAL" clId="{B71FD657-9070-4B22-9C36-BD0B3DE309CD}" dt="2024-08-15T09:00:27.709" v="7" actId="47"/>
        <pc:sldMkLst>
          <pc:docMk/>
          <pc:sldMk cId="3738604893" sldId="287"/>
        </pc:sldMkLst>
      </pc:sldChg>
      <pc:sldChg chg="del">
        <pc:chgData name="Ryan Parker" userId="7ee766c9-27f8-4419-b20e-a9b26e408c04" providerId="ADAL" clId="{B71FD657-9070-4B22-9C36-BD0B3DE309CD}" dt="2024-08-15T09:00:28.311" v="8" actId="47"/>
        <pc:sldMkLst>
          <pc:docMk/>
          <pc:sldMk cId="1517522383" sldId="288"/>
        </pc:sldMkLst>
      </pc:sldChg>
      <pc:sldChg chg="del">
        <pc:chgData name="Ryan Parker" userId="7ee766c9-27f8-4419-b20e-a9b26e408c04" providerId="ADAL" clId="{B71FD657-9070-4B22-9C36-BD0B3DE309CD}" dt="2024-08-15T09:00:34.347" v="10" actId="47"/>
        <pc:sldMkLst>
          <pc:docMk/>
          <pc:sldMk cId="3449560718" sldId="289"/>
        </pc:sldMkLst>
      </pc:sldChg>
      <pc:sldChg chg="del">
        <pc:chgData name="Ryan Parker" userId="7ee766c9-27f8-4419-b20e-a9b26e408c04" providerId="ADAL" clId="{B71FD657-9070-4B22-9C36-BD0B3DE309CD}" dt="2024-08-15T09:00:34.526" v="11" actId="47"/>
        <pc:sldMkLst>
          <pc:docMk/>
          <pc:sldMk cId="3227959560" sldId="290"/>
        </pc:sldMkLst>
      </pc:sldChg>
      <pc:sldChg chg="del">
        <pc:chgData name="Ryan Parker" userId="7ee766c9-27f8-4419-b20e-a9b26e408c04" providerId="ADAL" clId="{B71FD657-9070-4B22-9C36-BD0B3DE309CD}" dt="2024-08-15T09:00:34.726" v="12" actId="47"/>
        <pc:sldMkLst>
          <pc:docMk/>
          <pc:sldMk cId="1731678961" sldId="291"/>
        </pc:sldMkLst>
      </pc:sldChg>
      <pc:sldChg chg="del">
        <pc:chgData name="Ryan Parker" userId="7ee766c9-27f8-4419-b20e-a9b26e408c04" providerId="ADAL" clId="{B71FD657-9070-4B22-9C36-BD0B3DE309CD}" dt="2024-08-15T09:00:34.895" v="13" actId="47"/>
        <pc:sldMkLst>
          <pc:docMk/>
          <pc:sldMk cId="1760277692" sldId="292"/>
        </pc:sldMkLst>
      </pc:sldChg>
      <pc:sldChg chg="del">
        <pc:chgData name="Ryan Parker" userId="7ee766c9-27f8-4419-b20e-a9b26e408c04" providerId="ADAL" clId="{B71FD657-9070-4B22-9C36-BD0B3DE309CD}" dt="2024-08-15T09:00:35.048" v="14" actId="47"/>
        <pc:sldMkLst>
          <pc:docMk/>
          <pc:sldMk cId="3545208741" sldId="293"/>
        </pc:sldMkLst>
      </pc:sldChg>
      <pc:sldChg chg="del">
        <pc:chgData name="Ryan Parker" userId="7ee766c9-27f8-4419-b20e-a9b26e408c04" providerId="ADAL" clId="{B71FD657-9070-4B22-9C36-BD0B3DE309CD}" dt="2024-08-15T09:00:36.097" v="15" actId="47"/>
        <pc:sldMkLst>
          <pc:docMk/>
          <pc:sldMk cId="3043719199" sldId="294"/>
        </pc:sldMkLst>
      </pc:sldChg>
    </pc:docChg>
  </pc:docChgLst>
  <pc:docChgLst>
    <pc:chgData name="Ryan Parker" userId="7ee766c9-27f8-4419-b20e-a9b26e408c04" providerId="ADAL" clId="{1F847419-702E-4D22-9171-52EC30873607}"/>
    <pc:docChg chg="undo custSel addSld delSld modSld">
      <pc:chgData name="Ryan Parker" userId="7ee766c9-27f8-4419-b20e-a9b26e408c04" providerId="ADAL" clId="{1F847419-702E-4D22-9171-52EC30873607}" dt="2024-08-15T12:02:01.882" v="402" actId="1076"/>
      <pc:docMkLst>
        <pc:docMk/>
      </pc:docMkLst>
      <pc:sldChg chg="modSp mod">
        <pc:chgData name="Ryan Parker" userId="7ee766c9-27f8-4419-b20e-a9b26e408c04" providerId="ADAL" clId="{1F847419-702E-4D22-9171-52EC30873607}" dt="2024-08-15T11:23:56.870" v="6" actId="20577"/>
        <pc:sldMkLst>
          <pc:docMk/>
          <pc:sldMk cId="2841843846" sldId="275"/>
        </pc:sldMkLst>
        <pc:spChg chg="mod">
          <ac:chgData name="Ryan Parker" userId="7ee766c9-27f8-4419-b20e-a9b26e408c04" providerId="ADAL" clId="{1F847419-702E-4D22-9171-52EC30873607}" dt="2024-08-15T11:23:56.870" v="6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 modAnim">
        <pc:chgData name="Ryan Parker" userId="7ee766c9-27f8-4419-b20e-a9b26e408c04" providerId="ADAL" clId="{1F847419-702E-4D22-9171-52EC30873607}" dt="2024-08-15T11:27:39.011" v="55" actId="1076"/>
        <pc:sldMkLst>
          <pc:docMk/>
          <pc:sldMk cId="3943233272" sldId="277"/>
        </pc:sldMkLst>
        <pc:spChg chg="add mod">
          <ac:chgData name="Ryan Parker" userId="7ee766c9-27f8-4419-b20e-a9b26e408c04" providerId="ADAL" clId="{1F847419-702E-4D22-9171-52EC30873607}" dt="2024-08-15T11:27:39.011" v="55" actId="1076"/>
          <ac:spMkLst>
            <pc:docMk/>
            <pc:sldMk cId="3943233272" sldId="277"/>
            <ac:spMk id="3" creationId="{C3A6E172-0A6F-8465-4EEF-F8EAB87D9F7E}"/>
          </ac:spMkLst>
        </pc:spChg>
        <pc:spChg chg="del">
          <ac:chgData name="Ryan Parker" userId="7ee766c9-27f8-4419-b20e-a9b26e408c04" providerId="ADAL" clId="{1F847419-702E-4D22-9171-52EC30873607}" dt="2024-08-15T11:24:04.892" v="7" actId="478"/>
          <ac:spMkLst>
            <pc:docMk/>
            <pc:sldMk cId="3943233272" sldId="277"/>
            <ac:spMk id="4" creationId="{F0A4CFD0-57ED-31FC-5D41-B0CE0C2C92A2}"/>
          </ac:spMkLst>
        </pc:spChg>
      </pc:sldChg>
      <pc:sldChg chg="del">
        <pc:chgData name="Ryan Parker" userId="7ee766c9-27f8-4419-b20e-a9b26e408c04" providerId="ADAL" clId="{1F847419-702E-4D22-9171-52EC30873607}" dt="2024-08-15T11:24:07.161" v="8" actId="47"/>
        <pc:sldMkLst>
          <pc:docMk/>
          <pc:sldMk cId="188688813" sldId="278"/>
        </pc:sldMkLst>
      </pc:sldChg>
      <pc:sldChg chg="addSp modSp add mod">
        <pc:chgData name="Ryan Parker" userId="7ee766c9-27f8-4419-b20e-a9b26e408c04" providerId="ADAL" clId="{1F847419-702E-4D22-9171-52EC30873607}" dt="2024-08-15T11:29:40.024" v="69" actId="732"/>
        <pc:sldMkLst>
          <pc:docMk/>
          <pc:sldMk cId="3907136158" sldId="278"/>
        </pc:sldMkLst>
        <pc:spChg chg="add mod">
          <ac:chgData name="Ryan Parker" userId="7ee766c9-27f8-4419-b20e-a9b26e408c04" providerId="ADAL" clId="{1F847419-702E-4D22-9171-52EC30873607}" dt="2024-08-15T11:28:28.598" v="63" actId="1076"/>
          <ac:spMkLst>
            <pc:docMk/>
            <pc:sldMk cId="3907136158" sldId="278"/>
            <ac:spMk id="3" creationId="{328388DA-C7EC-0EE8-3097-582ECD309245}"/>
          </ac:spMkLst>
        </pc:spChg>
        <pc:picChg chg="add mod modCrop">
          <ac:chgData name="Ryan Parker" userId="7ee766c9-27f8-4419-b20e-a9b26e408c04" providerId="ADAL" clId="{1F847419-702E-4D22-9171-52EC30873607}" dt="2024-08-15T11:29:40.024" v="69" actId="732"/>
          <ac:picMkLst>
            <pc:docMk/>
            <pc:sldMk cId="3907136158" sldId="278"/>
            <ac:picMk id="5" creationId="{40E3E292-5490-87B6-E383-96651978608D}"/>
          </ac:picMkLst>
        </pc:picChg>
      </pc:sldChg>
      <pc:sldChg chg="addSp modSp add mod modAnim">
        <pc:chgData name="Ryan Parker" userId="7ee766c9-27f8-4419-b20e-a9b26e408c04" providerId="ADAL" clId="{1F847419-702E-4D22-9171-52EC30873607}" dt="2024-08-15T11:33:22.843" v="86"/>
        <pc:sldMkLst>
          <pc:docMk/>
          <pc:sldMk cId="135556493" sldId="279"/>
        </pc:sldMkLst>
        <pc:spChg chg="add mod">
          <ac:chgData name="Ryan Parker" userId="7ee766c9-27f8-4419-b20e-a9b26e408c04" providerId="ADAL" clId="{1F847419-702E-4D22-9171-52EC30873607}" dt="2024-08-15T11:32:43.613" v="80" actId="1076"/>
          <ac:spMkLst>
            <pc:docMk/>
            <pc:sldMk cId="135556493" sldId="279"/>
            <ac:spMk id="3" creationId="{A2C8CBD4-D37C-3419-94C6-DC940C15AB4A}"/>
          </ac:spMkLst>
        </pc:spChg>
        <pc:picChg chg="add mod">
          <ac:chgData name="Ryan Parker" userId="7ee766c9-27f8-4419-b20e-a9b26e408c04" providerId="ADAL" clId="{1F847419-702E-4D22-9171-52EC30873607}" dt="2024-08-15T11:33:18.975" v="85" actId="1076"/>
          <ac:picMkLst>
            <pc:docMk/>
            <pc:sldMk cId="135556493" sldId="279"/>
            <ac:picMk id="5" creationId="{44F3BE46-17D9-5A22-5ECC-121CD8BB4063}"/>
          </ac:picMkLst>
        </pc:picChg>
      </pc:sldChg>
      <pc:sldChg chg="del">
        <pc:chgData name="Ryan Parker" userId="7ee766c9-27f8-4419-b20e-a9b26e408c04" providerId="ADAL" clId="{1F847419-702E-4D22-9171-52EC30873607}" dt="2024-08-15T11:24:07.715" v="9" actId="47"/>
        <pc:sldMkLst>
          <pc:docMk/>
          <pc:sldMk cId="496114116" sldId="279"/>
        </pc:sldMkLst>
      </pc:sldChg>
      <pc:sldChg chg="del">
        <pc:chgData name="Ryan Parker" userId="7ee766c9-27f8-4419-b20e-a9b26e408c04" providerId="ADAL" clId="{1F847419-702E-4D22-9171-52EC30873607}" dt="2024-08-15T11:24:08.131" v="10" actId="47"/>
        <pc:sldMkLst>
          <pc:docMk/>
          <pc:sldMk cId="1298292968" sldId="280"/>
        </pc:sldMkLst>
      </pc:sldChg>
      <pc:sldChg chg="addSp modSp add mod modAnim">
        <pc:chgData name="Ryan Parker" userId="7ee766c9-27f8-4419-b20e-a9b26e408c04" providerId="ADAL" clId="{1F847419-702E-4D22-9171-52EC30873607}" dt="2024-08-15T11:42:32.681" v="202"/>
        <pc:sldMkLst>
          <pc:docMk/>
          <pc:sldMk cId="2387024241" sldId="280"/>
        </pc:sldMkLst>
        <pc:spChg chg="add mod">
          <ac:chgData name="Ryan Parker" userId="7ee766c9-27f8-4419-b20e-a9b26e408c04" providerId="ADAL" clId="{1F847419-702E-4D22-9171-52EC30873607}" dt="2024-08-15T11:41:31.939" v="190" actId="1076"/>
          <ac:spMkLst>
            <pc:docMk/>
            <pc:sldMk cId="2387024241" sldId="280"/>
            <ac:spMk id="3" creationId="{47DB4C77-1268-9408-7853-C8348D4A36F6}"/>
          </ac:spMkLst>
        </pc:spChg>
        <pc:picChg chg="add mod modCrop">
          <ac:chgData name="Ryan Parker" userId="7ee766c9-27f8-4419-b20e-a9b26e408c04" providerId="ADAL" clId="{1F847419-702E-4D22-9171-52EC30873607}" dt="2024-08-15T11:42:23.293" v="200" actId="1076"/>
          <ac:picMkLst>
            <pc:docMk/>
            <pc:sldMk cId="2387024241" sldId="280"/>
            <ac:picMk id="5" creationId="{83BB835E-164D-71AE-1E23-4EE4D1BDC6E3}"/>
          </ac:picMkLst>
        </pc:picChg>
      </pc:sldChg>
      <pc:sldChg chg="addSp delSp modSp add mod">
        <pc:chgData name="Ryan Parker" userId="7ee766c9-27f8-4419-b20e-a9b26e408c04" providerId="ADAL" clId="{1F847419-702E-4D22-9171-52EC30873607}" dt="2024-08-15T11:54:49.851" v="290" actId="1076"/>
        <pc:sldMkLst>
          <pc:docMk/>
          <pc:sldMk cId="2683627533" sldId="281"/>
        </pc:sldMkLst>
        <pc:spChg chg="add del">
          <ac:chgData name="Ryan Parker" userId="7ee766c9-27f8-4419-b20e-a9b26e408c04" providerId="ADAL" clId="{1F847419-702E-4D22-9171-52EC30873607}" dt="2024-08-15T11:46:15.116" v="282" actId="22"/>
          <ac:spMkLst>
            <pc:docMk/>
            <pc:sldMk cId="2683627533" sldId="281"/>
            <ac:spMk id="3" creationId="{CE4C711A-4A86-177C-8994-0786B37E2E59}"/>
          </ac:spMkLst>
        </pc:spChg>
        <pc:spChg chg="add del">
          <ac:chgData name="Ryan Parker" userId="7ee766c9-27f8-4419-b20e-a9b26e408c04" providerId="ADAL" clId="{1F847419-702E-4D22-9171-52EC30873607}" dt="2024-08-15T11:46:21.806" v="284" actId="478"/>
          <ac:spMkLst>
            <pc:docMk/>
            <pc:sldMk cId="2683627533" sldId="281"/>
            <ac:spMk id="5" creationId="{24BCA4BB-7A08-8FD6-5BDE-8F9CEE9AA0D7}"/>
          </ac:spMkLst>
        </pc:spChg>
        <pc:picChg chg="add mod">
          <ac:chgData name="Ryan Parker" userId="7ee766c9-27f8-4419-b20e-a9b26e408c04" providerId="ADAL" clId="{1F847419-702E-4D22-9171-52EC30873607}" dt="2024-08-15T11:54:49.851" v="290" actId="1076"/>
          <ac:picMkLst>
            <pc:docMk/>
            <pc:sldMk cId="2683627533" sldId="281"/>
            <ac:picMk id="7" creationId="{D8D5BD28-BCB7-680C-E022-6047703855E7}"/>
          </ac:picMkLst>
        </pc:picChg>
      </pc:sldChg>
      <pc:sldChg chg="del">
        <pc:chgData name="Ryan Parker" userId="7ee766c9-27f8-4419-b20e-a9b26e408c04" providerId="ADAL" clId="{1F847419-702E-4D22-9171-52EC30873607}" dt="2024-08-15T11:24:08.501" v="11" actId="47"/>
        <pc:sldMkLst>
          <pc:docMk/>
          <pc:sldMk cId="2717067679" sldId="281"/>
        </pc:sldMkLst>
      </pc:sldChg>
      <pc:sldChg chg="del">
        <pc:chgData name="Ryan Parker" userId="7ee766c9-27f8-4419-b20e-a9b26e408c04" providerId="ADAL" clId="{1F847419-702E-4D22-9171-52EC30873607}" dt="2024-08-15T11:24:08.887" v="12" actId="47"/>
        <pc:sldMkLst>
          <pc:docMk/>
          <pc:sldMk cId="30787208" sldId="282"/>
        </pc:sldMkLst>
      </pc:sldChg>
      <pc:sldChg chg="addSp delSp modSp add mod modAnim">
        <pc:chgData name="Ryan Parker" userId="7ee766c9-27f8-4419-b20e-a9b26e408c04" providerId="ADAL" clId="{1F847419-702E-4D22-9171-52EC30873607}" dt="2024-08-15T11:56:59.639" v="344" actId="1076"/>
        <pc:sldMkLst>
          <pc:docMk/>
          <pc:sldMk cId="533329326" sldId="282"/>
        </pc:sldMkLst>
        <pc:spChg chg="add del mod">
          <ac:chgData name="Ryan Parker" userId="7ee766c9-27f8-4419-b20e-a9b26e408c04" providerId="ADAL" clId="{1F847419-702E-4D22-9171-52EC30873607}" dt="2024-08-15T11:54:58.090" v="293" actId="478"/>
          <ac:spMkLst>
            <pc:docMk/>
            <pc:sldMk cId="533329326" sldId="282"/>
            <ac:spMk id="3" creationId="{FF14F136-5F07-25B6-BDF7-8071A698CE06}"/>
          </ac:spMkLst>
        </pc:spChg>
        <pc:spChg chg="add mod">
          <ac:chgData name="Ryan Parker" userId="7ee766c9-27f8-4419-b20e-a9b26e408c04" providerId="ADAL" clId="{1F847419-702E-4D22-9171-52EC30873607}" dt="2024-08-15T11:56:59.639" v="344" actId="1076"/>
          <ac:spMkLst>
            <pc:docMk/>
            <pc:sldMk cId="533329326" sldId="282"/>
            <ac:spMk id="5" creationId="{6206DCDB-A0AE-7C84-10DB-63ECE6750FD3}"/>
          </ac:spMkLst>
        </pc:spChg>
      </pc:sldChg>
      <pc:sldChg chg="addSp modSp add mod">
        <pc:chgData name="Ryan Parker" userId="7ee766c9-27f8-4419-b20e-a9b26e408c04" providerId="ADAL" clId="{1F847419-702E-4D22-9171-52EC30873607}" dt="2024-08-15T11:39:22.825" v="144" actId="1076"/>
        <pc:sldMkLst>
          <pc:docMk/>
          <pc:sldMk cId="392060077" sldId="283"/>
        </pc:sldMkLst>
        <pc:spChg chg="add mod">
          <ac:chgData name="Ryan Parker" userId="7ee766c9-27f8-4419-b20e-a9b26e408c04" providerId="ADAL" clId="{1F847419-702E-4D22-9171-52EC30873607}" dt="2024-08-15T11:35:38.725" v="95" actId="1076"/>
          <ac:spMkLst>
            <pc:docMk/>
            <pc:sldMk cId="392060077" sldId="283"/>
            <ac:spMk id="3" creationId="{0BB98B1A-039D-A610-BF1B-2EF1CBB4F37A}"/>
          </ac:spMkLst>
        </pc:spChg>
        <pc:spChg chg="add mod">
          <ac:chgData name="Ryan Parker" userId="7ee766c9-27f8-4419-b20e-a9b26e408c04" providerId="ADAL" clId="{1F847419-702E-4D22-9171-52EC30873607}" dt="2024-08-15T11:39:22.825" v="144" actId="1076"/>
          <ac:spMkLst>
            <pc:docMk/>
            <pc:sldMk cId="392060077" sldId="283"/>
            <ac:spMk id="5" creationId="{819D2D13-B142-688B-BFFD-4AEE9F74D206}"/>
          </ac:spMkLst>
        </pc:spChg>
        <pc:picChg chg="add mod">
          <ac:chgData name="Ryan Parker" userId="7ee766c9-27f8-4419-b20e-a9b26e408c04" providerId="ADAL" clId="{1F847419-702E-4D22-9171-52EC30873607}" dt="2024-08-15T11:35:44.755" v="97" actId="1076"/>
          <ac:picMkLst>
            <pc:docMk/>
            <pc:sldMk cId="392060077" sldId="283"/>
            <ac:picMk id="1026" creationId="{DB3E8687-538B-7BE1-1B76-1147FC999F30}"/>
          </ac:picMkLst>
        </pc:picChg>
      </pc:sldChg>
      <pc:sldChg chg="del">
        <pc:chgData name="Ryan Parker" userId="7ee766c9-27f8-4419-b20e-a9b26e408c04" providerId="ADAL" clId="{1F847419-702E-4D22-9171-52EC30873607}" dt="2024-08-15T11:24:09.506" v="14" actId="47"/>
        <pc:sldMkLst>
          <pc:docMk/>
          <pc:sldMk cId="674934327" sldId="283"/>
        </pc:sldMkLst>
      </pc:sldChg>
      <pc:sldChg chg="addSp modSp add mod">
        <pc:chgData name="Ryan Parker" userId="7ee766c9-27f8-4419-b20e-a9b26e408c04" providerId="ADAL" clId="{1F847419-702E-4D22-9171-52EC30873607}" dt="2024-08-15T11:36:52.665" v="111" actId="1076"/>
        <pc:sldMkLst>
          <pc:docMk/>
          <pc:sldMk cId="194873134" sldId="284"/>
        </pc:sldMkLst>
        <pc:spChg chg="add mod">
          <ac:chgData name="Ryan Parker" userId="7ee766c9-27f8-4419-b20e-a9b26e408c04" providerId="ADAL" clId="{1F847419-702E-4D22-9171-52EC30873607}" dt="2024-08-15T11:36:52.665" v="111" actId="1076"/>
          <ac:spMkLst>
            <pc:docMk/>
            <pc:sldMk cId="194873134" sldId="284"/>
            <ac:spMk id="3" creationId="{4381BFD8-AB6B-3BB8-2095-06CCA2249814}"/>
          </ac:spMkLst>
        </pc:spChg>
      </pc:sldChg>
      <pc:sldChg chg="del">
        <pc:chgData name="Ryan Parker" userId="7ee766c9-27f8-4419-b20e-a9b26e408c04" providerId="ADAL" clId="{1F847419-702E-4D22-9171-52EC30873607}" dt="2024-08-15T11:24:09.791" v="15" actId="47"/>
        <pc:sldMkLst>
          <pc:docMk/>
          <pc:sldMk cId="894929243" sldId="284"/>
        </pc:sldMkLst>
      </pc:sldChg>
      <pc:sldChg chg="del">
        <pc:chgData name="Ryan Parker" userId="7ee766c9-27f8-4419-b20e-a9b26e408c04" providerId="ADAL" clId="{1F847419-702E-4D22-9171-52EC30873607}" dt="2024-08-15T11:24:10.224" v="16" actId="47"/>
        <pc:sldMkLst>
          <pc:docMk/>
          <pc:sldMk cId="1621542230" sldId="285"/>
        </pc:sldMkLst>
      </pc:sldChg>
      <pc:sldChg chg="addSp modSp add mod">
        <pc:chgData name="Ryan Parker" userId="7ee766c9-27f8-4419-b20e-a9b26e408c04" providerId="ADAL" clId="{1F847419-702E-4D22-9171-52EC30873607}" dt="2024-08-15T11:40:26.550" v="168" actId="1076"/>
        <pc:sldMkLst>
          <pc:docMk/>
          <pc:sldMk cId="3078021223" sldId="285"/>
        </pc:sldMkLst>
        <pc:spChg chg="add mod">
          <ac:chgData name="Ryan Parker" userId="7ee766c9-27f8-4419-b20e-a9b26e408c04" providerId="ADAL" clId="{1F847419-702E-4D22-9171-52EC30873607}" dt="2024-08-15T11:40:26.550" v="168" actId="1076"/>
          <ac:spMkLst>
            <pc:docMk/>
            <pc:sldMk cId="3078021223" sldId="285"/>
            <ac:spMk id="3" creationId="{1B7A2C5C-48D6-2DC1-1E17-BD858D52D9D7}"/>
          </ac:spMkLst>
        </pc:spChg>
        <pc:picChg chg="add">
          <ac:chgData name="Ryan Parker" userId="7ee766c9-27f8-4419-b20e-a9b26e408c04" providerId="ADAL" clId="{1F847419-702E-4D22-9171-52EC30873607}" dt="2024-08-15T11:39:43.716" v="145"/>
          <ac:picMkLst>
            <pc:docMk/>
            <pc:sldMk cId="3078021223" sldId="285"/>
            <ac:picMk id="2050" creationId="{FF9F1B73-D0A5-D182-1DE5-28A36C8543D0}"/>
          </ac:picMkLst>
        </pc:picChg>
      </pc:sldChg>
      <pc:sldChg chg="addSp modSp add mod modAnim">
        <pc:chgData name="Ryan Parker" userId="7ee766c9-27f8-4419-b20e-a9b26e408c04" providerId="ADAL" clId="{1F847419-702E-4D22-9171-52EC30873607}" dt="2024-08-15T11:45:55.087" v="280"/>
        <pc:sldMkLst>
          <pc:docMk/>
          <pc:sldMk cId="2235793304" sldId="286"/>
        </pc:sldMkLst>
        <pc:spChg chg="add mod">
          <ac:chgData name="Ryan Parker" userId="7ee766c9-27f8-4419-b20e-a9b26e408c04" providerId="ADAL" clId="{1F847419-702E-4D22-9171-52EC30873607}" dt="2024-08-15T11:45:47.923" v="278" actId="20577"/>
          <ac:spMkLst>
            <pc:docMk/>
            <pc:sldMk cId="2235793304" sldId="286"/>
            <ac:spMk id="6" creationId="{31EF726D-E6E4-DAF9-63DF-E9A5A62E2F5E}"/>
          </ac:spMkLst>
        </pc:spChg>
        <pc:grpChg chg="add mod">
          <ac:chgData name="Ryan Parker" userId="7ee766c9-27f8-4419-b20e-a9b26e408c04" providerId="ADAL" clId="{1F847419-702E-4D22-9171-52EC30873607}" dt="2024-08-15T11:45:21.906" v="272" actId="1076"/>
          <ac:grpSpMkLst>
            <pc:docMk/>
            <pc:sldMk cId="2235793304" sldId="286"/>
            <ac:grpSpMk id="2" creationId="{D30AB557-8A04-4564-8C96-8EA86CB55F2F}"/>
          </ac:grpSpMkLst>
        </pc:grpChg>
        <pc:picChg chg="mod">
          <ac:chgData name="Ryan Parker" userId="7ee766c9-27f8-4419-b20e-a9b26e408c04" providerId="ADAL" clId="{1F847419-702E-4D22-9171-52EC30873607}" dt="2024-08-15T11:44:18.147" v="206"/>
          <ac:picMkLst>
            <pc:docMk/>
            <pc:sldMk cId="2235793304" sldId="286"/>
            <ac:picMk id="3" creationId="{354E0354-D8C5-663B-DD07-F1671DDB88CE}"/>
          </ac:picMkLst>
        </pc:picChg>
        <pc:picChg chg="mod">
          <ac:chgData name="Ryan Parker" userId="7ee766c9-27f8-4419-b20e-a9b26e408c04" providerId="ADAL" clId="{1F847419-702E-4D22-9171-52EC30873607}" dt="2024-08-15T11:44:18.147" v="206"/>
          <ac:picMkLst>
            <pc:docMk/>
            <pc:sldMk cId="2235793304" sldId="286"/>
            <ac:picMk id="4" creationId="{3D1A0E7E-72D0-6A7E-CA1A-C44F7FF32EFD}"/>
          </ac:picMkLst>
        </pc:picChg>
      </pc:sldChg>
      <pc:sldChg chg="del">
        <pc:chgData name="Ryan Parker" userId="7ee766c9-27f8-4419-b20e-a9b26e408c04" providerId="ADAL" clId="{1F847419-702E-4D22-9171-52EC30873607}" dt="2024-08-15T11:24:09.151" v="13" actId="47"/>
        <pc:sldMkLst>
          <pc:docMk/>
          <pc:sldMk cId="1469743790" sldId="287"/>
        </pc:sldMkLst>
      </pc:sldChg>
      <pc:sldChg chg="addSp modSp add mod">
        <pc:chgData name="Ryan Parker" userId="7ee766c9-27f8-4419-b20e-a9b26e408c04" providerId="ADAL" clId="{1F847419-702E-4D22-9171-52EC30873607}" dt="2024-08-15T11:59:21.885" v="365" actId="1076"/>
        <pc:sldMkLst>
          <pc:docMk/>
          <pc:sldMk cId="2193049796" sldId="287"/>
        </pc:sldMkLst>
        <pc:spChg chg="add mod">
          <ac:chgData name="Ryan Parker" userId="7ee766c9-27f8-4419-b20e-a9b26e408c04" providerId="ADAL" clId="{1F847419-702E-4D22-9171-52EC30873607}" dt="2024-08-15T11:59:21.885" v="365" actId="1076"/>
          <ac:spMkLst>
            <pc:docMk/>
            <pc:sldMk cId="2193049796" sldId="287"/>
            <ac:spMk id="3" creationId="{BA061BE6-13F5-A145-5A11-7B05E403F2F5}"/>
          </ac:spMkLst>
        </pc:spChg>
        <pc:picChg chg="add mod">
          <ac:chgData name="Ryan Parker" userId="7ee766c9-27f8-4419-b20e-a9b26e408c04" providerId="ADAL" clId="{1F847419-702E-4D22-9171-52EC30873607}" dt="2024-08-15T11:59:09.022" v="360" actId="1076"/>
          <ac:picMkLst>
            <pc:docMk/>
            <pc:sldMk cId="2193049796" sldId="287"/>
            <ac:picMk id="5" creationId="{C2430E06-B07C-1A42-73F4-FC96C8802ECD}"/>
          </ac:picMkLst>
        </pc:picChg>
        <pc:picChg chg="add mod">
          <ac:chgData name="Ryan Parker" userId="7ee766c9-27f8-4419-b20e-a9b26e408c04" providerId="ADAL" clId="{1F847419-702E-4D22-9171-52EC30873607}" dt="2024-08-15T11:59:10.192" v="361" actId="1076"/>
          <ac:picMkLst>
            <pc:docMk/>
            <pc:sldMk cId="2193049796" sldId="287"/>
            <ac:picMk id="7" creationId="{3BE5DCFD-5FDE-DB36-03F7-820F4019EAB7}"/>
          </ac:picMkLst>
        </pc:picChg>
      </pc:sldChg>
      <pc:sldChg chg="addSp delSp modSp add mod">
        <pc:chgData name="Ryan Parker" userId="7ee766c9-27f8-4419-b20e-a9b26e408c04" providerId="ADAL" clId="{1F847419-702E-4D22-9171-52EC30873607}" dt="2024-08-15T12:01:30.416" v="393" actId="1076"/>
        <pc:sldMkLst>
          <pc:docMk/>
          <pc:sldMk cId="3453153031" sldId="288"/>
        </pc:sldMkLst>
        <pc:spChg chg="add del">
          <ac:chgData name="Ryan Parker" userId="7ee766c9-27f8-4419-b20e-a9b26e408c04" providerId="ADAL" clId="{1F847419-702E-4D22-9171-52EC30873607}" dt="2024-08-15T11:59:47.285" v="369" actId="478"/>
          <ac:spMkLst>
            <pc:docMk/>
            <pc:sldMk cId="3453153031" sldId="288"/>
            <ac:spMk id="3" creationId="{8F8E4FB0-F1F8-2C40-8B13-6B2EC8165FE6}"/>
          </ac:spMkLst>
        </pc:spChg>
        <pc:spChg chg="add mod">
          <ac:chgData name="Ryan Parker" userId="7ee766c9-27f8-4419-b20e-a9b26e408c04" providerId="ADAL" clId="{1F847419-702E-4D22-9171-52EC30873607}" dt="2024-08-15T12:01:30.416" v="393" actId="1076"/>
          <ac:spMkLst>
            <pc:docMk/>
            <pc:sldMk cId="3453153031" sldId="288"/>
            <ac:spMk id="5" creationId="{A5CDE2E8-A0D8-0A23-4404-394BF0DE7543}"/>
          </ac:spMkLst>
        </pc:spChg>
        <pc:picChg chg="add mod">
          <ac:chgData name="Ryan Parker" userId="7ee766c9-27f8-4419-b20e-a9b26e408c04" providerId="ADAL" clId="{1F847419-702E-4D22-9171-52EC30873607}" dt="2024-08-15T12:01:27.222" v="392" actId="1076"/>
          <ac:picMkLst>
            <pc:docMk/>
            <pc:sldMk cId="3453153031" sldId="288"/>
            <ac:picMk id="7" creationId="{FFCA5296-6AB9-C752-82C1-D9A911DC151B}"/>
          </ac:picMkLst>
        </pc:picChg>
      </pc:sldChg>
      <pc:sldChg chg="addSp modSp add mod">
        <pc:chgData name="Ryan Parker" userId="7ee766c9-27f8-4419-b20e-a9b26e408c04" providerId="ADAL" clId="{1F847419-702E-4D22-9171-52EC30873607}" dt="2024-08-15T12:02:01.882" v="402" actId="1076"/>
        <pc:sldMkLst>
          <pc:docMk/>
          <pc:sldMk cId="2293982001" sldId="289"/>
        </pc:sldMkLst>
        <pc:spChg chg="add mod">
          <ac:chgData name="Ryan Parker" userId="7ee766c9-27f8-4419-b20e-a9b26e408c04" providerId="ADAL" clId="{1F847419-702E-4D22-9171-52EC30873607}" dt="2024-08-15T12:02:01.882" v="402" actId="1076"/>
          <ac:spMkLst>
            <pc:docMk/>
            <pc:sldMk cId="2293982001" sldId="289"/>
            <ac:spMk id="3" creationId="{8CEAB578-1E43-4045-6742-23893814537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48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1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488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31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1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39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8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4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84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81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99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B2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5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bbc.co.uk/news/videos/czrj3zd0g48o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08E6C7A-FE4A-5A18-73B3-96D6347E4855}"/>
              </a:ext>
            </a:extLst>
          </p:cNvPr>
          <p:cNvSpPr txBox="1">
            <a:spLocks/>
          </p:cNvSpPr>
          <p:nvPr/>
        </p:nvSpPr>
        <p:spPr>
          <a:xfrm>
            <a:off x="3586899" y="4895154"/>
            <a:ext cx="5018202" cy="725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B1B2FD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Week </a:t>
            </a:r>
            <a:r>
              <a:rPr lang="en-GB" dirty="0">
                <a:solidFill>
                  <a:srgbClr val="B1B2FD"/>
                </a:solidFill>
                <a:latin typeface="Corbel" panose="020B0503020204020204"/>
              </a:rPr>
              <a:t>Four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B1B2FD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, Plan </a:t>
            </a:r>
            <a:r>
              <a:rPr lang="en-GB" dirty="0">
                <a:solidFill>
                  <a:srgbClr val="B1B2FD"/>
                </a:solidFill>
                <a:latin typeface="Corbel" panose="020B0503020204020204"/>
              </a:rPr>
              <a:t>Three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B1B2FD"/>
              </a:solidFill>
              <a:effectLst/>
              <a:uLnTx/>
              <a:uFillTx/>
              <a:latin typeface="Corbel" panose="020B0503020204020204"/>
              <a:ea typeface="+mj-ea"/>
              <a:cs typeface="+mj-cs"/>
            </a:endParaRPr>
          </a:p>
        </p:txBody>
      </p:sp>
      <p:pic>
        <p:nvPicPr>
          <p:cNvPr id="2" name="Picture 1" descr="A purple background with a ladder and text&#10;&#10;Description automatically generated">
            <a:extLst>
              <a:ext uri="{FF2B5EF4-FFF2-40B4-BE49-F238E27FC236}">
                <a16:creationId xmlns:a16="http://schemas.microsoft.com/office/drawing/2014/main" id="{8D20739C-9209-8532-3080-DB138F98FC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074" y="661165"/>
            <a:ext cx="4075851" cy="40758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843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30AB557-8A04-4564-8C96-8EA86CB55F2F}"/>
              </a:ext>
            </a:extLst>
          </p:cNvPr>
          <p:cNvGrpSpPr/>
          <p:nvPr/>
        </p:nvGrpSpPr>
        <p:grpSpPr>
          <a:xfrm>
            <a:off x="8634952" y="4194929"/>
            <a:ext cx="3063712" cy="2224726"/>
            <a:chOff x="7031611" y="1705925"/>
            <a:chExt cx="3262000" cy="2441869"/>
          </a:xfrm>
        </p:grpSpPr>
        <p:pic>
          <p:nvPicPr>
            <p:cNvPr id="3" name="Picture 2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354E0354-D8C5-663B-DD07-F1671DDB88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1742" y="1705925"/>
              <a:ext cx="2441869" cy="2441869"/>
            </a:xfrm>
            <a:prstGeom prst="rect">
              <a:avLst/>
            </a:prstGeom>
          </p:spPr>
        </p:pic>
        <p:pic>
          <p:nvPicPr>
            <p:cNvPr id="4" name="Picture 3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3D1A0E7E-72D0-6A7E-CA1A-C44F7FF32E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31611" y="3091206"/>
              <a:ext cx="1056588" cy="1056588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31EF726D-E6E4-DAF9-63DF-E9A5A62E2F5E}"/>
              </a:ext>
            </a:extLst>
          </p:cNvPr>
          <p:cNvSpPr txBox="1"/>
          <p:nvPr/>
        </p:nvSpPr>
        <p:spPr>
          <a:xfrm>
            <a:off x="700129" y="646929"/>
            <a:ext cx="10923119" cy="3496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Christians believe that God has made us lots of promises, just like He made big promises to Jacob</a:t>
            </a:r>
            <a:r>
              <a:rPr lang="en-GB" sz="26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We explored the promises to Jacob a few days ago: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will give your descendants this land, and they will spread north, south, east and west;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peoples on earth will be blessed through you and your children;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am with you and will watch over you wherever you go; and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will not leave you until I have done what I have promised you.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79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D8D5BD28-BCB7-680C-E022-6047703855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3108" y="756108"/>
            <a:ext cx="5345784" cy="5345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627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206DCDB-A0AE-7C84-10DB-63ECE6750FD3}"/>
              </a:ext>
            </a:extLst>
          </p:cNvPr>
          <p:cNvSpPr txBox="1"/>
          <p:nvPr/>
        </p:nvSpPr>
        <p:spPr>
          <a:xfrm>
            <a:off x="782425" y="943994"/>
            <a:ext cx="9832156" cy="48152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PROMISE 1: JESUS PROMISES TO LOVE US COMPLETELY</a:t>
            </a:r>
          </a:p>
          <a:p>
            <a:pPr marL="457200">
              <a:lnSpc>
                <a:spcPct val="107000"/>
              </a:lnSpc>
            </a:pPr>
            <a:endParaRPr lang="en-GB" sz="2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'Those who love me will be loved by my Father, and we will come to them and make our home with them' (John 14: 23)</a:t>
            </a:r>
          </a:p>
          <a:p>
            <a:pPr marL="457200">
              <a:lnSpc>
                <a:spcPct val="107000"/>
              </a:lnSpc>
            </a:pPr>
            <a:endParaRPr lang="en-GB" sz="2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PROMISE 2: JESUS PROMISES US NEW LIFE</a:t>
            </a:r>
          </a:p>
          <a:p>
            <a:pPr marL="457200">
              <a:lnSpc>
                <a:spcPct val="107000"/>
              </a:lnSpc>
            </a:pPr>
            <a:endParaRPr lang="en-GB" sz="2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'I am the way, the truth and the life’ (John 14: 6)</a:t>
            </a:r>
            <a:endParaRPr lang="en-GB" sz="2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'I give them eternal life, and they will never perish.’ (John 10: 28)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329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061BE6-13F5-A145-5A11-7B05E403F2F5}"/>
              </a:ext>
            </a:extLst>
          </p:cNvPr>
          <p:cNvSpPr txBox="1"/>
          <p:nvPr/>
        </p:nvSpPr>
        <p:spPr>
          <a:xfrm>
            <a:off x="1420305" y="1077806"/>
            <a:ext cx="935139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Christians believe they can TRUST God’s promises because He has shown we can trust him. He promised He would send a Saviour, and Christmas and Easter show that He keeps this promise. </a:t>
            </a:r>
            <a:endParaRPr lang="en-GB" sz="2600" dirty="0"/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2430E06-B07C-1A42-73F4-FC96C8802E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367" y="3057094"/>
            <a:ext cx="2960016" cy="2960016"/>
          </a:xfrm>
          <a:prstGeom prst="rect">
            <a:avLst/>
          </a:prstGeom>
        </p:spPr>
      </p:pic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E5DCFD-5FDE-DB36-03F7-820F4019EA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2583" y="2877199"/>
            <a:ext cx="3139911" cy="3139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049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5CDE2E8-A0D8-0A23-4404-394BF0DE7543}"/>
              </a:ext>
            </a:extLst>
          </p:cNvPr>
          <p:cNvSpPr txBox="1"/>
          <p:nvPr/>
        </p:nvSpPr>
        <p:spPr>
          <a:xfrm>
            <a:off x="1203487" y="804429"/>
            <a:ext cx="9785021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 do you personally stand on these promises? </a:t>
            </a:r>
          </a:p>
          <a:p>
            <a:endParaRPr lang="en-GB" sz="26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you trust God enough to give Him your vote; which we do in our hearts rather than putting a cross on a piece of paper?</a:t>
            </a:r>
          </a:p>
          <a:p>
            <a:endParaRPr lang="en-GB" sz="26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Christians believe He voted for us with a cross on a hill. </a:t>
            </a:r>
            <a:endParaRPr lang="en-GB" sz="2600" dirty="0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FCA5296-6AB9-C752-82C1-D9A911DC15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987" y="3723588"/>
            <a:ext cx="2546023" cy="2546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153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EAB578-1E43-4045-6742-238938145372}"/>
              </a:ext>
            </a:extLst>
          </p:cNvPr>
          <p:cNvSpPr txBox="1"/>
          <p:nvPr/>
        </p:nvSpPr>
        <p:spPr>
          <a:xfrm>
            <a:off x="1557778" y="1107595"/>
            <a:ext cx="7633355" cy="46428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Prayer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Thank you for your promises to us.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Strengthen us in our faith in you – help us to trust in you and all that you do for us in this time, in this place.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Amen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982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56D67D6-EDAB-4AAC-8F19-2D6A9CCD22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87" y="664644"/>
            <a:ext cx="11057426" cy="552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783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A6E172-0A6F-8465-4EEF-F8EAB87D9F7E}"/>
              </a:ext>
            </a:extLst>
          </p:cNvPr>
          <p:cNvSpPr txBox="1"/>
          <p:nvPr/>
        </p:nvSpPr>
        <p:spPr>
          <a:xfrm>
            <a:off x="1923068" y="1567412"/>
            <a:ext cx="7793610" cy="2785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is a promise real?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 anyone </a:t>
            </a:r>
            <a:r>
              <a:rPr lang="en-GB" sz="28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ever made a</a:t>
            </a: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New Year’s Resolution? 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233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8388DA-C7EC-0EE8-3097-582ECD309245}"/>
              </a:ext>
            </a:extLst>
          </p:cNvPr>
          <p:cNvSpPr txBox="1"/>
          <p:nvPr/>
        </p:nvSpPr>
        <p:spPr>
          <a:xfrm>
            <a:off x="2920541" y="1474451"/>
            <a:ext cx="63509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 anyone ever broken a promise to you?</a:t>
            </a:r>
            <a:endParaRPr lang="en-GB" sz="2800" dirty="0"/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0E3E292-5490-87B6-E383-9665197860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667" b="22474"/>
          <a:stretch/>
        </p:blipFill>
        <p:spPr>
          <a:xfrm>
            <a:off x="2666999" y="2875175"/>
            <a:ext cx="6858000" cy="348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136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C8CBD4-D37C-3419-94C6-DC940C15AB4A}"/>
              </a:ext>
            </a:extLst>
          </p:cNvPr>
          <p:cNvSpPr txBox="1"/>
          <p:nvPr/>
        </p:nvSpPr>
        <p:spPr>
          <a:xfrm>
            <a:off x="1798556" y="1315536"/>
            <a:ext cx="8594888" cy="530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do you think is important to making a promise real? 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4F3BE46-17D9-5A22-5ECC-121CD8BB40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1278" y="2573021"/>
            <a:ext cx="2969443" cy="2969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56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B98B1A-039D-A610-BF1B-2EF1CBB4F37A}"/>
              </a:ext>
            </a:extLst>
          </p:cNvPr>
          <p:cNvSpPr txBox="1"/>
          <p:nvPr/>
        </p:nvSpPr>
        <p:spPr>
          <a:xfrm>
            <a:off x="3646209" y="5851180"/>
            <a:ext cx="48995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B1B2FD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https://www.bbc.co.uk/news/videos/czrj3zd0g48o</a:t>
            </a:r>
            <a:r>
              <a:rPr lang="en-GB" dirty="0">
                <a:solidFill>
                  <a:srgbClr val="B1B2FD"/>
                </a:solidFill>
              </a:rPr>
              <a:t>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B3E8687-538B-7BE1-1B76-1147FC999F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5116" y="467805"/>
            <a:ext cx="3781768" cy="5042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19D2D13-B142-688B-BFFD-4AEE9F74D206}"/>
              </a:ext>
            </a:extLst>
          </p:cNvPr>
          <p:cNvSpPr txBox="1"/>
          <p:nvPr/>
        </p:nvSpPr>
        <p:spPr>
          <a:xfrm>
            <a:off x="5277045" y="5604959"/>
            <a:ext cx="163790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i="0" dirty="0">
                <a:solidFill>
                  <a:srgbClr val="000000"/>
                </a:solidFill>
                <a:effectLst/>
                <a:latin typeface="roboto condensed" panose="02000000000000000000" pitchFamily="2" charset="0"/>
              </a:rPr>
              <a:t>CC BY 3.0 – Chris McAndrew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92060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81BFD8-AB6B-3BB8-2095-06CCA2249814}"/>
              </a:ext>
            </a:extLst>
          </p:cNvPr>
          <p:cNvSpPr txBox="1"/>
          <p:nvPr/>
        </p:nvSpPr>
        <p:spPr>
          <a:xfrm>
            <a:off x="1729818" y="1536817"/>
            <a:ext cx="873236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do you think might happen if politicians do not keep their promises?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94873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F9F1B73-D0A5-D182-1DE5-28A36C854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488" y="571500"/>
            <a:ext cx="4391025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B7A2C5C-48D6-2DC1-1E17-BD858D52D9D7}"/>
              </a:ext>
            </a:extLst>
          </p:cNvPr>
          <p:cNvSpPr txBox="1"/>
          <p:nvPr/>
        </p:nvSpPr>
        <p:spPr>
          <a:xfrm>
            <a:off x="5248766" y="6286500"/>
            <a:ext cx="169446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i="0" dirty="0">
                <a:solidFill>
                  <a:srgbClr val="000000"/>
                </a:solidFill>
                <a:effectLst/>
                <a:latin typeface="roboto condensed" panose="02000000000000000000" pitchFamily="2" charset="0"/>
              </a:rPr>
              <a:t>CC BY-SA 4.0 – Kushal Das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3078021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DB4C77-1268-9408-7853-C8348D4A36F6}"/>
              </a:ext>
            </a:extLst>
          </p:cNvPr>
          <p:cNvSpPr txBox="1"/>
          <p:nvPr/>
        </p:nvSpPr>
        <p:spPr>
          <a:xfrm>
            <a:off x="1509859" y="825342"/>
            <a:ext cx="9172281" cy="5398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TRUST is important in making a promise real. You need to be able to TRUST people who make promises.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people you know, who do you TRUST to keep a promise they make to you?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do we TRUST these people?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3BB835E-164D-71AE-1E23-4EE4D1BDC6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89" b="10930"/>
          <a:stretch/>
        </p:blipFill>
        <p:spPr>
          <a:xfrm>
            <a:off x="4954964" y="2092752"/>
            <a:ext cx="2282071" cy="178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024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sis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D8540B5BF282488ECC8CD3C4966458" ma:contentTypeVersion="18" ma:contentTypeDescription="Create a new document." ma:contentTypeScope="" ma:versionID="a6172e6f790fbbe5a33d5a9dd9f1140e">
  <xsd:schema xmlns:xsd="http://www.w3.org/2001/XMLSchema" xmlns:xs="http://www.w3.org/2001/XMLSchema" xmlns:p="http://schemas.microsoft.com/office/2006/metadata/properties" xmlns:ns2="f3a3f4af-9df9-4e1d-8c69-a33c6e733a58" xmlns:ns3="9f06da45-68d2-458d-b3d3-8060d8b51a1e" targetNamespace="http://schemas.microsoft.com/office/2006/metadata/properties" ma:root="true" ma:fieldsID="8229545c610568fd97ee1f1ae68a76c3" ns2:_="" ns3:_="">
    <xsd:import namespace="f3a3f4af-9df9-4e1d-8c69-a33c6e733a58"/>
    <xsd:import namespace="9f06da45-68d2-458d-b3d3-8060d8b51a1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3f4af-9df9-4e1d-8c69-a33c6e733a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d411e86-ed25-4156-8ce4-853208e0deec}" ma:internalName="TaxCatchAll" ma:showField="CatchAllData" ma:web="f3a3f4af-9df9-4e1d-8c69-a33c6e733a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6da45-68d2-458d-b3d3-8060d8b51a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0e3ca5f-0498-4fb9-8f73-f4904194c0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a3f4af-9df9-4e1d-8c69-a33c6e733a58" xsi:nil="true"/>
    <lcf76f155ced4ddcb4097134ff3c332f xmlns="9f06da45-68d2-458d-b3d3-8060d8b51a1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B815611-7DE0-4BA4-B1ED-596F539A790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348DB72-E2AA-4569-8695-CBF706EA43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a3f4af-9df9-4e1d-8c69-a33c6e733a58"/>
    <ds:schemaRef ds:uri="9f06da45-68d2-458d-b3d3-8060d8b51a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EC9468-5DE7-45B6-B3D7-65C0DF76A851}">
  <ds:schemaRefs>
    <ds:schemaRef ds:uri="http://schemas.microsoft.com/office/2006/metadata/properties"/>
    <ds:schemaRef ds:uri="http://schemas.microsoft.com/office/infopath/2007/PartnerControls"/>
    <ds:schemaRef ds:uri="f3a3f4af-9df9-4e1d-8c69-a33c6e733a58"/>
    <ds:schemaRef ds:uri="9f06da45-68d2-458d-b3d3-8060d8b51a1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432</Words>
  <Application>Microsoft Office PowerPoint</Application>
  <PresentationFormat>Widescreen</PresentationFormat>
  <Paragraphs>51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Corbel</vt:lpstr>
      <vt:lpstr>Courier New</vt:lpstr>
      <vt:lpstr>Gill Sans MT</vt:lpstr>
      <vt:lpstr>roboto condensed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Diocese of St Albans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Parker</dc:creator>
  <cp:lastModifiedBy>Hannah Puddefoot</cp:lastModifiedBy>
  <cp:revision>1</cp:revision>
  <dcterms:created xsi:type="dcterms:W3CDTF">2024-08-13T08:48:38Z</dcterms:created>
  <dcterms:modified xsi:type="dcterms:W3CDTF">2024-12-05T11:54:09Z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0x010100FCD8540B5BF282488ECC8CD3C4966458</vt:lpwstr>
  </property>
  <property fmtid="{D5CDD505-2E9C-101B-9397-08002B2CF9AE}" pid="3" name="MediaServiceImageTags">
    <vt:lpwstr/>
  </property>
</Properties>
</file>