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5" r:id="rId5"/>
    <p:sldId id="286" r:id="rId6"/>
    <p:sldId id="287" r:id="rId7"/>
    <p:sldId id="288" r:id="rId8"/>
    <p:sldId id="269" r:id="rId9"/>
    <p:sldId id="268" r:id="rId10"/>
    <p:sldId id="277" r:id="rId11"/>
    <p:sldId id="289" r:id="rId12"/>
    <p:sldId id="290" r:id="rId13"/>
    <p:sldId id="291" r:id="rId14"/>
    <p:sldId id="292" r:id="rId15"/>
    <p:sldId id="295" r:id="rId16"/>
    <p:sldId id="293" r:id="rId17"/>
    <p:sldId id="29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4CC86C-1233-484B-9A2F-89C831E1315F}" v="4" dt="2025-01-21T14:25:16.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Ryan Parker" userId="7ee766c9-27f8-4419-b20e-a9b26e408c04" providerId="ADAL" clId="{86E2C805-F6A8-4231-81B1-DCC053574AA4}"/>
    <pc:docChg chg="custSel addSld delSld modSld">
      <pc:chgData name="Ryan Parker" userId="7ee766c9-27f8-4419-b20e-a9b26e408c04" providerId="ADAL" clId="{86E2C805-F6A8-4231-81B1-DCC053574AA4}" dt="2024-08-15T08:18:19.375" v="146" actId="255"/>
      <pc:docMkLst>
        <pc:docMk/>
      </pc:docMkLst>
      <pc:sldChg chg="del">
        <pc:chgData name="Ryan Parker" userId="7ee766c9-27f8-4419-b20e-a9b26e408c04" providerId="ADAL" clId="{86E2C805-F6A8-4231-81B1-DCC053574AA4}" dt="2024-08-15T07:59:17.342" v="2" actId="47"/>
        <pc:sldMkLst>
          <pc:docMk/>
          <pc:sldMk cId="2850490962" sldId="265"/>
        </pc:sldMkLst>
      </pc:sldChg>
      <pc:sldChg chg="del">
        <pc:chgData name="Ryan Parker" userId="7ee766c9-27f8-4419-b20e-a9b26e408c04" providerId="ADAL" clId="{86E2C805-F6A8-4231-81B1-DCC053574AA4}" dt="2024-08-15T07:59:18.699" v="3" actId="47"/>
        <pc:sldMkLst>
          <pc:docMk/>
          <pc:sldMk cId="1874603749" sldId="267"/>
        </pc:sldMkLst>
      </pc:sldChg>
      <pc:sldChg chg="add">
        <pc:chgData name="Ryan Parker" userId="7ee766c9-27f8-4419-b20e-a9b26e408c04" providerId="ADAL" clId="{86E2C805-F6A8-4231-81B1-DCC053574AA4}" dt="2024-08-15T07:59:14.786" v="1"/>
        <pc:sldMkLst>
          <pc:docMk/>
          <pc:sldMk cId="3477783019" sldId="269"/>
        </pc:sldMkLst>
      </pc:sldChg>
      <pc:sldChg chg="modSp mod">
        <pc:chgData name="Ryan Parker" userId="7ee766c9-27f8-4419-b20e-a9b26e408c04" providerId="ADAL" clId="{86E2C805-F6A8-4231-81B1-DCC053574AA4}" dt="2024-08-15T08:03:09.384" v="25" actId="20577"/>
        <pc:sldMkLst>
          <pc:docMk/>
          <pc:sldMk cId="2841843846" sldId="275"/>
        </pc:sldMkLst>
        <pc:spChg chg="mod">
          <ac:chgData name="Ryan Parker" userId="7ee766c9-27f8-4419-b20e-a9b26e408c04" providerId="ADAL" clId="{86E2C805-F6A8-4231-81B1-DCC053574AA4}" dt="2024-08-15T08:03:09.384" v="25" actId="20577"/>
          <ac:spMkLst>
            <pc:docMk/>
            <pc:sldMk cId="2841843846" sldId="275"/>
            <ac:spMk id="5" creationId="{D08E6C7A-FE4A-5A18-73B3-96D6347E4855}"/>
          </ac:spMkLst>
        </pc:spChg>
      </pc:sldChg>
      <pc:sldChg chg="addSp delSp modSp mod">
        <pc:chgData name="Ryan Parker" userId="7ee766c9-27f8-4419-b20e-a9b26e408c04" providerId="ADAL" clId="{86E2C805-F6A8-4231-81B1-DCC053574AA4}" dt="2024-08-15T08:11:33.024" v="76" actId="20577"/>
        <pc:sldMkLst>
          <pc:docMk/>
          <pc:sldMk cId="3943233272" sldId="277"/>
        </pc:sldMkLst>
        <pc:spChg chg="add mod">
          <ac:chgData name="Ryan Parker" userId="7ee766c9-27f8-4419-b20e-a9b26e408c04" providerId="ADAL" clId="{86E2C805-F6A8-4231-81B1-DCC053574AA4}" dt="2024-08-15T08:11:33.024" v="76" actId="20577"/>
          <ac:spMkLst>
            <pc:docMk/>
            <pc:sldMk cId="3943233272" sldId="277"/>
            <ac:spMk id="3" creationId="{ECE90F96-3682-0734-A822-4917FA1E8AB9}"/>
          </ac:spMkLst>
        </pc:spChg>
        <pc:spChg chg="del">
          <ac:chgData name="Ryan Parker" userId="7ee766c9-27f8-4419-b20e-a9b26e408c04" providerId="ADAL" clId="{86E2C805-F6A8-4231-81B1-DCC053574AA4}" dt="2024-08-15T07:59:23.957" v="5" actId="478"/>
          <ac:spMkLst>
            <pc:docMk/>
            <pc:sldMk cId="3943233272" sldId="277"/>
            <ac:spMk id="4" creationId="{032049FF-6988-135A-0F12-A0E1F6C4E209}"/>
          </ac:spMkLst>
        </pc:spChg>
        <pc:picChg chg="del">
          <ac:chgData name="Ryan Parker" userId="7ee766c9-27f8-4419-b20e-a9b26e408c04" providerId="ADAL" clId="{86E2C805-F6A8-4231-81B1-DCC053574AA4}" dt="2024-08-15T07:59:22.468" v="4" actId="478"/>
          <ac:picMkLst>
            <pc:docMk/>
            <pc:sldMk cId="3943233272" sldId="277"/>
            <ac:picMk id="6" creationId="{441223E0-34B4-BD1F-D06A-0393674961F3}"/>
          </ac:picMkLst>
        </pc:picChg>
      </pc:sldChg>
      <pc:sldChg chg="del">
        <pc:chgData name="Ryan Parker" userId="7ee766c9-27f8-4419-b20e-a9b26e408c04" providerId="ADAL" clId="{86E2C805-F6A8-4231-81B1-DCC053574AA4}" dt="2024-08-15T07:59:11.058" v="0" actId="47"/>
        <pc:sldMkLst>
          <pc:docMk/>
          <pc:sldMk cId="3608085523" sldId="278"/>
        </pc:sldMkLst>
      </pc:sldChg>
      <pc:sldChg chg="del">
        <pc:chgData name="Ryan Parker" userId="7ee766c9-27f8-4419-b20e-a9b26e408c04" providerId="ADAL" clId="{86E2C805-F6A8-4231-81B1-DCC053574AA4}" dt="2024-08-15T07:59:25.756" v="6" actId="47"/>
        <pc:sldMkLst>
          <pc:docMk/>
          <pc:sldMk cId="676863770" sldId="279"/>
        </pc:sldMkLst>
      </pc:sldChg>
      <pc:sldChg chg="del">
        <pc:chgData name="Ryan Parker" userId="7ee766c9-27f8-4419-b20e-a9b26e408c04" providerId="ADAL" clId="{86E2C805-F6A8-4231-81B1-DCC053574AA4}" dt="2024-08-15T07:59:26.364" v="7" actId="47"/>
        <pc:sldMkLst>
          <pc:docMk/>
          <pc:sldMk cId="2040463388" sldId="280"/>
        </pc:sldMkLst>
      </pc:sldChg>
      <pc:sldChg chg="del">
        <pc:chgData name="Ryan Parker" userId="7ee766c9-27f8-4419-b20e-a9b26e408c04" providerId="ADAL" clId="{86E2C805-F6A8-4231-81B1-DCC053574AA4}" dt="2024-08-15T07:59:27.182" v="8" actId="47"/>
        <pc:sldMkLst>
          <pc:docMk/>
          <pc:sldMk cId="3681028634" sldId="281"/>
        </pc:sldMkLst>
      </pc:sldChg>
      <pc:sldChg chg="del">
        <pc:chgData name="Ryan Parker" userId="7ee766c9-27f8-4419-b20e-a9b26e408c04" providerId="ADAL" clId="{86E2C805-F6A8-4231-81B1-DCC053574AA4}" dt="2024-08-15T07:59:27.914" v="9" actId="47"/>
        <pc:sldMkLst>
          <pc:docMk/>
          <pc:sldMk cId="3441225163" sldId="282"/>
        </pc:sldMkLst>
      </pc:sldChg>
      <pc:sldChg chg="del">
        <pc:chgData name="Ryan Parker" userId="7ee766c9-27f8-4419-b20e-a9b26e408c04" providerId="ADAL" clId="{86E2C805-F6A8-4231-81B1-DCC053574AA4}" dt="2024-08-15T07:59:28.662" v="10" actId="47"/>
        <pc:sldMkLst>
          <pc:docMk/>
          <pc:sldMk cId="527056253" sldId="284"/>
        </pc:sldMkLst>
      </pc:sldChg>
      <pc:sldChg chg="del">
        <pc:chgData name="Ryan Parker" userId="7ee766c9-27f8-4419-b20e-a9b26e408c04" providerId="ADAL" clId="{86E2C805-F6A8-4231-81B1-DCC053574AA4}" dt="2024-08-15T07:59:29.589" v="11" actId="47"/>
        <pc:sldMkLst>
          <pc:docMk/>
          <pc:sldMk cId="2748801241" sldId="285"/>
        </pc:sldMkLst>
      </pc:sldChg>
      <pc:sldChg chg="add">
        <pc:chgData name="Ryan Parker" userId="7ee766c9-27f8-4419-b20e-a9b26e408c04" providerId="ADAL" clId="{86E2C805-F6A8-4231-81B1-DCC053574AA4}" dt="2024-08-15T07:59:14.786" v="1"/>
        <pc:sldMkLst>
          <pc:docMk/>
          <pc:sldMk cId="2661087067" sldId="286"/>
        </pc:sldMkLst>
      </pc:sldChg>
      <pc:sldChg chg="add">
        <pc:chgData name="Ryan Parker" userId="7ee766c9-27f8-4419-b20e-a9b26e408c04" providerId="ADAL" clId="{86E2C805-F6A8-4231-81B1-DCC053574AA4}" dt="2024-08-15T07:59:14.786" v="1"/>
        <pc:sldMkLst>
          <pc:docMk/>
          <pc:sldMk cId="3738604893" sldId="287"/>
        </pc:sldMkLst>
      </pc:sldChg>
      <pc:sldChg chg="add">
        <pc:chgData name="Ryan Parker" userId="7ee766c9-27f8-4419-b20e-a9b26e408c04" providerId="ADAL" clId="{86E2C805-F6A8-4231-81B1-DCC053574AA4}" dt="2024-08-15T07:59:14.786" v="1"/>
        <pc:sldMkLst>
          <pc:docMk/>
          <pc:sldMk cId="1517522383" sldId="288"/>
        </pc:sldMkLst>
      </pc:sldChg>
      <pc:sldChg chg="addSp modSp add mod">
        <pc:chgData name="Ryan Parker" userId="7ee766c9-27f8-4419-b20e-a9b26e408c04" providerId="ADAL" clId="{86E2C805-F6A8-4231-81B1-DCC053574AA4}" dt="2024-08-15T08:12:01.524" v="85" actId="1076"/>
        <pc:sldMkLst>
          <pc:docMk/>
          <pc:sldMk cId="3449560718" sldId="289"/>
        </pc:sldMkLst>
        <pc:spChg chg="add mod">
          <ac:chgData name="Ryan Parker" userId="7ee766c9-27f8-4419-b20e-a9b26e408c04" providerId="ADAL" clId="{86E2C805-F6A8-4231-81B1-DCC053574AA4}" dt="2024-08-15T08:12:01.524" v="85" actId="1076"/>
          <ac:spMkLst>
            <pc:docMk/>
            <pc:sldMk cId="3449560718" sldId="289"/>
            <ac:spMk id="3" creationId="{7A3AA5AE-97FC-D9E0-754A-699CDCDA48B6}"/>
          </ac:spMkLst>
        </pc:spChg>
      </pc:sldChg>
      <pc:sldChg chg="addSp modSp add mod modAnim">
        <pc:chgData name="Ryan Parker" userId="7ee766c9-27f8-4419-b20e-a9b26e408c04" providerId="ADAL" clId="{86E2C805-F6A8-4231-81B1-DCC053574AA4}" dt="2024-08-15T08:13:26.795" v="106" actId="14100"/>
        <pc:sldMkLst>
          <pc:docMk/>
          <pc:sldMk cId="3227959560" sldId="290"/>
        </pc:sldMkLst>
        <pc:spChg chg="add mod">
          <ac:chgData name="Ryan Parker" userId="7ee766c9-27f8-4419-b20e-a9b26e408c04" providerId="ADAL" clId="{86E2C805-F6A8-4231-81B1-DCC053574AA4}" dt="2024-08-15T08:13:26.795" v="106" actId="14100"/>
          <ac:spMkLst>
            <pc:docMk/>
            <pc:sldMk cId="3227959560" sldId="290"/>
            <ac:spMk id="3" creationId="{38AB9593-AEDD-28B4-624F-6CE4E255F049}"/>
          </ac:spMkLst>
        </pc:spChg>
        <pc:grpChg chg="add mod">
          <ac:chgData name="Ryan Parker" userId="7ee766c9-27f8-4419-b20e-a9b26e408c04" providerId="ADAL" clId="{86E2C805-F6A8-4231-81B1-DCC053574AA4}" dt="2024-08-15T08:12:46.718" v="95" actId="1076"/>
          <ac:grpSpMkLst>
            <pc:docMk/>
            <pc:sldMk cId="3227959560" sldId="290"/>
            <ac:grpSpMk id="4" creationId="{9AFCC366-27A6-DB88-37A5-597A779A53D2}"/>
          </ac:grpSpMkLst>
        </pc:grpChg>
        <pc:picChg chg="mod">
          <ac:chgData name="Ryan Parker" userId="7ee766c9-27f8-4419-b20e-a9b26e408c04" providerId="ADAL" clId="{86E2C805-F6A8-4231-81B1-DCC053574AA4}" dt="2024-08-15T08:12:34.049" v="91"/>
          <ac:picMkLst>
            <pc:docMk/>
            <pc:sldMk cId="3227959560" sldId="290"/>
            <ac:picMk id="5" creationId="{574942A6-926E-25A6-486D-57ADEE6E85F5}"/>
          </ac:picMkLst>
        </pc:picChg>
        <pc:picChg chg="mod">
          <ac:chgData name="Ryan Parker" userId="7ee766c9-27f8-4419-b20e-a9b26e408c04" providerId="ADAL" clId="{86E2C805-F6A8-4231-81B1-DCC053574AA4}" dt="2024-08-15T08:12:34.049" v="91"/>
          <ac:picMkLst>
            <pc:docMk/>
            <pc:sldMk cId="3227959560" sldId="290"/>
            <ac:picMk id="6" creationId="{DE3A437C-658D-72D8-E9FF-75736ED85475}"/>
          </ac:picMkLst>
        </pc:picChg>
      </pc:sldChg>
      <pc:sldChg chg="addSp modSp add mod">
        <pc:chgData name="Ryan Parker" userId="7ee766c9-27f8-4419-b20e-a9b26e408c04" providerId="ADAL" clId="{86E2C805-F6A8-4231-81B1-DCC053574AA4}" dt="2024-08-15T08:04:16.320" v="59" actId="13926"/>
        <pc:sldMkLst>
          <pc:docMk/>
          <pc:sldMk cId="1731678961" sldId="291"/>
        </pc:sldMkLst>
        <pc:spChg chg="add mod">
          <ac:chgData name="Ryan Parker" userId="7ee766c9-27f8-4419-b20e-a9b26e408c04" providerId="ADAL" clId="{86E2C805-F6A8-4231-81B1-DCC053574AA4}" dt="2024-08-15T08:04:16.320" v="59" actId="13926"/>
          <ac:spMkLst>
            <pc:docMk/>
            <pc:sldMk cId="1731678961" sldId="291"/>
            <ac:spMk id="2" creationId="{33A4541D-DFE0-79DF-A766-DA2FAADEDC9F}"/>
          </ac:spMkLst>
        </pc:spChg>
      </pc:sldChg>
      <pc:sldChg chg="addSp modSp add mod">
        <pc:chgData name="Ryan Parker" userId="7ee766c9-27f8-4419-b20e-a9b26e408c04" providerId="ADAL" clId="{86E2C805-F6A8-4231-81B1-DCC053574AA4}" dt="2024-08-15T08:16:39.667" v="117" actId="1076"/>
        <pc:sldMkLst>
          <pc:docMk/>
          <pc:sldMk cId="1760277692" sldId="292"/>
        </pc:sldMkLst>
        <pc:spChg chg="add mod">
          <ac:chgData name="Ryan Parker" userId="7ee766c9-27f8-4419-b20e-a9b26e408c04" providerId="ADAL" clId="{86E2C805-F6A8-4231-81B1-DCC053574AA4}" dt="2024-08-15T08:13:57.877" v="113" actId="1076"/>
          <ac:spMkLst>
            <pc:docMk/>
            <pc:sldMk cId="1760277692" sldId="292"/>
            <ac:spMk id="3" creationId="{4977983D-6F10-818C-A455-46638C915793}"/>
          </ac:spMkLst>
        </pc:spChg>
        <pc:picChg chg="add mod">
          <ac:chgData name="Ryan Parker" userId="7ee766c9-27f8-4419-b20e-a9b26e408c04" providerId="ADAL" clId="{86E2C805-F6A8-4231-81B1-DCC053574AA4}" dt="2024-08-15T08:16:39.667" v="117" actId="1076"/>
          <ac:picMkLst>
            <pc:docMk/>
            <pc:sldMk cId="1760277692" sldId="292"/>
            <ac:picMk id="4" creationId="{7621E75B-2157-1C5E-DE9F-BCAAED5DBD56}"/>
          </ac:picMkLst>
        </pc:picChg>
      </pc:sldChg>
      <pc:sldChg chg="addSp modSp add mod">
        <pc:chgData name="Ryan Parker" userId="7ee766c9-27f8-4419-b20e-a9b26e408c04" providerId="ADAL" clId="{86E2C805-F6A8-4231-81B1-DCC053574AA4}" dt="2024-08-15T08:17:38.046" v="136" actId="1076"/>
        <pc:sldMkLst>
          <pc:docMk/>
          <pc:sldMk cId="3545208741" sldId="293"/>
        </pc:sldMkLst>
        <pc:spChg chg="add mod">
          <ac:chgData name="Ryan Parker" userId="7ee766c9-27f8-4419-b20e-a9b26e408c04" providerId="ADAL" clId="{86E2C805-F6A8-4231-81B1-DCC053574AA4}" dt="2024-08-15T08:17:28.131" v="133" actId="1076"/>
          <ac:spMkLst>
            <pc:docMk/>
            <pc:sldMk cId="3545208741" sldId="293"/>
            <ac:spMk id="3" creationId="{2EF6E8E1-4006-6E5C-8FCD-23AA3D015F1D}"/>
          </ac:spMkLst>
        </pc:spChg>
        <pc:spChg chg="add mod">
          <ac:chgData name="Ryan Parker" userId="7ee766c9-27f8-4419-b20e-a9b26e408c04" providerId="ADAL" clId="{86E2C805-F6A8-4231-81B1-DCC053574AA4}" dt="2024-08-15T08:17:20.732" v="132" actId="20577"/>
          <ac:spMkLst>
            <pc:docMk/>
            <pc:sldMk cId="3545208741" sldId="293"/>
            <ac:spMk id="4" creationId="{EDC7BE2A-615F-A7E4-58C3-0C949D5FDDF1}"/>
          </ac:spMkLst>
        </pc:spChg>
        <pc:picChg chg="add mod">
          <ac:chgData name="Ryan Parker" userId="7ee766c9-27f8-4419-b20e-a9b26e408c04" providerId="ADAL" clId="{86E2C805-F6A8-4231-81B1-DCC053574AA4}" dt="2024-08-15T08:17:38.046" v="136" actId="1076"/>
          <ac:picMkLst>
            <pc:docMk/>
            <pc:sldMk cId="3545208741" sldId="293"/>
            <ac:picMk id="5" creationId="{83F99CC9-C360-501D-129E-D667EB563F43}"/>
          </ac:picMkLst>
        </pc:picChg>
      </pc:sldChg>
      <pc:sldChg chg="addSp modSp add mod">
        <pc:chgData name="Ryan Parker" userId="7ee766c9-27f8-4419-b20e-a9b26e408c04" providerId="ADAL" clId="{86E2C805-F6A8-4231-81B1-DCC053574AA4}" dt="2024-08-15T08:18:19.375" v="146" actId="255"/>
        <pc:sldMkLst>
          <pc:docMk/>
          <pc:sldMk cId="3043719199" sldId="294"/>
        </pc:sldMkLst>
        <pc:spChg chg="add mod">
          <ac:chgData name="Ryan Parker" userId="7ee766c9-27f8-4419-b20e-a9b26e408c04" providerId="ADAL" clId="{86E2C805-F6A8-4231-81B1-DCC053574AA4}" dt="2024-08-15T08:18:19.375" v="146" actId="255"/>
          <ac:spMkLst>
            <pc:docMk/>
            <pc:sldMk cId="3043719199" sldId="294"/>
            <ac:spMk id="3" creationId="{C1B00B17-4404-730C-4269-249602D9BA76}"/>
          </ac:spMkLst>
        </pc:spChg>
      </pc:sldChg>
    </pc:docChg>
  </pc:docChgLst>
  <pc:docChgLst>
    <pc:chgData name="Ryan Parker" userId="7ee766c9-27f8-4419-b20e-a9b26e408c04" providerId="ADAL" clId="{6CB76F8F-A71E-4099-9BAC-7A55DD4ACEF2}"/>
    <pc:docChg chg="undo custSel addSld delSld modSld sldOrd">
      <pc:chgData name="Ryan Parker" userId="7ee766c9-27f8-4419-b20e-a9b26e408c04" providerId="ADAL" clId="{6CB76F8F-A71E-4099-9BAC-7A55DD4ACEF2}" dt="2024-10-02T10:24:14.215" v="319" actId="20577"/>
      <pc:docMkLst>
        <pc:docMk/>
      </pc:docMkLst>
      <pc:sldChg chg="add">
        <pc:chgData name="Ryan Parker" userId="7ee766c9-27f8-4419-b20e-a9b26e408c04" providerId="ADAL" clId="{6CB76F8F-A71E-4099-9BAC-7A55DD4ACEF2}" dt="2024-10-02T10:02:11.947" v="7"/>
        <pc:sldMkLst>
          <pc:docMk/>
          <pc:sldMk cId="3725273154" sldId="268"/>
        </pc:sldMkLst>
      </pc:sldChg>
      <pc:sldChg chg="modSp mod">
        <pc:chgData name="Ryan Parker" userId="7ee766c9-27f8-4419-b20e-a9b26e408c04" providerId="ADAL" clId="{6CB76F8F-A71E-4099-9BAC-7A55DD4ACEF2}" dt="2024-10-02T10:01:38.830" v="5" actId="20577"/>
        <pc:sldMkLst>
          <pc:docMk/>
          <pc:sldMk cId="2841843846" sldId="275"/>
        </pc:sldMkLst>
        <pc:spChg chg="mod">
          <ac:chgData name="Ryan Parker" userId="7ee766c9-27f8-4419-b20e-a9b26e408c04" providerId="ADAL" clId="{6CB76F8F-A71E-4099-9BAC-7A55DD4ACEF2}" dt="2024-10-02T10:01:38.830" v="5" actId="20577"/>
          <ac:spMkLst>
            <pc:docMk/>
            <pc:sldMk cId="2841843846" sldId="275"/>
            <ac:spMk id="5" creationId="{D08E6C7A-FE4A-5A18-73B3-96D6347E4855}"/>
          </ac:spMkLst>
        </pc:spChg>
      </pc:sldChg>
      <pc:sldChg chg="addSp delSp modSp mod">
        <pc:chgData name="Ryan Parker" userId="7ee766c9-27f8-4419-b20e-a9b26e408c04" providerId="ADAL" clId="{6CB76F8F-A71E-4099-9BAC-7A55DD4ACEF2}" dt="2024-10-02T10:08:28.803" v="47" actId="1076"/>
        <pc:sldMkLst>
          <pc:docMk/>
          <pc:sldMk cId="3943233272" sldId="277"/>
        </pc:sldMkLst>
        <pc:spChg chg="del">
          <ac:chgData name="Ryan Parker" userId="7ee766c9-27f8-4419-b20e-a9b26e408c04" providerId="ADAL" clId="{6CB76F8F-A71E-4099-9BAC-7A55DD4ACEF2}" dt="2024-10-02T10:02:17.107" v="9" actId="478"/>
          <ac:spMkLst>
            <pc:docMk/>
            <pc:sldMk cId="3943233272" sldId="277"/>
            <ac:spMk id="3" creationId="{ECE90F96-3682-0734-A822-4917FA1E8AB9}"/>
          </ac:spMkLst>
        </pc:spChg>
        <pc:spChg chg="add mod">
          <ac:chgData name="Ryan Parker" userId="7ee766c9-27f8-4419-b20e-a9b26e408c04" providerId="ADAL" clId="{6CB76F8F-A71E-4099-9BAC-7A55DD4ACEF2}" dt="2024-10-02T10:08:28.803" v="47" actId="1076"/>
          <ac:spMkLst>
            <pc:docMk/>
            <pc:sldMk cId="3943233272" sldId="277"/>
            <ac:spMk id="4" creationId="{61AD2C80-A3B5-EAC0-13D8-FDE78DA20CBE}"/>
          </ac:spMkLst>
        </pc:spChg>
      </pc:sldChg>
      <pc:sldChg chg="del">
        <pc:chgData name="Ryan Parker" userId="7ee766c9-27f8-4419-b20e-a9b26e408c04" providerId="ADAL" clId="{6CB76F8F-A71E-4099-9BAC-7A55DD4ACEF2}" dt="2024-10-02T10:02:19.310" v="10" actId="47"/>
        <pc:sldMkLst>
          <pc:docMk/>
          <pc:sldMk cId="3449560718" sldId="289"/>
        </pc:sldMkLst>
      </pc:sldChg>
      <pc:sldChg chg="addSp modSp add mod">
        <pc:chgData name="Ryan Parker" userId="7ee766c9-27f8-4419-b20e-a9b26e408c04" providerId="ADAL" clId="{6CB76F8F-A71E-4099-9BAC-7A55DD4ACEF2}" dt="2024-10-02T10:11:10.208" v="119" actId="1076"/>
        <pc:sldMkLst>
          <pc:docMk/>
          <pc:sldMk cId="3579614205" sldId="289"/>
        </pc:sldMkLst>
        <pc:spChg chg="add mod">
          <ac:chgData name="Ryan Parker" userId="7ee766c9-27f8-4419-b20e-a9b26e408c04" providerId="ADAL" clId="{6CB76F8F-A71E-4099-9BAC-7A55DD4ACEF2}" dt="2024-10-02T10:11:10.208" v="119" actId="1076"/>
          <ac:spMkLst>
            <pc:docMk/>
            <pc:sldMk cId="3579614205" sldId="289"/>
            <ac:spMk id="3" creationId="{FAF33E92-A2BB-BED0-22E8-E66AAAB86452}"/>
          </ac:spMkLst>
        </pc:spChg>
      </pc:sldChg>
      <pc:sldChg chg="del">
        <pc:chgData name="Ryan Parker" userId="7ee766c9-27f8-4419-b20e-a9b26e408c04" providerId="ADAL" clId="{6CB76F8F-A71E-4099-9BAC-7A55DD4ACEF2}" dt="2024-10-02T10:02:20.082" v="11" actId="47"/>
        <pc:sldMkLst>
          <pc:docMk/>
          <pc:sldMk cId="3227959560" sldId="290"/>
        </pc:sldMkLst>
      </pc:sldChg>
      <pc:sldChg chg="addSp modSp add mod">
        <pc:chgData name="Ryan Parker" userId="7ee766c9-27f8-4419-b20e-a9b26e408c04" providerId="ADAL" clId="{6CB76F8F-A71E-4099-9BAC-7A55DD4ACEF2}" dt="2024-10-02T10:12:06.510" v="160" actId="20577"/>
        <pc:sldMkLst>
          <pc:docMk/>
          <pc:sldMk cId="4086305014" sldId="290"/>
        </pc:sldMkLst>
        <pc:spChg chg="add mod">
          <ac:chgData name="Ryan Parker" userId="7ee766c9-27f8-4419-b20e-a9b26e408c04" providerId="ADAL" clId="{6CB76F8F-A71E-4099-9BAC-7A55DD4ACEF2}" dt="2024-10-02T10:12:06.510" v="160" actId="20577"/>
          <ac:spMkLst>
            <pc:docMk/>
            <pc:sldMk cId="4086305014" sldId="290"/>
            <ac:spMk id="3" creationId="{0E3C4029-07A7-2597-6F1F-BFF1FD1CB348}"/>
          </ac:spMkLst>
        </pc:spChg>
      </pc:sldChg>
      <pc:sldChg chg="del">
        <pc:chgData name="Ryan Parker" userId="7ee766c9-27f8-4419-b20e-a9b26e408c04" providerId="ADAL" clId="{6CB76F8F-A71E-4099-9BAC-7A55DD4ACEF2}" dt="2024-10-02T10:02:21.718" v="12" actId="47"/>
        <pc:sldMkLst>
          <pc:docMk/>
          <pc:sldMk cId="1731678961" sldId="291"/>
        </pc:sldMkLst>
      </pc:sldChg>
      <pc:sldChg chg="addSp modSp add mod">
        <pc:chgData name="Ryan Parker" userId="7ee766c9-27f8-4419-b20e-a9b26e408c04" providerId="ADAL" clId="{6CB76F8F-A71E-4099-9BAC-7A55DD4ACEF2}" dt="2024-10-02T10:13:12.121" v="191" actId="20577"/>
        <pc:sldMkLst>
          <pc:docMk/>
          <pc:sldMk cId="3636816550" sldId="291"/>
        </pc:sldMkLst>
        <pc:spChg chg="add mod">
          <ac:chgData name="Ryan Parker" userId="7ee766c9-27f8-4419-b20e-a9b26e408c04" providerId="ADAL" clId="{6CB76F8F-A71E-4099-9BAC-7A55DD4ACEF2}" dt="2024-10-02T10:13:12.121" v="191" actId="20577"/>
          <ac:spMkLst>
            <pc:docMk/>
            <pc:sldMk cId="3636816550" sldId="291"/>
            <ac:spMk id="3" creationId="{5AD0B838-8430-B359-8E9F-F188F96D5098}"/>
          </ac:spMkLst>
        </pc:spChg>
      </pc:sldChg>
      <pc:sldChg chg="del">
        <pc:chgData name="Ryan Parker" userId="7ee766c9-27f8-4419-b20e-a9b26e408c04" providerId="ADAL" clId="{6CB76F8F-A71E-4099-9BAC-7A55DD4ACEF2}" dt="2024-10-02T10:02:22.823" v="13" actId="47"/>
        <pc:sldMkLst>
          <pc:docMk/>
          <pc:sldMk cId="1760277692" sldId="292"/>
        </pc:sldMkLst>
      </pc:sldChg>
      <pc:sldChg chg="addSp modSp add mod">
        <pc:chgData name="Ryan Parker" userId="7ee766c9-27f8-4419-b20e-a9b26e408c04" providerId="ADAL" clId="{6CB76F8F-A71E-4099-9BAC-7A55DD4ACEF2}" dt="2024-10-02T10:14:14.455" v="238" actId="14100"/>
        <pc:sldMkLst>
          <pc:docMk/>
          <pc:sldMk cId="3846261331" sldId="292"/>
        </pc:sldMkLst>
        <pc:spChg chg="add mod">
          <ac:chgData name="Ryan Parker" userId="7ee766c9-27f8-4419-b20e-a9b26e408c04" providerId="ADAL" clId="{6CB76F8F-A71E-4099-9BAC-7A55DD4ACEF2}" dt="2024-10-02T10:14:14.455" v="238" actId="14100"/>
          <ac:spMkLst>
            <pc:docMk/>
            <pc:sldMk cId="3846261331" sldId="292"/>
            <ac:spMk id="3" creationId="{89DAE09B-6150-416F-4AD3-CE0730E36F97}"/>
          </ac:spMkLst>
        </pc:spChg>
      </pc:sldChg>
      <pc:sldChg chg="addSp modSp add mod">
        <pc:chgData name="Ryan Parker" userId="7ee766c9-27f8-4419-b20e-a9b26e408c04" providerId="ADAL" clId="{6CB76F8F-A71E-4099-9BAC-7A55DD4ACEF2}" dt="2024-10-02T10:20:16.028" v="302" actId="20577"/>
        <pc:sldMkLst>
          <pc:docMk/>
          <pc:sldMk cId="53769396" sldId="293"/>
        </pc:sldMkLst>
        <pc:spChg chg="add mod">
          <ac:chgData name="Ryan Parker" userId="7ee766c9-27f8-4419-b20e-a9b26e408c04" providerId="ADAL" clId="{6CB76F8F-A71E-4099-9BAC-7A55DD4ACEF2}" dt="2024-10-02T10:20:16.028" v="302" actId="20577"/>
          <ac:spMkLst>
            <pc:docMk/>
            <pc:sldMk cId="53769396" sldId="293"/>
            <ac:spMk id="3" creationId="{D6214393-3408-E75F-25A1-234C31228898}"/>
          </ac:spMkLst>
        </pc:spChg>
      </pc:sldChg>
      <pc:sldChg chg="del">
        <pc:chgData name="Ryan Parker" userId="7ee766c9-27f8-4419-b20e-a9b26e408c04" providerId="ADAL" clId="{6CB76F8F-A71E-4099-9BAC-7A55DD4ACEF2}" dt="2024-10-02T10:02:23.642" v="14" actId="47"/>
        <pc:sldMkLst>
          <pc:docMk/>
          <pc:sldMk cId="3545208741" sldId="293"/>
        </pc:sldMkLst>
      </pc:sldChg>
      <pc:sldChg chg="addSp modSp add mod">
        <pc:chgData name="Ryan Parker" userId="7ee766c9-27f8-4419-b20e-a9b26e408c04" providerId="ADAL" clId="{6CB76F8F-A71E-4099-9BAC-7A55DD4ACEF2}" dt="2024-10-02T10:24:14.215" v="319" actId="20577"/>
        <pc:sldMkLst>
          <pc:docMk/>
          <pc:sldMk cId="2518020309" sldId="294"/>
        </pc:sldMkLst>
        <pc:spChg chg="add mod">
          <ac:chgData name="Ryan Parker" userId="7ee766c9-27f8-4419-b20e-a9b26e408c04" providerId="ADAL" clId="{6CB76F8F-A71E-4099-9BAC-7A55DD4ACEF2}" dt="2024-10-02T10:24:14.215" v="319" actId="20577"/>
          <ac:spMkLst>
            <pc:docMk/>
            <pc:sldMk cId="2518020309" sldId="294"/>
            <ac:spMk id="3" creationId="{B5C6BA58-4053-A454-9208-114ECAA1C5FE}"/>
          </ac:spMkLst>
        </pc:spChg>
      </pc:sldChg>
      <pc:sldChg chg="del">
        <pc:chgData name="Ryan Parker" userId="7ee766c9-27f8-4419-b20e-a9b26e408c04" providerId="ADAL" clId="{6CB76F8F-A71E-4099-9BAC-7A55DD4ACEF2}" dt="2024-10-02T10:02:25.464" v="15" actId="47"/>
        <pc:sldMkLst>
          <pc:docMk/>
          <pc:sldMk cId="3043719199" sldId="294"/>
        </pc:sldMkLst>
      </pc:sldChg>
      <pc:sldChg chg="addSp modSp add mod ord">
        <pc:chgData name="Ryan Parker" userId="7ee766c9-27f8-4419-b20e-a9b26e408c04" providerId="ADAL" clId="{6CB76F8F-A71E-4099-9BAC-7A55DD4ACEF2}" dt="2024-10-02T10:19:40.749" v="287" actId="1076"/>
        <pc:sldMkLst>
          <pc:docMk/>
          <pc:sldMk cId="148798301" sldId="295"/>
        </pc:sldMkLst>
        <pc:spChg chg="add mod">
          <ac:chgData name="Ryan Parker" userId="7ee766c9-27f8-4419-b20e-a9b26e408c04" providerId="ADAL" clId="{6CB76F8F-A71E-4099-9BAC-7A55DD4ACEF2}" dt="2024-10-02T10:19:26.095" v="284" actId="20577"/>
          <ac:spMkLst>
            <pc:docMk/>
            <pc:sldMk cId="148798301" sldId="295"/>
            <ac:spMk id="3" creationId="{63212931-1946-899B-1440-1DD53EA7CAC6}"/>
          </ac:spMkLst>
        </pc:spChg>
        <pc:grpChg chg="add mod">
          <ac:chgData name="Ryan Parker" userId="7ee766c9-27f8-4419-b20e-a9b26e408c04" providerId="ADAL" clId="{6CB76F8F-A71E-4099-9BAC-7A55DD4ACEF2}" dt="2024-10-02T10:19:40.749" v="287" actId="1076"/>
          <ac:grpSpMkLst>
            <pc:docMk/>
            <pc:sldMk cId="148798301" sldId="295"/>
            <ac:grpSpMk id="4" creationId="{0DF58D95-AC8F-CD28-D48D-ED8BBC59256E}"/>
          </ac:grpSpMkLst>
        </pc:grpChg>
        <pc:picChg chg="mod">
          <ac:chgData name="Ryan Parker" userId="7ee766c9-27f8-4419-b20e-a9b26e408c04" providerId="ADAL" clId="{6CB76F8F-A71E-4099-9BAC-7A55DD4ACEF2}" dt="2024-10-02T10:18:15.655" v="256"/>
          <ac:picMkLst>
            <pc:docMk/>
            <pc:sldMk cId="148798301" sldId="295"/>
            <ac:picMk id="5" creationId="{82475F33-8CC7-C20F-9404-278B5435ABD4}"/>
          </ac:picMkLst>
        </pc:picChg>
        <pc:picChg chg="mod">
          <ac:chgData name="Ryan Parker" userId="7ee766c9-27f8-4419-b20e-a9b26e408c04" providerId="ADAL" clId="{6CB76F8F-A71E-4099-9BAC-7A55DD4ACEF2}" dt="2024-10-02T10:18:15.655" v="256"/>
          <ac:picMkLst>
            <pc:docMk/>
            <pc:sldMk cId="148798301" sldId="295"/>
            <ac:picMk id="6" creationId="{ACF3F0ED-4605-5D0E-D4E5-251C18829986}"/>
          </ac:picMkLst>
        </pc:picChg>
      </pc:sldChg>
      <pc:sldChg chg="add del">
        <pc:chgData name="Ryan Parker" userId="7ee766c9-27f8-4419-b20e-a9b26e408c04" providerId="ADAL" clId="{6CB76F8F-A71E-4099-9BAC-7A55DD4ACEF2}" dt="2024-10-02T10:02:13.520" v="8" actId="47"/>
        <pc:sldMkLst>
          <pc:docMk/>
          <pc:sldMk cId="2553351540" sldId="295"/>
        </pc:sldMkLst>
      </pc:sldChg>
    </pc:docChg>
  </pc:docChgLst>
  <pc:docChgLst>
    <pc:chgData name="Hannah Puddefoot" userId="e428fa1b-cf7d-43f6-a9d0-3d1ff342a9eb" providerId="ADAL" clId="{1F4CC86C-1233-484B-9A2F-89C831E1315F}"/>
    <pc:docChg chg="modSld modMainMaster">
      <pc:chgData name="Hannah Puddefoot" userId="e428fa1b-cf7d-43f6-a9d0-3d1ff342a9eb" providerId="ADAL" clId="{1F4CC86C-1233-484B-9A2F-89C831E1315F}" dt="2025-01-21T14:25:16.591" v="3"/>
      <pc:docMkLst>
        <pc:docMk/>
      </pc:docMkLst>
      <pc:sldChg chg="addSp modSp setBg">
        <pc:chgData name="Hannah Puddefoot" userId="e428fa1b-cf7d-43f6-a9d0-3d1ff342a9eb" providerId="ADAL" clId="{1F4CC86C-1233-484B-9A2F-89C831E1315F}" dt="2025-01-21T14:24:41.061" v="2"/>
        <pc:sldMkLst>
          <pc:docMk/>
          <pc:sldMk cId="2841843846" sldId="275"/>
        </pc:sldMkLst>
        <pc:picChg chg="add mod">
          <ac:chgData name="Hannah Puddefoot" userId="e428fa1b-cf7d-43f6-a9d0-3d1ff342a9eb" providerId="ADAL" clId="{1F4CC86C-1233-484B-9A2F-89C831E1315F}" dt="2025-01-21T14:24:28.144" v="0"/>
          <ac:picMkLst>
            <pc:docMk/>
            <pc:sldMk cId="2841843846" sldId="275"/>
            <ac:picMk id="2" creationId="{254774B5-94B8-3A54-904F-1C2A43EE44DF}"/>
          </ac:picMkLst>
        </pc:picChg>
      </pc:sldChg>
      <pc:sldChg chg="addSp modSp modAnim">
        <pc:chgData name="Hannah Puddefoot" userId="e428fa1b-cf7d-43f6-a9d0-3d1ff342a9eb" providerId="ADAL" clId="{1F4CC86C-1233-484B-9A2F-89C831E1315F}" dt="2025-01-21T14:25:16.591" v="3"/>
        <pc:sldMkLst>
          <pc:docMk/>
          <pc:sldMk cId="3846261331" sldId="292"/>
        </pc:sldMkLst>
        <pc:picChg chg="add mod">
          <ac:chgData name="Hannah Puddefoot" userId="e428fa1b-cf7d-43f6-a9d0-3d1ff342a9eb" providerId="ADAL" clId="{1F4CC86C-1233-484B-9A2F-89C831E1315F}" dt="2025-01-21T14:25:16.591" v="3"/>
          <ac:picMkLst>
            <pc:docMk/>
            <pc:sldMk cId="3846261331" sldId="292"/>
            <ac:picMk id="2" creationId="{E1F94BA1-81D3-5BE4-08FF-253D49E89CAC}"/>
          </ac:picMkLst>
        </pc:picChg>
      </pc:sldChg>
      <pc:sldMasterChg chg="setBg modSldLayout">
        <pc:chgData name="Hannah Puddefoot" userId="e428fa1b-cf7d-43f6-a9d0-3d1ff342a9eb" providerId="ADAL" clId="{1F4CC86C-1233-484B-9A2F-89C831E1315F}" dt="2025-01-21T14:24:41.061" v="2"/>
        <pc:sldMasterMkLst>
          <pc:docMk/>
          <pc:sldMasterMk cId="319655835" sldId="2147483660"/>
        </pc:sldMasterMkLst>
        <pc:sldLayoutChg chg="setBg">
          <pc:chgData name="Hannah Puddefoot" userId="e428fa1b-cf7d-43f6-a9d0-3d1ff342a9eb" providerId="ADAL" clId="{1F4CC86C-1233-484B-9A2F-89C831E1315F}" dt="2025-01-21T14:24:41.061" v="2"/>
          <pc:sldLayoutMkLst>
            <pc:docMk/>
            <pc:sldMasterMk cId="319655835" sldId="2147483660"/>
            <pc:sldLayoutMk cId="1615487939" sldId="2147483661"/>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1809319334" sldId="2147483662"/>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346714019" sldId="2147483663"/>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2968395936" sldId="2147483664"/>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1203183779" sldId="2147483665"/>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443406332" sldId="2147483666"/>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3116845003" sldId="2147483667"/>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871812027" sldId="2147483668"/>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1945997584" sldId="2147483669"/>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2642014572" sldId="2147483670"/>
          </pc:sldLayoutMkLst>
        </pc:sldLayoutChg>
        <pc:sldLayoutChg chg="setBg">
          <pc:chgData name="Hannah Puddefoot" userId="e428fa1b-cf7d-43f6-a9d0-3d1ff342a9eb" providerId="ADAL" clId="{1F4CC86C-1233-484B-9A2F-89C831E1315F}" dt="2025-01-21T14:24:41.061" v="2"/>
          <pc:sldLayoutMkLst>
            <pc:docMk/>
            <pc:sldMasterMk cId="319655835" sldId="2147483660"/>
            <pc:sldLayoutMk cId="1451488220" sldId="214748367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21/01/2025</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21/01/2025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21/01/2025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21/01/2025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A44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21/01/2025</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Funt-aatSs?feature=oembe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0A4388-A36D-1947-830B-69C9BAF61312}"/>
              </a:ext>
            </a:extLst>
          </p:cNvPr>
          <p:cNvSpPr txBox="1">
            <a:spLocks/>
          </p:cNvSpPr>
          <p:nvPr/>
        </p:nvSpPr>
        <p:spPr>
          <a:xfrm>
            <a:off x="4644272" y="1546994"/>
            <a:ext cx="2444685" cy="4158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marR="0" lvl="0" indent="0" algn="l" defTabSz="914400" rtl="0" eaLnBrk="1" fontAlgn="auto" latinLnBrk="0" hangingPunct="1">
              <a:lnSpc>
                <a:spcPct val="90000"/>
              </a:lnSpc>
              <a:spcBef>
                <a:spcPts val="1400"/>
              </a:spcBef>
              <a:spcAft>
                <a:spcPts val="0"/>
              </a:spcAft>
              <a:buClr>
                <a:srgbClr val="94B6D2"/>
              </a:buClr>
              <a:buSzPct val="80000"/>
              <a:buFont typeface="Corbel" pitchFamily="34" charset="0"/>
              <a:buNone/>
              <a:tabLst/>
              <a:defRPr/>
            </a:pPr>
            <a:r>
              <a:rPr kumimoji="0" lang="en-GB" sz="2200" b="0" i="0" u="none" strike="noStrike" kern="1200" cap="none" spc="0" normalizeH="0" baseline="0" noProof="0" dirty="0">
                <a:ln>
                  <a:noFill/>
                </a:ln>
                <a:solidFill>
                  <a:srgbClr val="94B6D2"/>
                </a:solidFill>
                <a:effectLst/>
                <a:highlight>
                  <a:srgbClr val="FFFF00"/>
                </a:highlight>
                <a:uLnTx/>
                <a:uFillTx/>
                <a:latin typeface="Corbel" panose="020B0503020204020204"/>
                <a:ea typeface="+mn-ea"/>
                <a:cs typeface="+mn-cs"/>
              </a:rPr>
              <a:t>Add new branding</a:t>
            </a:r>
          </a:p>
        </p:txBody>
      </p:sp>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94B6D2"/>
                </a:solidFill>
                <a:effectLst/>
                <a:uLnTx/>
                <a:uFillTx/>
                <a:latin typeface="Corbel" panose="020B0503020204020204"/>
                <a:ea typeface="+mj-ea"/>
                <a:cs typeface="+mj-cs"/>
              </a:rPr>
              <a:t>Week </a:t>
            </a:r>
            <a:r>
              <a:rPr lang="en-GB" dirty="0">
                <a:solidFill>
                  <a:srgbClr val="94B6D2"/>
                </a:solidFill>
                <a:latin typeface="Corbel" panose="020B0503020204020204"/>
              </a:rPr>
              <a:t>Five</a:t>
            </a:r>
            <a:r>
              <a:rPr kumimoji="0" lang="en-GB" sz="4400" b="0" i="0" u="none" strike="noStrike" kern="1200" cap="none" spc="0" normalizeH="0" baseline="0" noProof="0" dirty="0">
                <a:ln>
                  <a:noFill/>
                </a:ln>
                <a:solidFill>
                  <a:srgbClr val="94B6D2"/>
                </a:solidFill>
                <a:effectLst/>
                <a:uLnTx/>
                <a:uFillTx/>
                <a:latin typeface="Corbel" panose="020B0503020204020204"/>
                <a:ea typeface="+mj-ea"/>
                <a:cs typeface="+mj-cs"/>
              </a:rPr>
              <a:t>, Plan One</a:t>
            </a:r>
          </a:p>
        </p:txBody>
      </p:sp>
      <p:pic>
        <p:nvPicPr>
          <p:cNvPr id="2" name="Picture 1" descr="A ladder on an orange background&#10;&#10;Description automatically generated">
            <a:extLst>
              <a:ext uri="{FF2B5EF4-FFF2-40B4-BE49-F238E27FC236}">
                <a16:creationId xmlns:a16="http://schemas.microsoft.com/office/drawing/2014/main" id="{254774B5-94B8-3A54-904F-1C2A43EE44D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1494" y="597730"/>
            <a:ext cx="4109011" cy="4109011"/>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D0B838-8430-B359-8E9F-F188F96D5098}"/>
              </a:ext>
            </a:extLst>
          </p:cNvPr>
          <p:cNvSpPr txBox="1"/>
          <p:nvPr/>
        </p:nvSpPr>
        <p:spPr>
          <a:xfrm>
            <a:off x="1222342" y="971209"/>
            <a:ext cx="9747315" cy="3539430"/>
          </a:xfrm>
          <a:prstGeom prst="rect">
            <a:avLst/>
          </a:prstGeom>
          <a:noFill/>
        </p:spPr>
        <p:txBody>
          <a:bodyPr wrap="square">
            <a:spAutoFit/>
          </a:bodyPr>
          <a:lstStyle/>
          <a:p>
            <a:r>
              <a:rPr lang="en-GB" sz="3200" dirty="0">
                <a:effectLst/>
                <a:latin typeface="Gill Sans MT" panose="020B0502020104020203" pitchFamily="34" charset="0"/>
                <a:ea typeface="Calibri" panose="020F0502020204030204" pitchFamily="34" charset="0"/>
                <a:cs typeface="Times New Roman" panose="02020603050405020304" pitchFamily="18" charset="0"/>
              </a:rPr>
              <a:t>Is it just in places of worship, such as a church, or school hall? </a:t>
            </a: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r>
              <a:rPr lang="en-GB" sz="3200" dirty="0">
                <a:effectLst/>
                <a:latin typeface="Gill Sans MT" panose="020B0502020104020203" pitchFamily="34" charset="0"/>
                <a:ea typeface="Calibri" panose="020F0502020204030204" pitchFamily="34" charset="0"/>
                <a:cs typeface="Times New Roman" panose="02020603050405020304" pitchFamily="18" charset="0"/>
              </a:rPr>
              <a:t>How could actions on the playground, how </a:t>
            </a:r>
            <a:r>
              <a:rPr lang="en-GB" sz="3200" dirty="0">
                <a:latin typeface="Gill Sans MT" panose="020B0502020104020203" pitchFamily="34" charset="0"/>
                <a:ea typeface="Calibri" panose="020F0502020204030204" pitchFamily="34" charset="0"/>
                <a:cs typeface="Times New Roman" panose="02020603050405020304" pitchFamily="18" charset="0"/>
              </a:rPr>
              <a:t>people</a:t>
            </a:r>
            <a:r>
              <a:rPr lang="en-GB" sz="3200" dirty="0">
                <a:effectLst/>
                <a:latin typeface="Gill Sans MT" panose="020B0502020104020203" pitchFamily="34" charset="0"/>
                <a:ea typeface="Calibri" panose="020F0502020204030204" pitchFamily="34" charset="0"/>
                <a:cs typeface="Times New Roman" panose="02020603050405020304" pitchFamily="18" charset="0"/>
              </a:rPr>
              <a:t> treat others or the planet etc. also be seen as showing worth to God? </a:t>
            </a:r>
            <a:endParaRPr lang="en-GB" sz="3200" dirty="0"/>
          </a:p>
        </p:txBody>
      </p:sp>
    </p:spTree>
    <p:extLst>
      <p:ext uri="{BB962C8B-B14F-4D97-AF65-F5344CB8AC3E}">
        <p14:creationId xmlns:p14="http://schemas.microsoft.com/office/powerpoint/2010/main" val="363681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DAE09B-6150-416F-4AD3-CE0730E36F97}"/>
              </a:ext>
            </a:extLst>
          </p:cNvPr>
          <p:cNvSpPr txBox="1"/>
          <p:nvPr/>
        </p:nvSpPr>
        <p:spPr>
          <a:xfrm>
            <a:off x="4572393" y="2056556"/>
            <a:ext cx="2818221" cy="369332"/>
          </a:xfrm>
          <a:prstGeom prst="rect">
            <a:avLst/>
          </a:prstGeom>
          <a:noFill/>
        </p:spPr>
        <p:txBody>
          <a:bodyPr wrap="square">
            <a:spAutoFit/>
          </a:bodyPr>
          <a:lstStyle/>
          <a:p>
            <a:r>
              <a:rPr lang="en-GB" dirty="0">
                <a:highlight>
                  <a:srgbClr val="FFFF00"/>
                </a:highlight>
                <a:latin typeface="Gill Sans MT" panose="020B0502020104020203" pitchFamily="34" charset="0"/>
                <a:ea typeface="Calibri" panose="020F0502020204030204" pitchFamily="34" charset="0"/>
                <a:cs typeface="Times New Roman" panose="02020603050405020304" pitchFamily="18" charset="0"/>
              </a:rPr>
              <a:t>HP to embed Week 5 VLOG</a:t>
            </a:r>
            <a:r>
              <a:rPr lang="en-GB" sz="1800" dirty="0">
                <a:effectLst/>
                <a:highlight>
                  <a:srgbClr val="FFFF00"/>
                </a:highlight>
                <a:latin typeface="Gill Sans MT" panose="020B0502020104020203" pitchFamily="34" charset="0"/>
                <a:ea typeface="Calibri" panose="020F0502020204030204" pitchFamily="34" charset="0"/>
                <a:cs typeface="Times New Roman" panose="02020603050405020304" pitchFamily="18" charset="0"/>
              </a:rPr>
              <a:t> </a:t>
            </a:r>
            <a:endParaRPr lang="en-GB" dirty="0">
              <a:highlight>
                <a:srgbClr val="FFFF00"/>
              </a:highlight>
            </a:endParaRPr>
          </a:p>
        </p:txBody>
      </p:sp>
      <p:pic>
        <p:nvPicPr>
          <p:cNvPr id="2" name="Online Media 1" title="VLOG - Week 5: Worshipping">
            <a:hlinkClick r:id="" action="ppaction://media"/>
            <a:extLst>
              <a:ext uri="{FF2B5EF4-FFF2-40B4-BE49-F238E27FC236}">
                <a16:creationId xmlns:a16="http://schemas.microsoft.com/office/drawing/2014/main" id="{E1F94BA1-81D3-5BE4-08FF-253D49E89CAC}"/>
              </a:ext>
            </a:extLst>
          </p:cNvPr>
          <p:cNvPicPr>
            <a:picLocks noRot="1" noChangeAspect="1"/>
          </p:cNvPicPr>
          <p:nvPr>
            <a:videoFile r:link="rId1"/>
          </p:nvPr>
        </p:nvPicPr>
        <p:blipFill>
          <a:blip r:embed="rId3"/>
          <a:stretch>
            <a:fillRect/>
          </a:stretch>
        </p:blipFill>
        <p:spPr>
          <a:xfrm>
            <a:off x="727148" y="395591"/>
            <a:ext cx="10737704" cy="6066817"/>
          </a:xfrm>
          <a:prstGeom prst="rect">
            <a:avLst/>
          </a:prstGeom>
        </p:spPr>
      </p:pic>
    </p:spTree>
    <p:extLst>
      <p:ext uri="{BB962C8B-B14F-4D97-AF65-F5344CB8AC3E}">
        <p14:creationId xmlns:p14="http://schemas.microsoft.com/office/powerpoint/2010/main" val="384626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vol="80000">
                <p:cTn id="12" fill="hold" display="0">
                  <p:stCondLst>
                    <p:cond delay="indefinite"/>
                  </p:stCondLst>
                </p:cTn>
                <p:tgtEl>
                  <p:spTgt spid="2"/>
                </p:tgtEl>
              </p:cMediaNode>
            </p:vide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212931-1946-899B-1440-1DD53EA7CAC6}"/>
              </a:ext>
            </a:extLst>
          </p:cNvPr>
          <p:cNvSpPr txBox="1"/>
          <p:nvPr/>
        </p:nvSpPr>
        <p:spPr>
          <a:xfrm>
            <a:off x="1416378" y="871122"/>
            <a:ext cx="9933494" cy="5132046"/>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When Jacob awoke from his sleep, he thought, “Surely the Lord is in this place, and I was not aware of it.” </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Jacob had ‘boxed’ God. He had decided that God could be found at certain times and places, but was not with him at other times of his life. Through his dream, Jacob began to realise that God was with him in all parts of his life.</a:t>
            </a:r>
          </a:p>
        </p:txBody>
      </p:sp>
      <p:grpSp>
        <p:nvGrpSpPr>
          <p:cNvPr id="4" name="Group 3">
            <a:extLst>
              <a:ext uri="{FF2B5EF4-FFF2-40B4-BE49-F238E27FC236}">
                <a16:creationId xmlns:a16="http://schemas.microsoft.com/office/drawing/2014/main" id="{0DF58D95-AC8F-CD28-D48D-ED8BBC59256E}"/>
              </a:ext>
            </a:extLst>
          </p:cNvPr>
          <p:cNvGrpSpPr/>
          <p:nvPr/>
        </p:nvGrpSpPr>
        <p:grpSpPr>
          <a:xfrm>
            <a:off x="4726716" y="2142078"/>
            <a:ext cx="2738568" cy="2005716"/>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82475F33-8CC7-C20F-9404-278B5435AB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6" name="Picture 5" descr="A black background with a black square&#10;&#10;Description automatically generated with medium confidence">
              <a:extLst>
                <a:ext uri="{FF2B5EF4-FFF2-40B4-BE49-F238E27FC236}">
                  <a16:creationId xmlns:a16="http://schemas.microsoft.com/office/drawing/2014/main" id="{ACF3F0ED-4605-5D0E-D4E5-251C188299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Tree>
    <p:extLst>
      <p:ext uri="{BB962C8B-B14F-4D97-AF65-F5344CB8AC3E}">
        <p14:creationId xmlns:p14="http://schemas.microsoft.com/office/powerpoint/2010/main" val="148798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214393-3408-E75F-25A1-234C31228898}"/>
              </a:ext>
            </a:extLst>
          </p:cNvPr>
          <p:cNvSpPr txBox="1"/>
          <p:nvPr/>
        </p:nvSpPr>
        <p:spPr>
          <a:xfrm>
            <a:off x="1212915" y="1357376"/>
            <a:ext cx="9766169" cy="3850093"/>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What do we show to most worth to as a school?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Where is worship happening in the school?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Is it just seen when we meet together like this? Or can worship be seen at other times and places?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769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C6BA58-4053-A454-9208-114ECAA1C5FE}"/>
              </a:ext>
            </a:extLst>
          </p:cNvPr>
          <p:cNvSpPr txBox="1"/>
          <p:nvPr/>
        </p:nvSpPr>
        <p:spPr>
          <a:xfrm>
            <a:off x="1340964" y="933170"/>
            <a:ext cx="9707250" cy="5000408"/>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Prayer</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God,</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Thank you for being with us at all times and in all places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Help us to worship you with all we think, say and do</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a:effectLst/>
                <a:latin typeface="Gill Sans MT" panose="020B0502020104020203" pitchFamily="34" charset="0"/>
                <a:ea typeface="Calibri" panose="020F0502020204030204" pitchFamily="34" charset="0"/>
                <a:cs typeface="Times New Roman" panose="02020603050405020304" pitchFamily="18" charset="0"/>
              </a:rPr>
              <a:t>Amen</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802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B728AE-6CFF-0D14-D794-110A35B1468A}"/>
              </a:ext>
            </a:extLst>
          </p:cNvPr>
          <p:cNvGrpSpPr/>
          <p:nvPr/>
        </p:nvGrpSpPr>
        <p:grpSpPr>
          <a:xfrm>
            <a:off x="4190133" y="1460828"/>
            <a:ext cx="3811734" cy="2818941"/>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EF8CEB66-D5A8-8A88-089E-EDBD7BFD0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60D26A76-7AAF-FF3C-08E6-74E84E036B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
        <p:nvSpPr>
          <p:cNvPr id="2" name="TextBox 1">
            <a:extLst>
              <a:ext uri="{FF2B5EF4-FFF2-40B4-BE49-F238E27FC236}">
                <a16:creationId xmlns:a16="http://schemas.microsoft.com/office/drawing/2014/main" id="{81D770E7-277B-3846-CE5E-BEC0F141F468}"/>
              </a:ext>
            </a:extLst>
          </p:cNvPr>
          <p:cNvSpPr txBox="1"/>
          <p:nvPr/>
        </p:nvSpPr>
        <p:spPr>
          <a:xfrm>
            <a:off x="3503629" y="4628561"/>
            <a:ext cx="5184742" cy="523220"/>
          </a:xfrm>
          <a:prstGeom prst="rect">
            <a:avLst/>
          </a:prstGeom>
          <a:noFill/>
        </p:spPr>
        <p:txBody>
          <a:bodyPr wrap="square" rtlCol="0">
            <a:spAutoFit/>
          </a:bodyPr>
          <a:lstStyle/>
          <a:p>
            <a:r>
              <a:rPr lang="en-GB" sz="2800" dirty="0">
                <a:latin typeface="Gill Sans MT" panose="020B0502020104020203" pitchFamily="34" charset="0"/>
              </a:rPr>
              <a:t>Jacob’s Ladder (Genesis 28: 10-22)</a:t>
            </a:r>
          </a:p>
        </p:txBody>
      </p:sp>
    </p:spTree>
    <p:extLst>
      <p:ext uri="{BB962C8B-B14F-4D97-AF65-F5344CB8AC3E}">
        <p14:creationId xmlns:p14="http://schemas.microsoft.com/office/powerpoint/2010/main" val="2661087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BFA511-76DB-45B2-A699-043B0AC1AC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096" y="736846"/>
            <a:ext cx="10990554" cy="5495277"/>
          </a:xfrm>
          <a:prstGeom prst="rect">
            <a:avLst/>
          </a:prstGeom>
        </p:spPr>
      </p:pic>
    </p:spTree>
    <p:extLst>
      <p:ext uri="{BB962C8B-B14F-4D97-AF65-F5344CB8AC3E}">
        <p14:creationId xmlns:p14="http://schemas.microsoft.com/office/powerpoint/2010/main" val="373860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F4E1CD-ACCF-4DD5-A02D-8827D8A6C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293" y="665825"/>
            <a:ext cx="11063056" cy="5531527"/>
          </a:xfrm>
          <a:prstGeom prst="rect">
            <a:avLst/>
          </a:prstGeom>
        </p:spPr>
      </p:pic>
    </p:spTree>
    <p:extLst>
      <p:ext uri="{BB962C8B-B14F-4D97-AF65-F5344CB8AC3E}">
        <p14:creationId xmlns:p14="http://schemas.microsoft.com/office/powerpoint/2010/main" val="151752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56D67D6-EDAB-4AAC-8F19-2D6A9CCD2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87" y="664644"/>
            <a:ext cx="11057426" cy="5528712"/>
          </a:xfrm>
          <a:prstGeom prst="rect">
            <a:avLst/>
          </a:prstGeom>
        </p:spPr>
      </p:pic>
    </p:spTree>
    <p:extLst>
      <p:ext uri="{BB962C8B-B14F-4D97-AF65-F5344CB8AC3E}">
        <p14:creationId xmlns:p14="http://schemas.microsoft.com/office/powerpoint/2010/main" val="3477783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B2C558-CCDD-4FD8-A63A-A40AE0D8AD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840" y="661920"/>
            <a:ext cx="11068320" cy="5534160"/>
          </a:xfrm>
          <a:prstGeom prst="rect">
            <a:avLst/>
          </a:prstGeom>
        </p:spPr>
      </p:pic>
    </p:spTree>
    <p:extLst>
      <p:ext uri="{BB962C8B-B14F-4D97-AF65-F5344CB8AC3E}">
        <p14:creationId xmlns:p14="http://schemas.microsoft.com/office/powerpoint/2010/main" val="3725273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AD2C80-A3B5-EAC0-13D8-FDE78DA20CBE}"/>
              </a:ext>
            </a:extLst>
          </p:cNvPr>
          <p:cNvSpPr txBox="1"/>
          <p:nvPr/>
        </p:nvSpPr>
        <p:spPr>
          <a:xfrm>
            <a:off x="1448585" y="1392436"/>
            <a:ext cx="9294829" cy="3927998"/>
          </a:xfrm>
          <a:prstGeom prst="rect">
            <a:avLst/>
          </a:prstGeom>
          <a:noFill/>
        </p:spPr>
        <p:txBody>
          <a:bodyPr wrap="square">
            <a:spAutoFit/>
          </a:bodyPr>
          <a:lstStyle/>
          <a:p>
            <a:pPr algn="ctr">
              <a:lnSpc>
                <a:spcPct val="107000"/>
              </a:lnSpc>
              <a:spcAft>
                <a:spcPts val="800"/>
              </a:spcAft>
            </a:pPr>
            <a:r>
              <a:rPr lang="en-GB" sz="3600" dirty="0">
                <a:effectLst/>
                <a:latin typeface="Gill Sans MT" panose="020B0502020104020203" pitchFamily="34" charset="0"/>
                <a:ea typeface="Calibri" panose="020F0502020204030204" pitchFamily="34" charset="0"/>
                <a:cs typeface="Times New Roman" panose="02020603050405020304" pitchFamily="18" charset="0"/>
              </a:rPr>
              <a:t>We have collective worship every </a:t>
            </a:r>
            <a:r>
              <a:rPr lang="en-GB" sz="3600" dirty="0">
                <a:latin typeface="Gill Sans MT" panose="020B0502020104020203" pitchFamily="34" charset="0"/>
                <a:ea typeface="Calibri" panose="020F0502020204030204" pitchFamily="34" charset="0"/>
                <a:cs typeface="Times New Roman" panose="02020603050405020304" pitchFamily="18" charset="0"/>
              </a:rPr>
              <a:t>day</a:t>
            </a:r>
            <a:r>
              <a:rPr lang="en-GB" sz="3600" dirty="0">
                <a:effectLst/>
                <a:latin typeface="Gill Sans MT" panose="020B0502020104020203" pitchFamily="34" charset="0"/>
                <a:ea typeface="Calibri" panose="020F0502020204030204" pitchFamily="34" charset="0"/>
                <a:cs typeface="Times New Roman" panose="02020603050405020304" pitchFamily="18" charset="0"/>
              </a:rPr>
              <a:t>, but what does ‘worship’ mean? </a:t>
            </a:r>
          </a:p>
          <a:p>
            <a:pPr algn="ctr">
              <a:lnSpc>
                <a:spcPct val="107000"/>
              </a:lnSpc>
              <a:spcAft>
                <a:spcPts val="800"/>
              </a:spcAft>
            </a:pPr>
            <a:endParaRPr lang="en-GB" sz="3600" dirty="0">
              <a:effectLst/>
              <a:latin typeface="Gill Sans MT" panose="020B0502020104020203"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3600" dirty="0">
              <a:latin typeface="Gill Sans MT" panose="020B0502020104020203"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3600" dirty="0">
                <a:effectLst/>
                <a:latin typeface="Gill Sans MT" panose="020B0502020104020203" pitchFamily="34" charset="0"/>
                <a:ea typeface="Calibri" panose="020F0502020204030204" pitchFamily="34" charset="0"/>
                <a:cs typeface="Times New Roman" panose="02020603050405020304" pitchFamily="18" charset="0"/>
              </a:rPr>
              <a:t>What images come into your head when you hear the word worship?</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23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F33E92-A2BB-BED0-22E8-E66AAAB86452}"/>
              </a:ext>
            </a:extLst>
          </p:cNvPr>
          <p:cNvSpPr txBox="1"/>
          <p:nvPr/>
        </p:nvSpPr>
        <p:spPr>
          <a:xfrm>
            <a:off x="1077405" y="1086820"/>
            <a:ext cx="10037190" cy="4684359"/>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‘Worship’ comes from the Anglo-Saxon word ‘</a:t>
            </a:r>
            <a:r>
              <a:rPr lang="en-GB" sz="3200" dirty="0" err="1">
                <a:effectLst/>
                <a:latin typeface="Gill Sans MT" panose="020B0502020104020203" pitchFamily="34" charset="0"/>
                <a:ea typeface="Calibri" panose="020F0502020204030204" pitchFamily="34" charset="0"/>
                <a:cs typeface="Times New Roman" panose="02020603050405020304" pitchFamily="18" charset="0"/>
              </a:rPr>
              <a:t>worthshippe</a:t>
            </a:r>
            <a:r>
              <a:rPr lang="en-GB" sz="3200" dirty="0">
                <a:effectLst/>
                <a:latin typeface="Gill Sans MT" panose="020B0502020104020203" pitchFamily="34" charset="0"/>
                <a:ea typeface="Calibri" panose="020F0502020204030204" pitchFamily="34" charset="0"/>
                <a:cs typeface="Times New Roman" panose="02020603050405020304" pitchFamily="18" charset="0"/>
              </a:rPr>
              <a:t>’. It is showing worth to something or someone. </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I wonder, what do you think people give the most worth to in the world today?</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Does this understanding of ‘worship’ differ to our initial ideas?</a:t>
            </a:r>
          </a:p>
        </p:txBody>
      </p:sp>
    </p:spTree>
    <p:extLst>
      <p:ext uri="{BB962C8B-B14F-4D97-AF65-F5344CB8AC3E}">
        <p14:creationId xmlns:p14="http://schemas.microsoft.com/office/powerpoint/2010/main" val="357961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3C4029-07A7-2597-6F1F-BFF1FD1CB348}"/>
              </a:ext>
            </a:extLst>
          </p:cNvPr>
          <p:cNvSpPr txBox="1"/>
          <p:nvPr/>
        </p:nvSpPr>
        <p:spPr>
          <a:xfrm>
            <a:off x="1472939" y="1366897"/>
            <a:ext cx="9179350" cy="1569660"/>
          </a:xfrm>
          <a:prstGeom prst="rect">
            <a:avLst/>
          </a:prstGeom>
          <a:noFill/>
        </p:spPr>
        <p:txBody>
          <a:bodyPr wrap="square">
            <a:spAutoFit/>
          </a:bodyPr>
          <a:lstStyle/>
          <a:p>
            <a:r>
              <a:rPr lang="en-GB" sz="3200" dirty="0">
                <a:effectLst/>
                <a:latin typeface="Gill Sans MT" panose="020B0502020104020203" pitchFamily="34" charset="0"/>
                <a:ea typeface="Calibri" panose="020F0502020204030204" pitchFamily="34" charset="0"/>
                <a:cs typeface="Times New Roman" panose="02020603050405020304" pitchFamily="18" charset="0"/>
              </a:rPr>
              <a:t>For many people, worship is showing worth to God. </a:t>
            </a: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r>
              <a:rPr lang="en-GB" sz="3200" dirty="0">
                <a:effectLst/>
                <a:latin typeface="Gill Sans MT" panose="020B0502020104020203" pitchFamily="34" charset="0"/>
                <a:ea typeface="Calibri" panose="020F0502020204030204" pitchFamily="34" charset="0"/>
                <a:cs typeface="Times New Roman" panose="02020603050405020304" pitchFamily="18" charset="0"/>
              </a:rPr>
              <a:t>Where can this type of worship take place?</a:t>
            </a:r>
            <a:endParaRPr lang="en-GB" sz="3200" dirty="0"/>
          </a:p>
        </p:txBody>
      </p:sp>
    </p:spTree>
    <p:extLst>
      <p:ext uri="{BB962C8B-B14F-4D97-AF65-F5344CB8AC3E}">
        <p14:creationId xmlns:p14="http://schemas.microsoft.com/office/powerpoint/2010/main" val="4086305014"/>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B815611-7DE0-4BA4-B1ED-596F539A7903}">
  <ds:schemaRefs>
    <ds:schemaRef ds:uri="http://schemas.microsoft.com/sharepoint/v3/contenttype/forms"/>
  </ds:schemaRefs>
</ds:datastoreItem>
</file>

<file path=customXml/itemProps2.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docProps/app.xml><?xml version="1.0" encoding="utf-8"?>
<Properties xmlns="http://schemas.openxmlformats.org/officeDocument/2006/extended-properties" xmlns:vt="http://schemas.openxmlformats.org/officeDocument/2006/docPropsVTypes">
  <TotalTime>61</TotalTime>
  <Words>318</Words>
  <Application>Microsoft Office PowerPoint</Application>
  <PresentationFormat>Widescreen</PresentationFormat>
  <Paragraphs>43</Paragraphs>
  <Slides>14</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Corbel</vt:lpstr>
      <vt:lpstr>Gill Sans MT</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2025-01-21T14:25:19Z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