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75" r:id="rId5"/>
    <p:sldId id="279" r:id="rId6"/>
    <p:sldId id="277"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A44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831E3BF-544A-43BB-B673-6CFA4045570C}" v="3" dt="2024-12-06T13:56:12.90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114"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nnah Puddefoot" userId="e428fa1b-cf7d-43f6-a9d0-3d1ff342a9eb" providerId="ADAL" clId="{6831E3BF-544A-43BB-B673-6CFA4045570C}"/>
    <pc:docChg chg="custSel modSld modMainMaster">
      <pc:chgData name="Hannah Puddefoot" userId="e428fa1b-cf7d-43f6-a9d0-3d1ff342a9eb" providerId="ADAL" clId="{6831E3BF-544A-43BB-B673-6CFA4045570C}" dt="2024-12-06T13:56:12.903" v="6"/>
      <pc:docMkLst>
        <pc:docMk/>
      </pc:docMkLst>
      <pc:sldChg chg="addSp delSp modSp mod setBg">
        <pc:chgData name="Hannah Puddefoot" userId="e428fa1b-cf7d-43f6-a9d0-3d1ff342a9eb" providerId="ADAL" clId="{6831E3BF-544A-43BB-B673-6CFA4045570C}" dt="2024-12-06T13:56:12.903" v="6"/>
        <pc:sldMkLst>
          <pc:docMk/>
          <pc:sldMk cId="2841843846" sldId="275"/>
        </pc:sldMkLst>
        <pc:spChg chg="del mod">
          <ac:chgData name="Hannah Puddefoot" userId="e428fa1b-cf7d-43f6-a9d0-3d1ff342a9eb" providerId="ADAL" clId="{6831E3BF-544A-43BB-B673-6CFA4045570C}" dt="2024-12-06T13:55:57.170" v="1" actId="478"/>
          <ac:spMkLst>
            <pc:docMk/>
            <pc:sldMk cId="2841843846" sldId="275"/>
            <ac:spMk id="3" creationId="{9F0A4388-A36D-1947-830B-69C9BAF61312}"/>
          </ac:spMkLst>
        </pc:spChg>
        <pc:spChg chg="mod">
          <ac:chgData name="Hannah Puddefoot" userId="e428fa1b-cf7d-43f6-a9d0-3d1ff342a9eb" providerId="ADAL" clId="{6831E3BF-544A-43BB-B673-6CFA4045570C}" dt="2024-12-06T13:56:03.551" v="4" actId="207"/>
          <ac:spMkLst>
            <pc:docMk/>
            <pc:sldMk cId="2841843846" sldId="275"/>
            <ac:spMk id="5" creationId="{D08E6C7A-FE4A-5A18-73B3-96D6347E4855}"/>
          </ac:spMkLst>
        </pc:spChg>
        <pc:picChg chg="add mod">
          <ac:chgData name="Hannah Puddefoot" userId="e428fa1b-cf7d-43f6-a9d0-3d1ff342a9eb" providerId="ADAL" clId="{6831E3BF-544A-43BB-B673-6CFA4045570C}" dt="2024-12-06T13:55:57.402" v="2"/>
          <ac:picMkLst>
            <pc:docMk/>
            <pc:sldMk cId="2841843846" sldId="275"/>
            <ac:picMk id="2" creationId="{8B5DA6F8-D895-2B9C-8645-2F11C3DAD0CB}"/>
          </ac:picMkLst>
        </pc:picChg>
      </pc:sldChg>
      <pc:sldChg chg="setBg">
        <pc:chgData name="Hannah Puddefoot" userId="e428fa1b-cf7d-43f6-a9d0-3d1ff342a9eb" providerId="ADAL" clId="{6831E3BF-544A-43BB-B673-6CFA4045570C}" dt="2024-12-06T13:56:12.903" v="6"/>
        <pc:sldMkLst>
          <pc:docMk/>
          <pc:sldMk cId="125701709" sldId="279"/>
        </pc:sldMkLst>
      </pc:sldChg>
      <pc:sldMasterChg chg="setBg modSldLayout">
        <pc:chgData name="Hannah Puddefoot" userId="e428fa1b-cf7d-43f6-a9d0-3d1ff342a9eb" providerId="ADAL" clId="{6831E3BF-544A-43BB-B673-6CFA4045570C}" dt="2024-12-06T13:56:12.903" v="6"/>
        <pc:sldMasterMkLst>
          <pc:docMk/>
          <pc:sldMasterMk cId="319655835" sldId="2147483660"/>
        </pc:sldMasterMkLst>
        <pc:sldLayoutChg chg="setBg">
          <pc:chgData name="Hannah Puddefoot" userId="e428fa1b-cf7d-43f6-a9d0-3d1ff342a9eb" providerId="ADAL" clId="{6831E3BF-544A-43BB-B673-6CFA4045570C}" dt="2024-12-06T13:56:12.903" v="6"/>
          <pc:sldLayoutMkLst>
            <pc:docMk/>
            <pc:sldMasterMk cId="319655835" sldId="2147483660"/>
            <pc:sldLayoutMk cId="1615487939" sldId="2147483661"/>
          </pc:sldLayoutMkLst>
        </pc:sldLayoutChg>
        <pc:sldLayoutChg chg="setBg">
          <pc:chgData name="Hannah Puddefoot" userId="e428fa1b-cf7d-43f6-a9d0-3d1ff342a9eb" providerId="ADAL" clId="{6831E3BF-544A-43BB-B673-6CFA4045570C}" dt="2024-12-06T13:56:12.903" v="6"/>
          <pc:sldLayoutMkLst>
            <pc:docMk/>
            <pc:sldMasterMk cId="319655835" sldId="2147483660"/>
            <pc:sldLayoutMk cId="1809319334" sldId="2147483662"/>
          </pc:sldLayoutMkLst>
        </pc:sldLayoutChg>
        <pc:sldLayoutChg chg="setBg">
          <pc:chgData name="Hannah Puddefoot" userId="e428fa1b-cf7d-43f6-a9d0-3d1ff342a9eb" providerId="ADAL" clId="{6831E3BF-544A-43BB-B673-6CFA4045570C}" dt="2024-12-06T13:56:12.903" v="6"/>
          <pc:sldLayoutMkLst>
            <pc:docMk/>
            <pc:sldMasterMk cId="319655835" sldId="2147483660"/>
            <pc:sldLayoutMk cId="346714019" sldId="2147483663"/>
          </pc:sldLayoutMkLst>
        </pc:sldLayoutChg>
        <pc:sldLayoutChg chg="setBg">
          <pc:chgData name="Hannah Puddefoot" userId="e428fa1b-cf7d-43f6-a9d0-3d1ff342a9eb" providerId="ADAL" clId="{6831E3BF-544A-43BB-B673-6CFA4045570C}" dt="2024-12-06T13:56:12.903" v="6"/>
          <pc:sldLayoutMkLst>
            <pc:docMk/>
            <pc:sldMasterMk cId="319655835" sldId="2147483660"/>
            <pc:sldLayoutMk cId="2968395936" sldId="2147483664"/>
          </pc:sldLayoutMkLst>
        </pc:sldLayoutChg>
        <pc:sldLayoutChg chg="setBg">
          <pc:chgData name="Hannah Puddefoot" userId="e428fa1b-cf7d-43f6-a9d0-3d1ff342a9eb" providerId="ADAL" clId="{6831E3BF-544A-43BB-B673-6CFA4045570C}" dt="2024-12-06T13:56:12.903" v="6"/>
          <pc:sldLayoutMkLst>
            <pc:docMk/>
            <pc:sldMasterMk cId="319655835" sldId="2147483660"/>
            <pc:sldLayoutMk cId="1203183779" sldId="2147483665"/>
          </pc:sldLayoutMkLst>
        </pc:sldLayoutChg>
        <pc:sldLayoutChg chg="setBg">
          <pc:chgData name="Hannah Puddefoot" userId="e428fa1b-cf7d-43f6-a9d0-3d1ff342a9eb" providerId="ADAL" clId="{6831E3BF-544A-43BB-B673-6CFA4045570C}" dt="2024-12-06T13:56:12.903" v="6"/>
          <pc:sldLayoutMkLst>
            <pc:docMk/>
            <pc:sldMasterMk cId="319655835" sldId="2147483660"/>
            <pc:sldLayoutMk cId="443406332" sldId="2147483666"/>
          </pc:sldLayoutMkLst>
        </pc:sldLayoutChg>
        <pc:sldLayoutChg chg="setBg">
          <pc:chgData name="Hannah Puddefoot" userId="e428fa1b-cf7d-43f6-a9d0-3d1ff342a9eb" providerId="ADAL" clId="{6831E3BF-544A-43BB-B673-6CFA4045570C}" dt="2024-12-06T13:56:12.903" v="6"/>
          <pc:sldLayoutMkLst>
            <pc:docMk/>
            <pc:sldMasterMk cId="319655835" sldId="2147483660"/>
            <pc:sldLayoutMk cId="3116845003" sldId="2147483667"/>
          </pc:sldLayoutMkLst>
        </pc:sldLayoutChg>
        <pc:sldLayoutChg chg="setBg">
          <pc:chgData name="Hannah Puddefoot" userId="e428fa1b-cf7d-43f6-a9d0-3d1ff342a9eb" providerId="ADAL" clId="{6831E3BF-544A-43BB-B673-6CFA4045570C}" dt="2024-12-06T13:56:12.903" v="6"/>
          <pc:sldLayoutMkLst>
            <pc:docMk/>
            <pc:sldMasterMk cId="319655835" sldId="2147483660"/>
            <pc:sldLayoutMk cId="871812027" sldId="2147483668"/>
          </pc:sldLayoutMkLst>
        </pc:sldLayoutChg>
        <pc:sldLayoutChg chg="setBg">
          <pc:chgData name="Hannah Puddefoot" userId="e428fa1b-cf7d-43f6-a9d0-3d1ff342a9eb" providerId="ADAL" clId="{6831E3BF-544A-43BB-B673-6CFA4045570C}" dt="2024-12-06T13:56:12.903" v="6"/>
          <pc:sldLayoutMkLst>
            <pc:docMk/>
            <pc:sldMasterMk cId="319655835" sldId="2147483660"/>
            <pc:sldLayoutMk cId="1945997584" sldId="2147483669"/>
          </pc:sldLayoutMkLst>
        </pc:sldLayoutChg>
        <pc:sldLayoutChg chg="setBg">
          <pc:chgData name="Hannah Puddefoot" userId="e428fa1b-cf7d-43f6-a9d0-3d1ff342a9eb" providerId="ADAL" clId="{6831E3BF-544A-43BB-B673-6CFA4045570C}" dt="2024-12-06T13:56:12.903" v="6"/>
          <pc:sldLayoutMkLst>
            <pc:docMk/>
            <pc:sldMasterMk cId="319655835" sldId="2147483660"/>
            <pc:sldLayoutMk cId="2642014572" sldId="2147483670"/>
          </pc:sldLayoutMkLst>
        </pc:sldLayoutChg>
        <pc:sldLayoutChg chg="setBg">
          <pc:chgData name="Hannah Puddefoot" userId="e428fa1b-cf7d-43f6-a9d0-3d1ff342a9eb" providerId="ADAL" clId="{6831E3BF-544A-43BB-B673-6CFA4045570C}" dt="2024-12-06T13:56:12.903" v="6"/>
          <pc:sldLayoutMkLst>
            <pc:docMk/>
            <pc:sldMasterMk cId="319655835" sldId="2147483660"/>
            <pc:sldLayoutMk cId="1451488220" sldId="2147483671"/>
          </pc:sldLayoutMkLst>
        </pc:sldLayoutChg>
      </pc:sldMasterChg>
    </pc:docChg>
  </pc:docChgLst>
  <pc:docChgLst>
    <pc:chgData name="Ryan Parker" userId="7ee766c9-27f8-4419-b20e-a9b26e408c04" providerId="ADAL" clId="{96AE7F45-CB9A-439D-A867-92B84FC17718}"/>
    <pc:docChg chg="custSel addSld delSld modSld sldOrd delMainMaster">
      <pc:chgData name="Ryan Parker" userId="7ee766c9-27f8-4419-b20e-a9b26e408c04" providerId="ADAL" clId="{96AE7F45-CB9A-439D-A867-92B84FC17718}" dt="2024-08-13T09:08:01.610" v="326" actId="47"/>
      <pc:docMkLst>
        <pc:docMk/>
      </pc:docMkLst>
      <pc:sldChg chg="add del">
        <pc:chgData name="Ryan Parker" userId="7ee766c9-27f8-4419-b20e-a9b26e408c04" providerId="ADAL" clId="{96AE7F45-CB9A-439D-A867-92B84FC17718}" dt="2024-08-13T08:52:16.500" v="65"/>
        <pc:sldMkLst>
          <pc:docMk/>
          <pc:sldMk cId="2850490962" sldId="265"/>
        </pc:sldMkLst>
      </pc:sldChg>
      <pc:sldChg chg="add del">
        <pc:chgData name="Ryan Parker" userId="7ee766c9-27f8-4419-b20e-a9b26e408c04" providerId="ADAL" clId="{96AE7F45-CB9A-439D-A867-92B84FC17718}" dt="2024-08-13T08:48:50.732" v="4" actId="47"/>
        <pc:sldMkLst>
          <pc:docMk/>
          <pc:sldMk cId="2215929184" sldId="272"/>
        </pc:sldMkLst>
      </pc:sldChg>
      <pc:sldChg chg="add del">
        <pc:chgData name="Ryan Parker" userId="7ee766c9-27f8-4419-b20e-a9b26e408c04" providerId="ADAL" clId="{96AE7F45-CB9A-439D-A867-92B84FC17718}" dt="2024-08-13T08:48:47.532" v="2" actId="47"/>
        <pc:sldMkLst>
          <pc:docMk/>
          <pc:sldMk cId="1183708085" sldId="274"/>
        </pc:sldMkLst>
      </pc:sldChg>
      <pc:sldChg chg="modSp add mod">
        <pc:chgData name="Ryan Parker" userId="7ee766c9-27f8-4419-b20e-a9b26e408c04" providerId="ADAL" clId="{96AE7F45-CB9A-439D-A867-92B84FC17718}" dt="2024-08-13T08:48:53.797" v="11" actId="27636"/>
        <pc:sldMkLst>
          <pc:docMk/>
          <pc:sldMk cId="2841843846" sldId="275"/>
        </pc:sldMkLst>
        <pc:spChg chg="mod">
          <ac:chgData name="Ryan Parker" userId="7ee766c9-27f8-4419-b20e-a9b26e408c04" providerId="ADAL" clId="{96AE7F45-CB9A-439D-A867-92B84FC17718}" dt="2024-08-13T08:48:53.797" v="11" actId="27636"/>
          <ac:spMkLst>
            <pc:docMk/>
            <pc:sldMk cId="2841843846" sldId="275"/>
            <ac:spMk id="5" creationId="{D08E6C7A-FE4A-5A18-73B3-96D6347E4855}"/>
          </ac:spMkLst>
        </pc:spChg>
      </pc:sldChg>
      <pc:sldChg chg="add del">
        <pc:chgData name="Ryan Parker" userId="7ee766c9-27f8-4419-b20e-a9b26e408c04" providerId="ADAL" clId="{96AE7F45-CB9A-439D-A867-92B84FC17718}" dt="2024-08-13T08:52:18.321" v="66" actId="47"/>
        <pc:sldMkLst>
          <pc:docMk/>
          <pc:sldMk cId="628410487" sldId="276"/>
        </pc:sldMkLst>
      </pc:sldChg>
      <pc:sldChg chg="addSp delSp modSp add mod">
        <pc:chgData name="Ryan Parker" userId="7ee766c9-27f8-4419-b20e-a9b26e408c04" providerId="ADAL" clId="{96AE7F45-CB9A-439D-A867-92B84FC17718}" dt="2024-08-13T08:55:30.539" v="91" actId="1076"/>
        <pc:sldMkLst>
          <pc:docMk/>
          <pc:sldMk cId="3943233272" sldId="277"/>
        </pc:sldMkLst>
        <pc:spChg chg="del">
          <ac:chgData name="Ryan Parker" userId="7ee766c9-27f8-4419-b20e-a9b26e408c04" providerId="ADAL" clId="{96AE7F45-CB9A-439D-A867-92B84FC17718}" dt="2024-08-13T08:48:58.981" v="12" actId="478"/>
          <ac:spMkLst>
            <pc:docMk/>
            <pc:sldMk cId="3943233272" sldId="277"/>
            <ac:spMk id="3" creationId="{717E3276-63D2-F0C0-BBE8-04F5EE9F0AD0}"/>
          </ac:spMkLst>
        </pc:spChg>
        <pc:spChg chg="add mod">
          <ac:chgData name="Ryan Parker" userId="7ee766c9-27f8-4419-b20e-a9b26e408c04" providerId="ADAL" clId="{96AE7F45-CB9A-439D-A867-92B84FC17718}" dt="2024-08-13T08:55:28.712" v="90" actId="1076"/>
          <ac:spMkLst>
            <pc:docMk/>
            <pc:sldMk cId="3943233272" sldId="277"/>
            <ac:spMk id="4" creationId="{032049FF-6988-135A-0F12-A0E1F6C4E209}"/>
          </ac:spMkLst>
        </pc:spChg>
        <pc:picChg chg="add mod">
          <ac:chgData name="Ryan Parker" userId="7ee766c9-27f8-4419-b20e-a9b26e408c04" providerId="ADAL" clId="{96AE7F45-CB9A-439D-A867-92B84FC17718}" dt="2024-08-13T08:55:30.539" v="91" actId="1076"/>
          <ac:picMkLst>
            <pc:docMk/>
            <pc:sldMk cId="3943233272" sldId="277"/>
            <ac:picMk id="6" creationId="{441223E0-34B4-BD1F-D06A-0393674961F3}"/>
          </ac:picMkLst>
        </pc:picChg>
      </pc:sldChg>
      <pc:sldChg chg="addSp modSp add mod ord">
        <pc:chgData name="Ryan Parker" userId="7ee766c9-27f8-4419-b20e-a9b26e408c04" providerId="ADAL" clId="{96AE7F45-CB9A-439D-A867-92B84FC17718}" dt="2024-08-13T08:49:36.998" v="62" actId="1076"/>
        <pc:sldMkLst>
          <pc:docMk/>
          <pc:sldMk cId="3608085523" sldId="278"/>
        </pc:sldMkLst>
        <pc:spChg chg="add mod">
          <ac:chgData name="Ryan Parker" userId="7ee766c9-27f8-4419-b20e-a9b26e408c04" providerId="ADAL" clId="{96AE7F45-CB9A-439D-A867-92B84FC17718}" dt="2024-08-13T08:49:36.998" v="62" actId="1076"/>
          <ac:spMkLst>
            <pc:docMk/>
            <pc:sldMk cId="3608085523" sldId="278"/>
            <ac:spMk id="2" creationId="{C8383783-7A42-80B2-8887-DB9D82F05C57}"/>
          </ac:spMkLst>
        </pc:spChg>
      </pc:sldChg>
      <pc:sldChg chg="addSp modSp add mod modAnim">
        <pc:chgData name="Ryan Parker" userId="7ee766c9-27f8-4419-b20e-a9b26e408c04" providerId="ADAL" clId="{96AE7F45-CB9A-439D-A867-92B84FC17718}" dt="2024-08-13T09:00:55.011" v="149" actId="1076"/>
        <pc:sldMkLst>
          <pc:docMk/>
          <pc:sldMk cId="676863770" sldId="279"/>
        </pc:sldMkLst>
        <pc:spChg chg="add mod">
          <ac:chgData name="Ryan Parker" userId="7ee766c9-27f8-4419-b20e-a9b26e408c04" providerId="ADAL" clId="{96AE7F45-CB9A-439D-A867-92B84FC17718}" dt="2024-08-13T08:59:19.216" v="118" actId="255"/>
          <ac:spMkLst>
            <pc:docMk/>
            <pc:sldMk cId="676863770" sldId="279"/>
            <ac:spMk id="3" creationId="{B09FFA7E-A500-D567-F0B5-2EB8C3153612}"/>
          </ac:spMkLst>
        </pc:spChg>
        <pc:spChg chg="add mod">
          <ac:chgData name="Ryan Parker" userId="7ee766c9-27f8-4419-b20e-a9b26e408c04" providerId="ADAL" clId="{96AE7F45-CB9A-439D-A867-92B84FC17718}" dt="2024-08-13T08:59:07.030" v="115" actId="14100"/>
          <ac:spMkLst>
            <pc:docMk/>
            <pc:sldMk cId="676863770" sldId="279"/>
            <ac:spMk id="5" creationId="{12CF912B-367E-866D-BB3D-41E9402CA975}"/>
          </ac:spMkLst>
        </pc:spChg>
        <pc:spChg chg="add mod">
          <ac:chgData name="Ryan Parker" userId="7ee766c9-27f8-4419-b20e-a9b26e408c04" providerId="ADAL" clId="{96AE7F45-CB9A-439D-A867-92B84FC17718}" dt="2024-08-13T09:00:55.011" v="149" actId="1076"/>
          <ac:spMkLst>
            <pc:docMk/>
            <pc:sldMk cId="676863770" sldId="279"/>
            <ac:spMk id="7" creationId="{DDE8FE5A-57AF-AA46-F119-48D59FBC67DD}"/>
          </ac:spMkLst>
        </pc:spChg>
        <pc:picChg chg="add mod">
          <ac:chgData name="Ryan Parker" userId="7ee766c9-27f8-4419-b20e-a9b26e408c04" providerId="ADAL" clId="{96AE7F45-CB9A-439D-A867-92B84FC17718}" dt="2024-08-13T08:58:56.446" v="111" actId="1076"/>
          <ac:picMkLst>
            <pc:docMk/>
            <pc:sldMk cId="676863770" sldId="279"/>
            <ac:picMk id="1026" creationId="{AEA7DE0E-C9A2-4071-2B2F-46FC234A83E6}"/>
          </ac:picMkLst>
        </pc:picChg>
      </pc:sldChg>
      <pc:sldChg chg="addSp delSp modSp add mod">
        <pc:chgData name="Ryan Parker" userId="7ee766c9-27f8-4419-b20e-a9b26e408c04" providerId="ADAL" clId="{96AE7F45-CB9A-439D-A867-92B84FC17718}" dt="2024-08-13T09:01:49.960" v="166" actId="20577"/>
        <pc:sldMkLst>
          <pc:docMk/>
          <pc:sldMk cId="2040463388" sldId="280"/>
        </pc:sldMkLst>
        <pc:spChg chg="add del mod">
          <ac:chgData name="Ryan Parker" userId="7ee766c9-27f8-4419-b20e-a9b26e408c04" providerId="ADAL" clId="{96AE7F45-CB9A-439D-A867-92B84FC17718}" dt="2024-08-13T08:56:11.289" v="101"/>
          <ac:spMkLst>
            <pc:docMk/>
            <pc:sldMk cId="2040463388" sldId="280"/>
            <ac:spMk id="3" creationId="{62DE68FF-93AE-10C7-BB50-D37E269A370A}"/>
          </ac:spMkLst>
        </pc:spChg>
        <pc:spChg chg="add mod">
          <ac:chgData name="Ryan Parker" userId="7ee766c9-27f8-4419-b20e-a9b26e408c04" providerId="ADAL" clId="{96AE7F45-CB9A-439D-A867-92B84FC17718}" dt="2024-08-13T09:01:49.960" v="166" actId="20577"/>
          <ac:spMkLst>
            <pc:docMk/>
            <pc:sldMk cId="2040463388" sldId="280"/>
            <ac:spMk id="5" creationId="{92567772-AB35-A340-28B9-C431004432BE}"/>
          </ac:spMkLst>
        </pc:spChg>
      </pc:sldChg>
      <pc:sldChg chg="addSp modSp add mod">
        <pc:chgData name="Ryan Parker" userId="7ee766c9-27f8-4419-b20e-a9b26e408c04" providerId="ADAL" clId="{96AE7F45-CB9A-439D-A867-92B84FC17718}" dt="2024-08-13T09:02:26.394" v="255" actId="1076"/>
        <pc:sldMkLst>
          <pc:docMk/>
          <pc:sldMk cId="3681028634" sldId="281"/>
        </pc:sldMkLst>
        <pc:spChg chg="add mod">
          <ac:chgData name="Ryan Parker" userId="7ee766c9-27f8-4419-b20e-a9b26e408c04" providerId="ADAL" clId="{96AE7F45-CB9A-439D-A867-92B84FC17718}" dt="2024-08-13T09:02:26.394" v="255" actId="1076"/>
          <ac:spMkLst>
            <pc:docMk/>
            <pc:sldMk cId="3681028634" sldId="281"/>
            <ac:spMk id="3" creationId="{6111E9DA-A4B2-B4DE-97C4-554C0BA582D8}"/>
          </ac:spMkLst>
        </pc:spChg>
      </pc:sldChg>
      <pc:sldChg chg="add del">
        <pc:chgData name="Ryan Parker" userId="7ee766c9-27f8-4419-b20e-a9b26e408c04" providerId="ADAL" clId="{96AE7F45-CB9A-439D-A867-92B84FC17718}" dt="2024-08-13T08:52:46.086" v="68"/>
        <pc:sldMkLst>
          <pc:docMk/>
          <pc:sldMk cId="4282272083" sldId="281"/>
        </pc:sldMkLst>
      </pc:sldChg>
      <pc:sldChg chg="addSp modSp add mod modAnim">
        <pc:chgData name="Ryan Parker" userId="7ee766c9-27f8-4419-b20e-a9b26e408c04" providerId="ADAL" clId="{96AE7F45-CB9A-439D-A867-92B84FC17718}" dt="2024-08-13T09:07:21.849" v="317"/>
        <pc:sldMkLst>
          <pc:docMk/>
          <pc:sldMk cId="3441225163" sldId="282"/>
        </pc:sldMkLst>
        <pc:spChg chg="add mod">
          <ac:chgData name="Ryan Parker" userId="7ee766c9-27f8-4419-b20e-a9b26e408c04" providerId="ADAL" clId="{96AE7F45-CB9A-439D-A867-92B84FC17718}" dt="2024-08-13T09:07:11.580" v="315" actId="14100"/>
          <ac:spMkLst>
            <pc:docMk/>
            <pc:sldMk cId="3441225163" sldId="282"/>
            <ac:spMk id="3" creationId="{EF31BE00-C205-77FF-60CE-E9D48EF80E98}"/>
          </ac:spMkLst>
        </pc:spChg>
      </pc:sldChg>
      <pc:sldChg chg="add del">
        <pc:chgData name="Ryan Parker" userId="7ee766c9-27f8-4419-b20e-a9b26e408c04" providerId="ADAL" clId="{96AE7F45-CB9A-439D-A867-92B84FC17718}" dt="2024-08-13T09:08:01.610" v="326" actId="47"/>
        <pc:sldMkLst>
          <pc:docMk/>
          <pc:sldMk cId="1819653355" sldId="283"/>
        </pc:sldMkLst>
      </pc:sldChg>
      <pc:sldChg chg="addSp modSp add mod">
        <pc:chgData name="Ryan Parker" userId="7ee766c9-27f8-4419-b20e-a9b26e408c04" providerId="ADAL" clId="{96AE7F45-CB9A-439D-A867-92B84FC17718}" dt="2024-08-13T09:07:46.461" v="322" actId="1076"/>
        <pc:sldMkLst>
          <pc:docMk/>
          <pc:sldMk cId="527056253" sldId="284"/>
        </pc:sldMkLst>
        <pc:spChg chg="add mod">
          <ac:chgData name="Ryan Parker" userId="7ee766c9-27f8-4419-b20e-a9b26e408c04" providerId="ADAL" clId="{96AE7F45-CB9A-439D-A867-92B84FC17718}" dt="2024-08-13T09:07:46.461" v="322" actId="1076"/>
          <ac:spMkLst>
            <pc:docMk/>
            <pc:sldMk cId="527056253" sldId="284"/>
            <ac:spMk id="3" creationId="{D88CB176-7DD3-0131-2144-19046206F20B}"/>
          </ac:spMkLst>
        </pc:spChg>
      </pc:sldChg>
      <pc:sldChg chg="add ord">
        <pc:chgData name="Ryan Parker" userId="7ee766c9-27f8-4419-b20e-a9b26e408c04" providerId="ADAL" clId="{96AE7F45-CB9A-439D-A867-92B84FC17718}" dt="2024-08-13T09:08:00.383" v="325"/>
        <pc:sldMkLst>
          <pc:docMk/>
          <pc:sldMk cId="2748801241" sldId="285"/>
        </pc:sldMkLst>
      </pc:sldChg>
      <pc:sldMasterChg chg="del delSldLayout">
        <pc:chgData name="Ryan Parker" userId="7ee766c9-27f8-4419-b20e-a9b26e408c04" providerId="ADAL" clId="{96AE7F45-CB9A-439D-A867-92B84FC17718}" dt="2024-08-13T08:48:50.732" v="4" actId="47"/>
        <pc:sldMasterMkLst>
          <pc:docMk/>
          <pc:sldMasterMk cId="4059185235" sldId="2147483648"/>
        </pc:sldMasterMkLst>
        <pc:sldLayoutChg chg="del">
          <pc:chgData name="Ryan Parker" userId="7ee766c9-27f8-4419-b20e-a9b26e408c04" providerId="ADAL" clId="{96AE7F45-CB9A-439D-A867-92B84FC17718}" dt="2024-08-13T08:48:50.732" v="4" actId="47"/>
          <pc:sldLayoutMkLst>
            <pc:docMk/>
            <pc:sldMasterMk cId="4059185235" sldId="2147483648"/>
            <pc:sldLayoutMk cId="513836030" sldId="2147483649"/>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3261975857" sldId="2147483650"/>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1896684911" sldId="2147483651"/>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4137215886" sldId="2147483652"/>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3062547620" sldId="2147483653"/>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2538843528" sldId="2147483654"/>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656557814" sldId="2147483655"/>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1872798837" sldId="2147483656"/>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83062853" sldId="2147483657"/>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4228812040" sldId="2147483658"/>
          </pc:sldLayoutMkLst>
        </pc:sldLayoutChg>
        <pc:sldLayoutChg chg="del">
          <pc:chgData name="Ryan Parker" userId="7ee766c9-27f8-4419-b20e-a9b26e408c04" providerId="ADAL" clId="{96AE7F45-CB9A-439D-A867-92B84FC17718}" dt="2024-08-13T08:48:50.732" v="4" actId="47"/>
          <pc:sldLayoutMkLst>
            <pc:docMk/>
            <pc:sldMasterMk cId="4059185235" sldId="2147483648"/>
            <pc:sldLayoutMk cId="1623729987" sldId="2147483659"/>
          </pc:sldLayoutMkLst>
        </pc:sldLayoutChg>
      </pc:sldMasterChg>
    </pc:docChg>
  </pc:docChgLst>
  <pc:docChgLst>
    <pc:chgData name="Ryan Parker" userId="7ee766c9-27f8-4419-b20e-a9b26e408c04" providerId="ADAL" clId="{86E2C805-F6A8-4231-81B1-DCC053574AA4}"/>
    <pc:docChg chg="custSel addSld delSld modSld">
      <pc:chgData name="Ryan Parker" userId="7ee766c9-27f8-4419-b20e-a9b26e408c04" providerId="ADAL" clId="{86E2C805-F6A8-4231-81B1-DCC053574AA4}" dt="2024-08-15T08:18:19.375" v="146" actId="255"/>
      <pc:docMkLst>
        <pc:docMk/>
      </pc:docMkLst>
      <pc:sldChg chg="del">
        <pc:chgData name="Ryan Parker" userId="7ee766c9-27f8-4419-b20e-a9b26e408c04" providerId="ADAL" clId="{86E2C805-F6A8-4231-81B1-DCC053574AA4}" dt="2024-08-15T07:59:17.342" v="2" actId="47"/>
        <pc:sldMkLst>
          <pc:docMk/>
          <pc:sldMk cId="2850490962" sldId="265"/>
        </pc:sldMkLst>
      </pc:sldChg>
      <pc:sldChg chg="del">
        <pc:chgData name="Ryan Parker" userId="7ee766c9-27f8-4419-b20e-a9b26e408c04" providerId="ADAL" clId="{86E2C805-F6A8-4231-81B1-DCC053574AA4}" dt="2024-08-15T07:59:18.699" v="3" actId="47"/>
        <pc:sldMkLst>
          <pc:docMk/>
          <pc:sldMk cId="1874603749" sldId="267"/>
        </pc:sldMkLst>
      </pc:sldChg>
      <pc:sldChg chg="add">
        <pc:chgData name="Ryan Parker" userId="7ee766c9-27f8-4419-b20e-a9b26e408c04" providerId="ADAL" clId="{86E2C805-F6A8-4231-81B1-DCC053574AA4}" dt="2024-08-15T07:59:14.786" v="1"/>
        <pc:sldMkLst>
          <pc:docMk/>
          <pc:sldMk cId="3477783019" sldId="269"/>
        </pc:sldMkLst>
      </pc:sldChg>
      <pc:sldChg chg="modSp mod">
        <pc:chgData name="Ryan Parker" userId="7ee766c9-27f8-4419-b20e-a9b26e408c04" providerId="ADAL" clId="{86E2C805-F6A8-4231-81B1-DCC053574AA4}" dt="2024-08-15T08:03:09.384" v="25" actId="20577"/>
        <pc:sldMkLst>
          <pc:docMk/>
          <pc:sldMk cId="2841843846" sldId="275"/>
        </pc:sldMkLst>
        <pc:spChg chg="mod">
          <ac:chgData name="Ryan Parker" userId="7ee766c9-27f8-4419-b20e-a9b26e408c04" providerId="ADAL" clId="{86E2C805-F6A8-4231-81B1-DCC053574AA4}" dt="2024-08-15T08:03:09.384" v="25" actId="20577"/>
          <ac:spMkLst>
            <pc:docMk/>
            <pc:sldMk cId="2841843846" sldId="275"/>
            <ac:spMk id="5" creationId="{D08E6C7A-FE4A-5A18-73B3-96D6347E4855}"/>
          </ac:spMkLst>
        </pc:spChg>
      </pc:sldChg>
      <pc:sldChg chg="addSp delSp modSp mod">
        <pc:chgData name="Ryan Parker" userId="7ee766c9-27f8-4419-b20e-a9b26e408c04" providerId="ADAL" clId="{86E2C805-F6A8-4231-81B1-DCC053574AA4}" dt="2024-08-15T08:11:33.024" v="76" actId="20577"/>
        <pc:sldMkLst>
          <pc:docMk/>
          <pc:sldMk cId="3943233272" sldId="277"/>
        </pc:sldMkLst>
        <pc:spChg chg="add mod">
          <ac:chgData name="Ryan Parker" userId="7ee766c9-27f8-4419-b20e-a9b26e408c04" providerId="ADAL" clId="{86E2C805-F6A8-4231-81B1-DCC053574AA4}" dt="2024-08-15T08:11:33.024" v="76" actId="20577"/>
          <ac:spMkLst>
            <pc:docMk/>
            <pc:sldMk cId="3943233272" sldId="277"/>
            <ac:spMk id="3" creationId="{ECE90F96-3682-0734-A822-4917FA1E8AB9}"/>
          </ac:spMkLst>
        </pc:spChg>
        <pc:spChg chg="del">
          <ac:chgData name="Ryan Parker" userId="7ee766c9-27f8-4419-b20e-a9b26e408c04" providerId="ADAL" clId="{86E2C805-F6A8-4231-81B1-DCC053574AA4}" dt="2024-08-15T07:59:23.957" v="5" actId="478"/>
          <ac:spMkLst>
            <pc:docMk/>
            <pc:sldMk cId="3943233272" sldId="277"/>
            <ac:spMk id="4" creationId="{032049FF-6988-135A-0F12-A0E1F6C4E209}"/>
          </ac:spMkLst>
        </pc:spChg>
        <pc:picChg chg="del">
          <ac:chgData name="Ryan Parker" userId="7ee766c9-27f8-4419-b20e-a9b26e408c04" providerId="ADAL" clId="{86E2C805-F6A8-4231-81B1-DCC053574AA4}" dt="2024-08-15T07:59:22.468" v="4" actId="478"/>
          <ac:picMkLst>
            <pc:docMk/>
            <pc:sldMk cId="3943233272" sldId="277"/>
            <ac:picMk id="6" creationId="{441223E0-34B4-BD1F-D06A-0393674961F3}"/>
          </ac:picMkLst>
        </pc:picChg>
      </pc:sldChg>
      <pc:sldChg chg="del">
        <pc:chgData name="Ryan Parker" userId="7ee766c9-27f8-4419-b20e-a9b26e408c04" providerId="ADAL" clId="{86E2C805-F6A8-4231-81B1-DCC053574AA4}" dt="2024-08-15T07:59:11.058" v="0" actId="47"/>
        <pc:sldMkLst>
          <pc:docMk/>
          <pc:sldMk cId="3608085523" sldId="278"/>
        </pc:sldMkLst>
      </pc:sldChg>
      <pc:sldChg chg="del">
        <pc:chgData name="Ryan Parker" userId="7ee766c9-27f8-4419-b20e-a9b26e408c04" providerId="ADAL" clId="{86E2C805-F6A8-4231-81B1-DCC053574AA4}" dt="2024-08-15T07:59:25.756" v="6" actId="47"/>
        <pc:sldMkLst>
          <pc:docMk/>
          <pc:sldMk cId="676863770" sldId="279"/>
        </pc:sldMkLst>
      </pc:sldChg>
      <pc:sldChg chg="del">
        <pc:chgData name="Ryan Parker" userId="7ee766c9-27f8-4419-b20e-a9b26e408c04" providerId="ADAL" clId="{86E2C805-F6A8-4231-81B1-DCC053574AA4}" dt="2024-08-15T07:59:26.364" v="7" actId="47"/>
        <pc:sldMkLst>
          <pc:docMk/>
          <pc:sldMk cId="2040463388" sldId="280"/>
        </pc:sldMkLst>
      </pc:sldChg>
      <pc:sldChg chg="del">
        <pc:chgData name="Ryan Parker" userId="7ee766c9-27f8-4419-b20e-a9b26e408c04" providerId="ADAL" clId="{86E2C805-F6A8-4231-81B1-DCC053574AA4}" dt="2024-08-15T07:59:27.182" v="8" actId="47"/>
        <pc:sldMkLst>
          <pc:docMk/>
          <pc:sldMk cId="3681028634" sldId="281"/>
        </pc:sldMkLst>
      </pc:sldChg>
      <pc:sldChg chg="del">
        <pc:chgData name="Ryan Parker" userId="7ee766c9-27f8-4419-b20e-a9b26e408c04" providerId="ADAL" clId="{86E2C805-F6A8-4231-81B1-DCC053574AA4}" dt="2024-08-15T07:59:27.914" v="9" actId="47"/>
        <pc:sldMkLst>
          <pc:docMk/>
          <pc:sldMk cId="3441225163" sldId="282"/>
        </pc:sldMkLst>
      </pc:sldChg>
      <pc:sldChg chg="del">
        <pc:chgData name="Ryan Parker" userId="7ee766c9-27f8-4419-b20e-a9b26e408c04" providerId="ADAL" clId="{86E2C805-F6A8-4231-81B1-DCC053574AA4}" dt="2024-08-15T07:59:28.662" v="10" actId="47"/>
        <pc:sldMkLst>
          <pc:docMk/>
          <pc:sldMk cId="527056253" sldId="284"/>
        </pc:sldMkLst>
      </pc:sldChg>
      <pc:sldChg chg="del">
        <pc:chgData name="Ryan Parker" userId="7ee766c9-27f8-4419-b20e-a9b26e408c04" providerId="ADAL" clId="{86E2C805-F6A8-4231-81B1-DCC053574AA4}" dt="2024-08-15T07:59:29.589" v="11" actId="47"/>
        <pc:sldMkLst>
          <pc:docMk/>
          <pc:sldMk cId="2748801241" sldId="285"/>
        </pc:sldMkLst>
      </pc:sldChg>
      <pc:sldChg chg="add">
        <pc:chgData name="Ryan Parker" userId="7ee766c9-27f8-4419-b20e-a9b26e408c04" providerId="ADAL" clId="{86E2C805-F6A8-4231-81B1-DCC053574AA4}" dt="2024-08-15T07:59:14.786" v="1"/>
        <pc:sldMkLst>
          <pc:docMk/>
          <pc:sldMk cId="2661087067" sldId="286"/>
        </pc:sldMkLst>
      </pc:sldChg>
      <pc:sldChg chg="add">
        <pc:chgData name="Ryan Parker" userId="7ee766c9-27f8-4419-b20e-a9b26e408c04" providerId="ADAL" clId="{86E2C805-F6A8-4231-81B1-DCC053574AA4}" dt="2024-08-15T07:59:14.786" v="1"/>
        <pc:sldMkLst>
          <pc:docMk/>
          <pc:sldMk cId="3738604893" sldId="287"/>
        </pc:sldMkLst>
      </pc:sldChg>
      <pc:sldChg chg="add">
        <pc:chgData name="Ryan Parker" userId="7ee766c9-27f8-4419-b20e-a9b26e408c04" providerId="ADAL" clId="{86E2C805-F6A8-4231-81B1-DCC053574AA4}" dt="2024-08-15T07:59:14.786" v="1"/>
        <pc:sldMkLst>
          <pc:docMk/>
          <pc:sldMk cId="1517522383" sldId="288"/>
        </pc:sldMkLst>
      </pc:sldChg>
      <pc:sldChg chg="addSp modSp add mod">
        <pc:chgData name="Ryan Parker" userId="7ee766c9-27f8-4419-b20e-a9b26e408c04" providerId="ADAL" clId="{86E2C805-F6A8-4231-81B1-DCC053574AA4}" dt="2024-08-15T08:12:01.524" v="85" actId="1076"/>
        <pc:sldMkLst>
          <pc:docMk/>
          <pc:sldMk cId="3449560718" sldId="289"/>
        </pc:sldMkLst>
        <pc:spChg chg="add mod">
          <ac:chgData name="Ryan Parker" userId="7ee766c9-27f8-4419-b20e-a9b26e408c04" providerId="ADAL" clId="{86E2C805-F6A8-4231-81B1-DCC053574AA4}" dt="2024-08-15T08:12:01.524" v="85" actId="1076"/>
          <ac:spMkLst>
            <pc:docMk/>
            <pc:sldMk cId="3449560718" sldId="289"/>
            <ac:spMk id="3" creationId="{7A3AA5AE-97FC-D9E0-754A-699CDCDA48B6}"/>
          </ac:spMkLst>
        </pc:spChg>
      </pc:sldChg>
      <pc:sldChg chg="addSp modSp add mod modAnim">
        <pc:chgData name="Ryan Parker" userId="7ee766c9-27f8-4419-b20e-a9b26e408c04" providerId="ADAL" clId="{86E2C805-F6A8-4231-81B1-DCC053574AA4}" dt="2024-08-15T08:13:26.795" v="106" actId="14100"/>
        <pc:sldMkLst>
          <pc:docMk/>
          <pc:sldMk cId="3227959560" sldId="290"/>
        </pc:sldMkLst>
        <pc:spChg chg="add mod">
          <ac:chgData name="Ryan Parker" userId="7ee766c9-27f8-4419-b20e-a9b26e408c04" providerId="ADAL" clId="{86E2C805-F6A8-4231-81B1-DCC053574AA4}" dt="2024-08-15T08:13:26.795" v="106" actId="14100"/>
          <ac:spMkLst>
            <pc:docMk/>
            <pc:sldMk cId="3227959560" sldId="290"/>
            <ac:spMk id="3" creationId="{38AB9593-AEDD-28B4-624F-6CE4E255F049}"/>
          </ac:spMkLst>
        </pc:spChg>
        <pc:grpChg chg="add mod">
          <ac:chgData name="Ryan Parker" userId="7ee766c9-27f8-4419-b20e-a9b26e408c04" providerId="ADAL" clId="{86E2C805-F6A8-4231-81B1-DCC053574AA4}" dt="2024-08-15T08:12:46.718" v="95" actId="1076"/>
          <ac:grpSpMkLst>
            <pc:docMk/>
            <pc:sldMk cId="3227959560" sldId="290"/>
            <ac:grpSpMk id="4" creationId="{9AFCC366-27A6-DB88-37A5-597A779A53D2}"/>
          </ac:grpSpMkLst>
        </pc:grpChg>
        <pc:picChg chg="mod">
          <ac:chgData name="Ryan Parker" userId="7ee766c9-27f8-4419-b20e-a9b26e408c04" providerId="ADAL" clId="{86E2C805-F6A8-4231-81B1-DCC053574AA4}" dt="2024-08-15T08:12:34.049" v="91"/>
          <ac:picMkLst>
            <pc:docMk/>
            <pc:sldMk cId="3227959560" sldId="290"/>
            <ac:picMk id="5" creationId="{574942A6-926E-25A6-486D-57ADEE6E85F5}"/>
          </ac:picMkLst>
        </pc:picChg>
        <pc:picChg chg="mod">
          <ac:chgData name="Ryan Parker" userId="7ee766c9-27f8-4419-b20e-a9b26e408c04" providerId="ADAL" clId="{86E2C805-F6A8-4231-81B1-DCC053574AA4}" dt="2024-08-15T08:12:34.049" v="91"/>
          <ac:picMkLst>
            <pc:docMk/>
            <pc:sldMk cId="3227959560" sldId="290"/>
            <ac:picMk id="6" creationId="{DE3A437C-658D-72D8-E9FF-75736ED85475}"/>
          </ac:picMkLst>
        </pc:picChg>
      </pc:sldChg>
      <pc:sldChg chg="addSp modSp add mod">
        <pc:chgData name="Ryan Parker" userId="7ee766c9-27f8-4419-b20e-a9b26e408c04" providerId="ADAL" clId="{86E2C805-F6A8-4231-81B1-DCC053574AA4}" dt="2024-08-15T08:04:16.320" v="59" actId="13926"/>
        <pc:sldMkLst>
          <pc:docMk/>
          <pc:sldMk cId="1731678961" sldId="291"/>
        </pc:sldMkLst>
        <pc:spChg chg="add mod">
          <ac:chgData name="Ryan Parker" userId="7ee766c9-27f8-4419-b20e-a9b26e408c04" providerId="ADAL" clId="{86E2C805-F6A8-4231-81B1-DCC053574AA4}" dt="2024-08-15T08:04:16.320" v="59" actId="13926"/>
          <ac:spMkLst>
            <pc:docMk/>
            <pc:sldMk cId="1731678961" sldId="291"/>
            <ac:spMk id="2" creationId="{33A4541D-DFE0-79DF-A766-DA2FAADEDC9F}"/>
          </ac:spMkLst>
        </pc:spChg>
      </pc:sldChg>
      <pc:sldChg chg="addSp modSp add mod">
        <pc:chgData name="Ryan Parker" userId="7ee766c9-27f8-4419-b20e-a9b26e408c04" providerId="ADAL" clId="{86E2C805-F6A8-4231-81B1-DCC053574AA4}" dt="2024-08-15T08:16:39.667" v="117" actId="1076"/>
        <pc:sldMkLst>
          <pc:docMk/>
          <pc:sldMk cId="1760277692" sldId="292"/>
        </pc:sldMkLst>
        <pc:spChg chg="add mod">
          <ac:chgData name="Ryan Parker" userId="7ee766c9-27f8-4419-b20e-a9b26e408c04" providerId="ADAL" clId="{86E2C805-F6A8-4231-81B1-DCC053574AA4}" dt="2024-08-15T08:13:57.877" v="113" actId="1076"/>
          <ac:spMkLst>
            <pc:docMk/>
            <pc:sldMk cId="1760277692" sldId="292"/>
            <ac:spMk id="3" creationId="{4977983D-6F10-818C-A455-46638C915793}"/>
          </ac:spMkLst>
        </pc:spChg>
        <pc:picChg chg="add mod">
          <ac:chgData name="Ryan Parker" userId="7ee766c9-27f8-4419-b20e-a9b26e408c04" providerId="ADAL" clId="{86E2C805-F6A8-4231-81B1-DCC053574AA4}" dt="2024-08-15T08:16:39.667" v="117" actId="1076"/>
          <ac:picMkLst>
            <pc:docMk/>
            <pc:sldMk cId="1760277692" sldId="292"/>
            <ac:picMk id="4" creationId="{7621E75B-2157-1C5E-DE9F-BCAAED5DBD56}"/>
          </ac:picMkLst>
        </pc:picChg>
      </pc:sldChg>
      <pc:sldChg chg="addSp modSp add mod">
        <pc:chgData name="Ryan Parker" userId="7ee766c9-27f8-4419-b20e-a9b26e408c04" providerId="ADAL" clId="{86E2C805-F6A8-4231-81B1-DCC053574AA4}" dt="2024-08-15T08:17:38.046" v="136" actId="1076"/>
        <pc:sldMkLst>
          <pc:docMk/>
          <pc:sldMk cId="3545208741" sldId="293"/>
        </pc:sldMkLst>
        <pc:spChg chg="add mod">
          <ac:chgData name="Ryan Parker" userId="7ee766c9-27f8-4419-b20e-a9b26e408c04" providerId="ADAL" clId="{86E2C805-F6A8-4231-81B1-DCC053574AA4}" dt="2024-08-15T08:17:28.131" v="133" actId="1076"/>
          <ac:spMkLst>
            <pc:docMk/>
            <pc:sldMk cId="3545208741" sldId="293"/>
            <ac:spMk id="3" creationId="{2EF6E8E1-4006-6E5C-8FCD-23AA3D015F1D}"/>
          </ac:spMkLst>
        </pc:spChg>
        <pc:spChg chg="add mod">
          <ac:chgData name="Ryan Parker" userId="7ee766c9-27f8-4419-b20e-a9b26e408c04" providerId="ADAL" clId="{86E2C805-F6A8-4231-81B1-DCC053574AA4}" dt="2024-08-15T08:17:20.732" v="132" actId="20577"/>
          <ac:spMkLst>
            <pc:docMk/>
            <pc:sldMk cId="3545208741" sldId="293"/>
            <ac:spMk id="4" creationId="{EDC7BE2A-615F-A7E4-58C3-0C949D5FDDF1}"/>
          </ac:spMkLst>
        </pc:spChg>
        <pc:picChg chg="add mod">
          <ac:chgData name="Ryan Parker" userId="7ee766c9-27f8-4419-b20e-a9b26e408c04" providerId="ADAL" clId="{86E2C805-F6A8-4231-81B1-DCC053574AA4}" dt="2024-08-15T08:17:38.046" v="136" actId="1076"/>
          <ac:picMkLst>
            <pc:docMk/>
            <pc:sldMk cId="3545208741" sldId="293"/>
            <ac:picMk id="5" creationId="{83F99CC9-C360-501D-129E-D667EB563F43}"/>
          </ac:picMkLst>
        </pc:picChg>
      </pc:sldChg>
      <pc:sldChg chg="addSp modSp add mod">
        <pc:chgData name="Ryan Parker" userId="7ee766c9-27f8-4419-b20e-a9b26e408c04" providerId="ADAL" clId="{86E2C805-F6A8-4231-81B1-DCC053574AA4}" dt="2024-08-15T08:18:19.375" v="146" actId="255"/>
        <pc:sldMkLst>
          <pc:docMk/>
          <pc:sldMk cId="3043719199" sldId="294"/>
        </pc:sldMkLst>
        <pc:spChg chg="add mod">
          <ac:chgData name="Ryan Parker" userId="7ee766c9-27f8-4419-b20e-a9b26e408c04" providerId="ADAL" clId="{86E2C805-F6A8-4231-81B1-DCC053574AA4}" dt="2024-08-15T08:18:19.375" v="146" actId="255"/>
          <ac:spMkLst>
            <pc:docMk/>
            <pc:sldMk cId="3043719199" sldId="294"/>
            <ac:spMk id="3" creationId="{C1B00B17-4404-730C-4269-249602D9BA76}"/>
          </ac:spMkLst>
        </pc:spChg>
      </pc:sldChg>
    </pc:docChg>
  </pc:docChgLst>
  <pc:docChgLst>
    <pc:chgData name="Ryan Parker" userId="7ee766c9-27f8-4419-b20e-a9b26e408c04" providerId="ADAL" clId="{6CB76F8F-A71E-4099-9BAC-7A55DD4ACEF2}"/>
    <pc:docChg chg="undo custSel addSld delSld modSld sldOrd">
      <pc:chgData name="Ryan Parker" userId="7ee766c9-27f8-4419-b20e-a9b26e408c04" providerId="ADAL" clId="{6CB76F8F-A71E-4099-9BAC-7A55DD4ACEF2}" dt="2024-10-02T10:24:14.215" v="319" actId="20577"/>
      <pc:docMkLst>
        <pc:docMk/>
      </pc:docMkLst>
      <pc:sldChg chg="add">
        <pc:chgData name="Ryan Parker" userId="7ee766c9-27f8-4419-b20e-a9b26e408c04" providerId="ADAL" clId="{6CB76F8F-A71E-4099-9BAC-7A55DD4ACEF2}" dt="2024-10-02T10:02:11.947" v="7"/>
        <pc:sldMkLst>
          <pc:docMk/>
          <pc:sldMk cId="3725273154" sldId="268"/>
        </pc:sldMkLst>
      </pc:sldChg>
      <pc:sldChg chg="modSp mod">
        <pc:chgData name="Ryan Parker" userId="7ee766c9-27f8-4419-b20e-a9b26e408c04" providerId="ADAL" clId="{6CB76F8F-A71E-4099-9BAC-7A55DD4ACEF2}" dt="2024-10-02T10:01:38.830" v="5" actId="20577"/>
        <pc:sldMkLst>
          <pc:docMk/>
          <pc:sldMk cId="2841843846" sldId="275"/>
        </pc:sldMkLst>
        <pc:spChg chg="mod">
          <ac:chgData name="Ryan Parker" userId="7ee766c9-27f8-4419-b20e-a9b26e408c04" providerId="ADAL" clId="{6CB76F8F-A71E-4099-9BAC-7A55DD4ACEF2}" dt="2024-10-02T10:01:38.830" v="5" actId="20577"/>
          <ac:spMkLst>
            <pc:docMk/>
            <pc:sldMk cId="2841843846" sldId="275"/>
            <ac:spMk id="5" creationId="{D08E6C7A-FE4A-5A18-73B3-96D6347E4855}"/>
          </ac:spMkLst>
        </pc:spChg>
      </pc:sldChg>
      <pc:sldChg chg="addSp delSp modSp mod">
        <pc:chgData name="Ryan Parker" userId="7ee766c9-27f8-4419-b20e-a9b26e408c04" providerId="ADAL" clId="{6CB76F8F-A71E-4099-9BAC-7A55DD4ACEF2}" dt="2024-10-02T10:08:28.803" v="47" actId="1076"/>
        <pc:sldMkLst>
          <pc:docMk/>
          <pc:sldMk cId="3943233272" sldId="277"/>
        </pc:sldMkLst>
        <pc:spChg chg="del">
          <ac:chgData name="Ryan Parker" userId="7ee766c9-27f8-4419-b20e-a9b26e408c04" providerId="ADAL" clId="{6CB76F8F-A71E-4099-9BAC-7A55DD4ACEF2}" dt="2024-10-02T10:02:17.107" v="9" actId="478"/>
          <ac:spMkLst>
            <pc:docMk/>
            <pc:sldMk cId="3943233272" sldId="277"/>
            <ac:spMk id="3" creationId="{ECE90F96-3682-0734-A822-4917FA1E8AB9}"/>
          </ac:spMkLst>
        </pc:spChg>
        <pc:spChg chg="add mod">
          <ac:chgData name="Ryan Parker" userId="7ee766c9-27f8-4419-b20e-a9b26e408c04" providerId="ADAL" clId="{6CB76F8F-A71E-4099-9BAC-7A55DD4ACEF2}" dt="2024-10-02T10:08:28.803" v="47" actId="1076"/>
          <ac:spMkLst>
            <pc:docMk/>
            <pc:sldMk cId="3943233272" sldId="277"/>
            <ac:spMk id="4" creationId="{61AD2C80-A3B5-EAC0-13D8-FDE78DA20CBE}"/>
          </ac:spMkLst>
        </pc:spChg>
      </pc:sldChg>
      <pc:sldChg chg="del">
        <pc:chgData name="Ryan Parker" userId="7ee766c9-27f8-4419-b20e-a9b26e408c04" providerId="ADAL" clId="{6CB76F8F-A71E-4099-9BAC-7A55DD4ACEF2}" dt="2024-10-02T10:02:19.310" v="10" actId="47"/>
        <pc:sldMkLst>
          <pc:docMk/>
          <pc:sldMk cId="3449560718" sldId="289"/>
        </pc:sldMkLst>
      </pc:sldChg>
      <pc:sldChg chg="addSp modSp add mod">
        <pc:chgData name="Ryan Parker" userId="7ee766c9-27f8-4419-b20e-a9b26e408c04" providerId="ADAL" clId="{6CB76F8F-A71E-4099-9BAC-7A55DD4ACEF2}" dt="2024-10-02T10:11:10.208" v="119" actId="1076"/>
        <pc:sldMkLst>
          <pc:docMk/>
          <pc:sldMk cId="3579614205" sldId="289"/>
        </pc:sldMkLst>
        <pc:spChg chg="add mod">
          <ac:chgData name="Ryan Parker" userId="7ee766c9-27f8-4419-b20e-a9b26e408c04" providerId="ADAL" clId="{6CB76F8F-A71E-4099-9BAC-7A55DD4ACEF2}" dt="2024-10-02T10:11:10.208" v="119" actId="1076"/>
          <ac:spMkLst>
            <pc:docMk/>
            <pc:sldMk cId="3579614205" sldId="289"/>
            <ac:spMk id="3" creationId="{FAF33E92-A2BB-BED0-22E8-E66AAAB86452}"/>
          </ac:spMkLst>
        </pc:spChg>
      </pc:sldChg>
      <pc:sldChg chg="del">
        <pc:chgData name="Ryan Parker" userId="7ee766c9-27f8-4419-b20e-a9b26e408c04" providerId="ADAL" clId="{6CB76F8F-A71E-4099-9BAC-7A55DD4ACEF2}" dt="2024-10-02T10:02:20.082" v="11" actId="47"/>
        <pc:sldMkLst>
          <pc:docMk/>
          <pc:sldMk cId="3227959560" sldId="290"/>
        </pc:sldMkLst>
      </pc:sldChg>
      <pc:sldChg chg="addSp modSp add mod">
        <pc:chgData name="Ryan Parker" userId="7ee766c9-27f8-4419-b20e-a9b26e408c04" providerId="ADAL" clId="{6CB76F8F-A71E-4099-9BAC-7A55DD4ACEF2}" dt="2024-10-02T10:12:06.510" v="160" actId="20577"/>
        <pc:sldMkLst>
          <pc:docMk/>
          <pc:sldMk cId="4086305014" sldId="290"/>
        </pc:sldMkLst>
        <pc:spChg chg="add mod">
          <ac:chgData name="Ryan Parker" userId="7ee766c9-27f8-4419-b20e-a9b26e408c04" providerId="ADAL" clId="{6CB76F8F-A71E-4099-9BAC-7A55DD4ACEF2}" dt="2024-10-02T10:12:06.510" v="160" actId="20577"/>
          <ac:spMkLst>
            <pc:docMk/>
            <pc:sldMk cId="4086305014" sldId="290"/>
            <ac:spMk id="3" creationId="{0E3C4029-07A7-2597-6F1F-BFF1FD1CB348}"/>
          </ac:spMkLst>
        </pc:spChg>
      </pc:sldChg>
      <pc:sldChg chg="del">
        <pc:chgData name="Ryan Parker" userId="7ee766c9-27f8-4419-b20e-a9b26e408c04" providerId="ADAL" clId="{6CB76F8F-A71E-4099-9BAC-7A55DD4ACEF2}" dt="2024-10-02T10:02:21.718" v="12" actId="47"/>
        <pc:sldMkLst>
          <pc:docMk/>
          <pc:sldMk cId="1731678961" sldId="291"/>
        </pc:sldMkLst>
      </pc:sldChg>
      <pc:sldChg chg="addSp modSp add mod">
        <pc:chgData name="Ryan Parker" userId="7ee766c9-27f8-4419-b20e-a9b26e408c04" providerId="ADAL" clId="{6CB76F8F-A71E-4099-9BAC-7A55DD4ACEF2}" dt="2024-10-02T10:13:12.121" v="191" actId="20577"/>
        <pc:sldMkLst>
          <pc:docMk/>
          <pc:sldMk cId="3636816550" sldId="291"/>
        </pc:sldMkLst>
        <pc:spChg chg="add mod">
          <ac:chgData name="Ryan Parker" userId="7ee766c9-27f8-4419-b20e-a9b26e408c04" providerId="ADAL" clId="{6CB76F8F-A71E-4099-9BAC-7A55DD4ACEF2}" dt="2024-10-02T10:13:12.121" v="191" actId="20577"/>
          <ac:spMkLst>
            <pc:docMk/>
            <pc:sldMk cId="3636816550" sldId="291"/>
            <ac:spMk id="3" creationId="{5AD0B838-8430-B359-8E9F-F188F96D5098}"/>
          </ac:spMkLst>
        </pc:spChg>
      </pc:sldChg>
      <pc:sldChg chg="del">
        <pc:chgData name="Ryan Parker" userId="7ee766c9-27f8-4419-b20e-a9b26e408c04" providerId="ADAL" clId="{6CB76F8F-A71E-4099-9BAC-7A55DD4ACEF2}" dt="2024-10-02T10:02:22.823" v="13" actId="47"/>
        <pc:sldMkLst>
          <pc:docMk/>
          <pc:sldMk cId="1760277692" sldId="292"/>
        </pc:sldMkLst>
      </pc:sldChg>
      <pc:sldChg chg="addSp modSp add mod">
        <pc:chgData name="Ryan Parker" userId="7ee766c9-27f8-4419-b20e-a9b26e408c04" providerId="ADAL" clId="{6CB76F8F-A71E-4099-9BAC-7A55DD4ACEF2}" dt="2024-10-02T10:14:14.455" v="238" actId="14100"/>
        <pc:sldMkLst>
          <pc:docMk/>
          <pc:sldMk cId="3846261331" sldId="292"/>
        </pc:sldMkLst>
        <pc:spChg chg="add mod">
          <ac:chgData name="Ryan Parker" userId="7ee766c9-27f8-4419-b20e-a9b26e408c04" providerId="ADAL" clId="{6CB76F8F-A71E-4099-9BAC-7A55DD4ACEF2}" dt="2024-10-02T10:14:14.455" v="238" actId="14100"/>
          <ac:spMkLst>
            <pc:docMk/>
            <pc:sldMk cId="3846261331" sldId="292"/>
            <ac:spMk id="3" creationId="{89DAE09B-6150-416F-4AD3-CE0730E36F97}"/>
          </ac:spMkLst>
        </pc:spChg>
      </pc:sldChg>
      <pc:sldChg chg="addSp modSp add mod">
        <pc:chgData name="Ryan Parker" userId="7ee766c9-27f8-4419-b20e-a9b26e408c04" providerId="ADAL" clId="{6CB76F8F-A71E-4099-9BAC-7A55DD4ACEF2}" dt="2024-10-02T10:20:16.028" v="302" actId="20577"/>
        <pc:sldMkLst>
          <pc:docMk/>
          <pc:sldMk cId="53769396" sldId="293"/>
        </pc:sldMkLst>
        <pc:spChg chg="add mod">
          <ac:chgData name="Ryan Parker" userId="7ee766c9-27f8-4419-b20e-a9b26e408c04" providerId="ADAL" clId="{6CB76F8F-A71E-4099-9BAC-7A55DD4ACEF2}" dt="2024-10-02T10:20:16.028" v="302" actId="20577"/>
          <ac:spMkLst>
            <pc:docMk/>
            <pc:sldMk cId="53769396" sldId="293"/>
            <ac:spMk id="3" creationId="{D6214393-3408-E75F-25A1-234C31228898}"/>
          </ac:spMkLst>
        </pc:spChg>
      </pc:sldChg>
      <pc:sldChg chg="del">
        <pc:chgData name="Ryan Parker" userId="7ee766c9-27f8-4419-b20e-a9b26e408c04" providerId="ADAL" clId="{6CB76F8F-A71E-4099-9BAC-7A55DD4ACEF2}" dt="2024-10-02T10:02:23.642" v="14" actId="47"/>
        <pc:sldMkLst>
          <pc:docMk/>
          <pc:sldMk cId="3545208741" sldId="293"/>
        </pc:sldMkLst>
      </pc:sldChg>
      <pc:sldChg chg="addSp modSp add mod">
        <pc:chgData name="Ryan Parker" userId="7ee766c9-27f8-4419-b20e-a9b26e408c04" providerId="ADAL" clId="{6CB76F8F-A71E-4099-9BAC-7A55DD4ACEF2}" dt="2024-10-02T10:24:14.215" v="319" actId="20577"/>
        <pc:sldMkLst>
          <pc:docMk/>
          <pc:sldMk cId="2518020309" sldId="294"/>
        </pc:sldMkLst>
        <pc:spChg chg="add mod">
          <ac:chgData name="Ryan Parker" userId="7ee766c9-27f8-4419-b20e-a9b26e408c04" providerId="ADAL" clId="{6CB76F8F-A71E-4099-9BAC-7A55DD4ACEF2}" dt="2024-10-02T10:24:14.215" v="319" actId="20577"/>
          <ac:spMkLst>
            <pc:docMk/>
            <pc:sldMk cId="2518020309" sldId="294"/>
            <ac:spMk id="3" creationId="{B5C6BA58-4053-A454-9208-114ECAA1C5FE}"/>
          </ac:spMkLst>
        </pc:spChg>
      </pc:sldChg>
      <pc:sldChg chg="del">
        <pc:chgData name="Ryan Parker" userId="7ee766c9-27f8-4419-b20e-a9b26e408c04" providerId="ADAL" clId="{6CB76F8F-A71E-4099-9BAC-7A55DD4ACEF2}" dt="2024-10-02T10:02:25.464" v="15" actId="47"/>
        <pc:sldMkLst>
          <pc:docMk/>
          <pc:sldMk cId="3043719199" sldId="294"/>
        </pc:sldMkLst>
      </pc:sldChg>
      <pc:sldChg chg="addSp modSp add mod ord">
        <pc:chgData name="Ryan Parker" userId="7ee766c9-27f8-4419-b20e-a9b26e408c04" providerId="ADAL" clId="{6CB76F8F-A71E-4099-9BAC-7A55DD4ACEF2}" dt="2024-10-02T10:19:40.749" v="287" actId="1076"/>
        <pc:sldMkLst>
          <pc:docMk/>
          <pc:sldMk cId="148798301" sldId="295"/>
        </pc:sldMkLst>
        <pc:spChg chg="add mod">
          <ac:chgData name="Ryan Parker" userId="7ee766c9-27f8-4419-b20e-a9b26e408c04" providerId="ADAL" clId="{6CB76F8F-A71E-4099-9BAC-7A55DD4ACEF2}" dt="2024-10-02T10:19:26.095" v="284" actId="20577"/>
          <ac:spMkLst>
            <pc:docMk/>
            <pc:sldMk cId="148798301" sldId="295"/>
            <ac:spMk id="3" creationId="{63212931-1946-899B-1440-1DD53EA7CAC6}"/>
          </ac:spMkLst>
        </pc:spChg>
        <pc:grpChg chg="add mod">
          <ac:chgData name="Ryan Parker" userId="7ee766c9-27f8-4419-b20e-a9b26e408c04" providerId="ADAL" clId="{6CB76F8F-A71E-4099-9BAC-7A55DD4ACEF2}" dt="2024-10-02T10:19:40.749" v="287" actId="1076"/>
          <ac:grpSpMkLst>
            <pc:docMk/>
            <pc:sldMk cId="148798301" sldId="295"/>
            <ac:grpSpMk id="4" creationId="{0DF58D95-AC8F-CD28-D48D-ED8BBC59256E}"/>
          </ac:grpSpMkLst>
        </pc:grpChg>
        <pc:picChg chg="mod">
          <ac:chgData name="Ryan Parker" userId="7ee766c9-27f8-4419-b20e-a9b26e408c04" providerId="ADAL" clId="{6CB76F8F-A71E-4099-9BAC-7A55DD4ACEF2}" dt="2024-10-02T10:18:15.655" v="256"/>
          <ac:picMkLst>
            <pc:docMk/>
            <pc:sldMk cId="148798301" sldId="295"/>
            <ac:picMk id="5" creationId="{82475F33-8CC7-C20F-9404-278B5435ABD4}"/>
          </ac:picMkLst>
        </pc:picChg>
        <pc:picChg chg="mod">
          <ac:chgData name="Ryan Parker" userId="7ee766c9-27f8-4419-b20e-a9b26e408c04" providerId="ADAL" clId="{6CB76F8F-A71E-4099-9BAC-7A55DD4ACEF2}" dt="2024-10-02T10:18:15.655" v="256"/>
          <ac:picMkLst>
            <pc:docMk/>
            <pc:sldMk cId="148798301" sldId="295"/>
            <ac:picMk id="6" creationId="{ACF3F0ED-4605-5D0E-D4E5-251C18829986}"/>
          </ac:picMkLst>
        </pc:picChg>
      </pc:sldChg>
      <pc:sldChg chg="add del">
        <pc:chgData name="Ryan Parker" userId="7ee766c9-27f8-4419-b20e-a9b26e408c04" providerId="ADAL" clId="{6CB76F8F-A71E-4099-9BAC-7A55DD4ACEF2}" dt="2024-10-02T10:02:13.520" v="8" actId="47"/>
        <pc:sldMkLst>
          <pc:docMk/>
          <pc:sldMk cId="2553351540" sldId="295"/>
        </pc:sldMkLst>
      </pc:sldChg>
    </pc:docChg>
  </pc:docChgLst>
  <pc:docChgLst>
    <pc:chgData name="Ryan Parker" userId="7ee766c9-27f8-4419-b20e-a9b26e408c04" providerId="ADAL" clId="{976EA228-F5D6-4829-AD58-D61E31446775}"/>
    <pc:docChg chg="custSel addSld delSld modSld sldOrd">
      <pc:chgData name="Ryan Parker" userId="7ee766c9-27f8-4419-b20e-a9b26e408c04" providerId="ADAL" clId="{976EA228-F5D6-4829-AD58-D61E31446775}" dt="2024-10-10T10:01:11.580" v="61" actId="1076"/>
      <pc:docMkLst>
        <pc:docMk/>
      </pc:docMkLst>
      <pc:sldChg chg="del">
        <pc:chgData name="Ryan Parker" userId="7ee766c9-27f8-4419-b20e-a9b26e408c04" providerId="ADAL" clId="{976EA228-F5D6-4829-AD58-D61E31446775}" dt="2024-10-10T09:57:03.201" v="12" actId="47"/>
        <pc:sldMkLst>
          <pc:docMk/>
          <pc:sldMk cId="3725273154" sldId="268"/>
        </pc:sldMkLst>
      </pc:sldChg>
      <pc:sldChg chg="del">
        <pc:chgData name="Ryan Parker" userId="7ee766c9-27f8-4419-b20e-a9b26e408c04" providerId="ADAL" clId="{976EA228-F5D6-4829-AD58-D61E31446775}" dt="2024-10-10T09:57:02.445" v="11" actId="47"/>
        <pc:sldMkLst>
          <pc:docMk/>
          <pc:sldMk cId="3477783019" sldId="269"/>
        </pc:sldMkLst>
      </pc:sldChg>
      <pc:sldChg chg="modSp mod">
        <pc:chgData name="Ryan Parker" userId="7ee766c9-27f8-4419-b20e-a9b26e408c04" providerId="ADAL" clId="{976EA228-F5D6-4829-AD58-D61E31446775}" dt="2024-10-10T09:56:58.357" v="7" actId="20577"/>
        <pc:sldMkLst>
          <pc:docMk/>
          <pc:sldMk cId="2841843846" sldId="275"/>
        </pc:sldMkLst>
        <pc:spChg chg="mod">
          <ac:chgData name="Ryan Parker" userId="7ee766c9-27f8-4419-b20e-a9b26e408c04" providerId="ADAL" clId="{976EA228-F5D6-4829-AD58-D61E31446775}" dt="2024-10-10T09:56:58.357" v="7" actId="20577"/>
          <ac:spMkLst>
            <pc:docMk/>
            <pc:sldMk cId="2841843846" sldId="275"/>
            <ac:spMk id="5" creationId="{D08E6C7A-FE4A-5A18-73B3-96D6347E4855}"/>
          </ac:spMkLst>
        </pc:spChg>
      </pc:sldChg>
      <pc:sldChg chg="modSp mod">
        <pc:chgData name="Ryan Parker" userId="7ee766c9-27f8-4419-b20e-a9b26e408c04" providerId="ADAL" clId="{976EA228-F5D6-4829-AD58-D61E31446775}" dt="2024-10-10T10:01:11.580" v="61" actId="1076"/>
        <pc:sldMkLst>
          <pc:docMk/>
          <pc:sldMk cId="3943233272" sldId="277"/>
        </pc:sldMkLst>
        <pc:spChg chg="mod">
          <ac:chgData name="Ryan Parker" userId="7ee766c9-27f8-4419-b20e-a9b26e408c04" providerId="ADAL" clId="{976EA228-F5D6-4829-AD58-D61E31446775}" dt="2024-10-10T10:01:11.580" v="61" actId="1076"/>
          <ac:spMkLst>
            <pc:docMk/>
            <pc:sldMk cId="3943233272" sldId="277"/>
            <ac:spMk id="4" creationId="{61AD2C80-A3B5-EAC0-13D8-FDE78DA20CBE}"/>
          </ac:spMkLst>
        </pc:spChg>
      </pc:sldChg>
      <pc:sldChg chg="add del">
        <pc:chgData name="Ryan Parker" userId="7ee766c9-27f8-4419-b20e-a9b26e408c04" providerId="ADAL" clId="{976EA228-F5D6-4829-AD58-D61E31446775}" dt="2024-10-10T09:59:54.547" v="34" actId="47"/>
        <pc:sldMkLst>
          <pc:docMk/>
          <pc:sldMk cId="3545836071" sldId="278"/>
        </pc:sldMkLst>
      </pc:sldChg>
      <pc:sldChg chg="addSp delSp modSp add mod ord setBg modAnim">
        <pc:chgData name="Ryan Parker" userId="7ee766c9-27f8-4419-b20e-a9b26e408c04" providerId="ADAL" clId="{976EA228-F5D6-4829-AD58-D61E31446775}" dt="2024-10-10T09:59:18.308" v="30"/>
        <pc:sldMkLst>
          <pc:docMk/>
          <pc:sldMk cId="125701709" sldId="279"/>
        </pc:sldMkLst>
        <pc:spChg chg="del">
          <ac:chgData name="Ryan Parker" userId="7ee766c9-27f8-4419-b20e-a9b26e408c04" providerId="ADAL" clId="{976EA228-F5D6-4829-AD58-D61E31446775}" dt="2024-10-10T09:58:49.130" v="26" actId="478"/>
          <ac:spMkLst>
            <pc:docMk/>
            <pc:sldMk cId="125701709" sldId="279"/>
            <ac:spMk id="4" creationId="{61AD2C80-A3B5-EAC0-13D8-FDE78DA20CBE}"/>
          </ac:spMkLst>
        </pc:spChg>
        <pc:spChg chg="add">
          <ac:chgData name="Ryan Parker" userId="7ee766c9-27f8-4419-b20e-a9b26e408c04" providerId="ADAL" clId="{976EA228-F5D6-4829-AD58-D61E31446775}" dt="2024-10-10T09:59:14.151" v="28" actId="26606"/>
          <ac:spMkLst>
            <pc:docMk/>
            <pc:sldMk cId="125701709" sldId="279"/>
            <ac:spMk id="7" creationId="{D036D0D5-3AA0-47FD-A83C-7A06CA2EEE1A}"/>
          </ac:spMkLst>
        </pc:spChg>
        <pc:picChg chg="add mod">
          <ac:chgData name="Ryan Parker" userId="7ee766c9-27f8-4419-b20e-a9b26e408c04" providerId="ADAL" clId="{976EA228-F5D6-4829-AD58-D61E31446775}" dt="2024-10-10T09:59:14.151" v="28" actId="26606"/>
          <ac:picMkLst>
            <pc:docMk/>
            <pc:sldMk cId="125701709" sldId="279"/>
            <ac:picMk id="2" creationId="{93E2949F-C1EA-D4E9-63C4-1E94756C71BC}"/>
          </ac:picMkLst>
        </pc:picChg>
      </pc:sldChg>
      <pc:sldChg chg="del">
        <pc:chgData name="Ryan Parker" userId="7ee766c9-27f8-4419-b20e-a9b26e408c04" providerId="ADAL" clId="{976EA228-F5D6-4829-AD58-D61E31446775}" dt="2024-10-10T09:57:01.394" v="8" actId="47"/>
        <pc:sldMkLst>
          <pc:docMk/>
          <pc:sldMk cId="2661087067" sldId="286"/>
        </pc:sldMkLst>
      </pc:sldChg>
      <pc:sldChg chg="del">
        <pc:chgData name="Ryan Parker" userId="7ee766c9-27f8-4419-b20e-a9b26e408c04" providerId="ADAL" clId="{976EA228-F5D6-4829-AD58-D61E31446775}" dt="2024-10-10T09:57:01.742" v="9" actId="47"/>
        <pc:sldMkLst>
          <pc:docMk/>
          <pc:sldMk cId="3738604893" sldId="287"/>
        </pc:sldMkLst>
      </pc:sldChg>
      <pc:sldChg chg="del">
        <pc:chgData name="Ryan Parker" userId="7ee766c9-27f8-4419-b20e-a9b26e408c04" providerId="ADAL" clId="{976EA228-F5D6-4829-AD58-D61E31446775}" dt="2024-10-10T09:57:02.097" v="10" actId="47"/>
        <pc:sldMkLst>
          <pc:docMk/>
          <pc:sldMk cId="1517522383" sldId="288"/>
        </pc:sldMkLst>
      </pc:sldChg>
      <pc:sldChg chg="del">
        <pc:chgData name="Ryan Parker" userId="7ee766c9-27f8-4419-b20e-a9b26e408c04" providerId="ADAL" clId="{976EA228-F5D6-4829-AD58-D61E31446775}" dt="2024-10-10T09:57:09.919" v="17" actId="47"/>
        <pc:sldMkLst>
          <pc:docMk/>
          <pc:sldMk cId="3579614205" sldId="289"/>
        </pc:sldMkLst>
      </pc:sldChg>
      <pc:sldChg chg="del">
        <pc:chgData name="Ryan Parker" userId="7ee766c9-27f8-4419-b20e-a9b26e408c04" providerId="ADAL" clId="{976EA228-F5D6-4829-AD58-D61E31446775}" dt="2024-10-10T09:57:10.490" v="18" actId="47"/>
        <pc:sldMkLst>
          <pc:docMk/>
          <pc:sldMk cId="4086305014" sldId="290"/>
        </pc:sldMkLst>
      </pc:sldChg>
      <pc:sldChg chg="del">
        <pc:chgData name="Ryan Parker" userId="7ee766c9-27f8-4419-b20e-a9b26e408c04" providerId="ADAL" clId="{976EA228-F5D6-4829-AD58-D61E31446775}" dt="2024-10-10T09:57:11.413" v="19" actId="47"/>
        <pc:sldMkLst>
          <pc:docMk/>
          <pc:sldMk cId="3636816550" sldId="291"/>
        </pc:sldMkLst>
      </pc:sldChg>
      <pc:sldChg chg="del">
        <pc:chgData name="Ryan Parker" userId="7ee766c9-27f8-4419-b20e-a9b26e408c04" providerId="ADAL" clId="{976EA228-F5D6-4829-AD58-D61E31446775}" dt="2024-10-10T09:57:12.078" v="20" actId="47"/>
        <pc:sldMkLst>
          <pc:docMk/>
          <pc:sldMk cId="3846261331" sldId="292"/>
        </pc:sldMkLst>
      </pc:sldChg>
      <pc:sldChg chg="del">
        <pc:chgData name="Ryan Parker" userId="7ee766c9-27f8-4419-b20e-a9b26e408c04" providerId="ADAL" clId="{976EA228-F5D6-4829-AD58-D61E31446775}" dt="2024-10-10T09:57:14.170" v="22" actId="47"/>
        <pc:sldMkLst>
          <pc:docMk/>
          <pc:sldMk cId="53769396" sldId="293"/>
        </pc:sldMkLst>
      </pc:sldChg>
      <pc:sldChg chg="del">
        <pc:chgData name="Ryan Parker" userId="7ee766c9-27f8-4419-b20e-a9b26e408c04" providerId="ADAL" clId="{976EA228-F5D6-4829-AD58-D61E31446775}" dt="2024-10-10T09:57:14.842" v="23" actId="47"/>
        <pc:sldMkLst>
          <pc:docMk/>
          <pc:sldMk cId="2518020309" sldId="294"/>
        </pc:sldMkLst>
      </pc:sldChg>
      <pc:sldChg chg="del">
        <pc:chgData name="Ryan Parker" userId="7ee766c9-27f8-4419-b20e-a9b26e408c04" providerId="ADAL" clId="{976EA228-F5D6-4829-AD58-D61E31446775}" dt="2024-10-10T09:57:12.733" v="21" actId="47"/>
        <pc:sldMkLst>
          <pc:docMk/>
          <pc:sldMk cId="148798301" sldId="295"/>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C3F7C33E-A8B3-4F15-A6F6-3558DAB9019E}" type="datetimeFigureOut">
              <a:rPr lang="en-GB" smtClean="0"/>
              <a:t>06/12/2024</a:t>
            </a:fld>
            <a:endParaRPr lang="en-GB"/>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GB"/>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EFE169F0-26AF-4447-B20F-42E8C6924E1B}" type="slidenum">
              <a:rPr lang="en-GB" smtClean="0"/>
              <a:t>‹#›</a:t>
            </a:fld>
            <a:endParaRPr lang="en-GB"/>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5487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F7C33E-A8B3-4F15-A6F6-3558DAB9019E}" type="datetimeFigureOut">
              <a:rPr lang="en-GB" smtClean="0"/>
              <a:t>06/12/2024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26420145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F7C33E-A8B3-4F15-A6F6-3558DAB9019E}" type="datetimeFigureOut">
              <a:rPr lang="en-GB" smtClean="0"/>
              <a:t>06/12/2024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14514882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F7C33E-A8B3-4F15-A6F6-3558DAB9019E}" type="datetimeFigureOut">
              <a:rPr lang="en-GB" smtClean="0"/>
              <a:t>06/12/2024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18093193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3F7C33E-A8B3-4F15-A6F6-3558DAB9019E}" type="datetimeFigureOut">
              <a:rPr lang="en-GB" smtClean="0"/>
              <a:t>06/12/2024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E169F0-26AF-4447-B20F-42E8C6924E1B}" type="slidenum">
              <a:rPr lang="en-GB" smtClean="0"/>
              <a:t>‹#›</a:t>
            </a:fld>
            <a:endParaRPr lang="en-GB"/>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6714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3F7C33E-A8B3-4F15-A6F6-3558DAB9019E}" type="datetimeFigureOut">
              <a:rPr lang="en-GB" smtClean="0"/>
              <a:t>06/12/2024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2968395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3F7C33E-A8B3-4F15-A6F6-3558DAB9019E}" type="datetimeFigureOut">
              <a:rPr lang="en-GB" smtClean="0"/>
              <a:t>06/12/2024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12031837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3F7C33E-A8B3-4F15-A6F6-3558DAB9019E}" type="datetimeFigureOut">
              <a:rPr lang="en-GB" smtClean="0"/>
              <a:t>06/12/2024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443406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F7C33E-A8B3-4F15-A6F6-3558DAB9019E}" type="datetimeFigureOut">
              <a:rPr lang="en-GB" smtClean="0"/>
              <a:t>06/12/2024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3116845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3F7C33E-A8B3-4F15-A6F6-3558DAB9019E}" type="datetimeFigureOut">
              <a:rPr lang="en-GB" smtClean="0"/>
              <a:t>06/12/2024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8718120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3F7C33E-A8B3-4F15-A6F6-3558DAB9019E}" type="datetimeFigureOut">
              <a:rPr lang="en-GB" smtClean="0"/>
              <a:t>06/12/2024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19459975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A445"/>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C3F7C33E-A8B3-4F15-A6F6-3558DAB9019E}" type="datetimeFigureOut">
              <a:rPr lang="en-GB" smtClean="0"/>
              <a:t>06/12/2024</a:t>
            </a:fld>
            <a:endParaRPr lang="en-GB"/>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GB"/>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EFE169F0-26AF-4447-B20F-42E8C6924E1B}" type="slidenum">
              <a:rPr lang="en-GB" smtClean="0"/>
              <a:t>‹#›</a:t>
            </a:fld>
            <a:endParaRPr lang="en-GB"/>
          </a:p>
        </p:txBody>
      </p:sp>
    </p:spTree>
    <p:extLst>
      <p:ext uri="{BB962C8B-B14F-4D97-AF65-F5344CB8AC3E}">
        <p14:creationId xmlns:p14="http://schemas.microsoft.com/office/powerpoint/2010/main" val="3196558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video" Target="https://www.youtube.com/embed/BHACKCNDMW8?feature=oembed"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D08E6C7A-FE4A-5A18-73B3-96D6347E4855}"/>
              </a:ext>
            </a:extLst>
          </p:cNvPr>
          <p:cNvSpPr txBox="1">
            <a:spLocks/>
          </p:cNvSpPr>
          <p:nvPr/>
        </p:nvSpPr>
        <p:spPr>
          <a:xfrm>
            <a:off x="3586899" y="4895154"/>
            <a:ext cx="5018202" cy="72529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4400" b="0" i="0" u="none" strike="noStrike" kern="1200" cap="none" spc="0" normalizeH="0" baseline="0" noProof="0" dirty="0">
                <a:ln>
                  <a:noFill/>
                </a:ln>
                <a:solidFill>
                  <a:srgbClr val="FFA445"/>
                </a:solidFill>
                <a:effectLst/>
                <a:uLnTx/>
                <a:uFillTx/>
                <a:latin typeface="Corbel" panose="020B0503020204020204"/>
                <a:ea typeface="+mj-ea"/>
                <a:cs typeface="+mj-cs"/>
              </a:rPr>
              <a:t>Week </a:t>
            </a:r>
            <a:r>
              <a:rPr lang="en-GB" dirty="0">
                <a:solidFill>
                  <a:srgbClr val="FFA445"/>
                </a:solidFill>
                <a:latin typeface="Corbel" panose="020B0503020204020204"/>
              </a:rPr>
              <a:t>Five</a:t>
            </a:r>
            <a:r>
              <a:rPr kumimoji="0" lang="en-GB" sz="4400" b="0" i="0" u="none" strike="noStrike" kern="1200" cap="none" spc="0" normalizeH="0" baseline="0" noProof="0" dirty="0">
                <a:ln>
                  <a:noFill/>
                </a:ln>
                <a:solidFill>
                  <a:srgbClr val="FFA445"/>
                </a:solidFill>
                <a:effectLst/>
                <a:uLnTx/>
                <a:uFillTx/>
                <a:latin typeface="Corbel" panose="020B0503020204020204"/>
                <a:ea typeface="+mj-ea"/>
                <a:cs typeface="+mj-cs"/>
              </a:rPr>
              <a:t>, Plan Two</a:t>
            </a:r>
          </a:p>
        </p:txBody>
      </p:sp>
      <p:pic>
        <p:nvPicPr>
          <p:cNvPr id="2" name="Picture 1" descr="A ladder on an orange background&#10;&#10;Description automatically generated">
            <a:extLst>
              <a:ext uri="{FF2B5EF4-FFF2-40B4-BE49-F238E27FC236}">
                <a16:creationId xmlns:a16="http://schemas.microsoft.com/office/drawing/2014/main" id="{8B5DA6F8-D895-2B9C-8645-2F11C3DAD0C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041494" y="597730"/>
            <a:ext cx="4109011" cy="4109011"/>
          </a:xfrm>
          <a:prstGeom prst="rect">
            <a:avLst/>
          </a:prstGeom>
          <a:noFill/>
          <a:ln>
            <a:noFill/>
          </a:ln>
        </p:spPr>
      </p:pic>
    </p:spTree>
    <p:extLst>
      <p:ext uri="{BB962C8B-B14F-4D97-AF65-F5344CB8AC3E}">
        <p14:creationId xmlns:p14="http://schemas.microsoft.com/office/powerpoint/2010/main" val="28418438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036D0D5-3AA0-47FD-A83C-7A06CA2EEE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pic>
        <p:nvPicPr>
          <p:cNvPr id="2" name="Online Media 1" title="3 Hours of Amazing Nature Scenery &amp; Relaxing Music for Stress Relief.">
            <a:hlinkClick r:id="" action="ppaction://media"/>
            <a:extLst>
              <a:ext uri="{FF2B5EF4-FFF2-40B4-BE49-F238E27FC236}">
                <a16:creationId xmlns:a16="http://schemas.microsoft.com/office/drawing/2014/main" id="{93E2949F-C1EA-D4E9-63C4-1E94756C71BC}"/>
              </a:ext>
            </a:extLst>
          </p:cNvPr>
          <p:cNvPicPr>
            <a:picLocks noRot="1" noChangeAspect="1"/>
          </p:cNvPicPr>
          <p:nvPr>
            <a:videoFile r:link="rId1"/>
          </p:nvPr>
        </p:nvPicPr>
        <p:blipFill>
          <a:blip r:embed="rId3"/>
          <a:stretch>
            <a:fillRect/>
          </a:stretch>
        </p:blipFill>
        <p:spPr>
          <a:xfrm>
            <a:off x="1018704" y="565573"/>
            <a:ext cx="10149511" cy="5734474"/>
          </a:xfrm>
          <a:prstGeom prst="rect">
            <a:avLst/>
          </a:prstGeom>
        </p:spPr>
      </p:pic>
    </p:spTree>
    <p:extLst>
      <p:ext uri="{BB962C8B-B14F-4D97-AF65-F5344CB8AC3E}">
        <p14:creationId xmlns:p14="http://schemas.microsoft.com/office/powerpoint/2010/main" val="125701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1AD2C80-A3B5-EAC0-13D8-FDE78DA20CBE}"/>
              </a:ext>
            </a:extLst>
          </p:cNvPr>
          <p:cNvSpPr txBox="1"/>
          <p:nvPr/>
        </p:nvSpPr>
        <p:spPr>
          <a:xfrm>
            <a:off x="1448585" y="1151389"/>
            <a:ext cx="9294829" cy="4555221"/>
          </a:xfrm>
          <a:prstGeom prst="rect">
            <a:avLst/>
          </a:prstGeom>
          <a:noFill/>
        </p:spPr>
        <p:txBody>
          <a:bodyPr wrap="square">
            <a:spAutoFit/>
          </a:bodyPr>
          <a:lstStyle/>
          <a:p>
            <a:pPr>
              <a:lnSpc>
                <a:spcPct val="107000"/>
              </a:lnSpc>
              <a:spcAft>
                <a:spcPts val="800"/>
              </a:spcAft>
            </a:pPr>
            <a:r>
              <a:rPr lang="en-GB" sz="2800" dirty="0">
                <a:effectLst/>
                <a:latin typeface="Gill Sans MT" panose="020B0502020104020203" pitchFamily="34" charset="0"/>
                <a:ea typeface="Calibri" panose="020F0502020204030204" pitchFamily="34" charset="0"/>
                <a:cs typeface="Times New Roman" panose="02020603050405020304" pitchFamily="18" charset="0"/>
              </a:rPr>
              <a:t>Then Jacob woke from his sleep and said, ‘Surely the Lord is in this place— and I did not know it!’ And he was afraid, and said, ‘How awesome is this place! This is none other than the house of God, and this is the gate of heaven.’ So Jacob rose early in the morning, and he took the stone that he had put under his head and set it up for a pillar and poured oil on the top of it. He called that place Bethel.</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3200" dirty="0">
                <a:latin typeface="Calibri" panose="020F0502020204030204" pitchFamily="34" charset="0"/>
                <a:ea typeface="Calibri" panose="020F0502020204030204" pitchFamily="34" charset="0"/>
                <a:cs typeface="Times New Roman" panose="02020603050405020304" pitchFamily="18" charset="0"/>
              </a:rPr>
              <a:t>Genesis 28: 16-18a</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43233272"/>
      </p:ext>
    </p:extLst>
  </p:cSld>
  <p:clrMapOvr>
    <a:masterClrMapping/>
  </p:clrMapOvr>
</p:sld>
</file>

<file path=ppt/theme/theme1.xml><?xml version="1.0" encoding="utf-8"?>
<a:theme xmlns:a="http://schemas.openxmlformats.org/drawingml/2006/main" name="Basis">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D9D01AC2-EE7D-4E49-99EE-8E62E4E7E8A7}"/>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3a3f4af-9df9-4e1d-8c69-a33c6e733a58" xsi:nil="true"/>
    <lcf76f155ced4ddcb4097134ff3c332f xmlns="9f06da45-68d2-458d-b3d3-8060d8b51a1e">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FCD8540B5BF282488ECC8CD3C4966458" ma:contentTypeVersion="18" ma:contentTypeDescription="Create a new document." ma:contentTypeScope="" ma:versionID="a6172e6f790fbbe5a33d5a9dd9f1140e">
  <xsd:schema xmlns:xsd="http://www.w3.org/2001/XMLSchema" xmlns:xs="http://www.w3.org/2001/XMLSchema" xmlns:p="http://schemas.microsoft.com/office/2006/metadata/properties" xmlns:ns2="f3a3f4af-9df9-4e1d-8c69-a33c6e733a58" xmlns:ns3="9f06da45-68d2-458d-b3d3-8060d8b51a1e" targetNamespace="http://schemas.microsoft.com/office/2006/metadata/properties" ma:root="true" ma:fieldsID="8229545c610568fd97ee1f1ae68a76c3" ns2:_="" ns3:_="">
    <xsd:import namespace="f3a3f4af-9df9-4e1d-8c69-a33c6e733a58"/>
    <xsd:import namespace="9f06da45-68d2-458d-b3d3-8060d8b51a1e"/>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a3f4af-9df9-4e1d-8c69-a33c6e733a5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d411e86-ed25-4156-8ce4-853208e0deec}" ma:internalName="TaxCatchAll" ma:showField="CatchAllData" ma:web="f3a3f4af-9df9-4e1d-8c69-a33c6e733a5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f06da45-68d2-458d-b3d3-8060d8b51a1e"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Location" ma:index="14" nillable="true" ma:displayName="MediaServiceLoca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e0e3ca5f-0498-4fb9-8f73-f4904194c09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0EC9468-5DE7-45B6-B3D7-65C0DF76A851}">
  <ds:schemaRefs>
    <ds:schemaRef ds:uri="http://schemas.microsoft.com/office/2006/metadata/properties"/>
    <ds:schemaRef ds:uri="http://schemas.microsoft.com/office/infopath/2007/PartnerControls"/>
    <ds:schemaRef ds:uri="f3a3f4af-9df9-4e1d-8c69-a33c6e733a58"/>
    <ds:schemaRef ds:uri="9f06da45-68d2-458d-b3d3-8060d8b51a1e"/>
  </ds:schemaRefs>
</ds:datastoreItem>
</file>

<file path=customXml/itemProps2.xml><?xml version="1.0" encoding="utf-8"?>
<ds:datastoreItem xmlns:ds="http://schemas.openxmlformats.org/officeDocument/2006/customXml" ds:itemID="{4348DB72-E2AA-4569-8695-CBF706EA436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3a3f4af-9df9-4e1d-8c69-a33c6e733a58"/>
    <ds:schemaRef ds:uri="9f06da45-68d2-458d-b3d3-8060d8b51a1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B815611-7DE0-4BA4-B1ED-596F539A790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64</TotalTime>
  <Words>109</Words>
  <Application>Microsoft Office PowerPoint</Application>
  <PresentationFormat>Widescreen</PresentationFormat>
  <Paragraphs>4</Paragraphs>
  <Slides>3</Slides>
  <Notes>0</Notes>
  <HiddenSlides>0</HiddenSlides>
  <MMClips>1</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Calibri</vt:lpstr>
      <vt:lpstr>Corbel</vt:lpstr>
      <vt:lpstr>Gill Sans MT</vt:lpstr>
      <vt:lpstr>Basis</vt:lpstr>
      <vt:lpstr>PowerPoint Presentation</vt:lpstr>
      <vt:lpstr>PowerPoint Presentation</vt:lpstr>
      <vt:lpstr>PowerPoint Presentation</vt:lpstr>
    </vt:vector>
  </TitlesOfParts>
  <Company>Diocese of St Albans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Ryan Parker</dc:creator>
  <cp:lastModifiedBy>Hannah Puddefoot</cp:lastModifiedBy>
  <cp:revision>1</cp:revision>
  <dcterms:created xsi:type="dcterms:W3CDTF">2024-08-13T08:48:38Z</dcterms:created>
  <dcterms:modified xsi:type="dcterms:W3CDTF">2024-12-06T13:56:13Z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0x010100FCD8540B5BF282488ECC8CD3C4966458</vt:lpwstr>
  </property>
  <property fmtid="{D5CDD505-2E9C-101B-9397-08002B2CF9AE}" pid="3" name="MediaServiceImageTags">
    <vt:lpwstr/>
  </property>
</Properties>
</file>