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5" r:id="rId5"/>
    <p:sldId id="277" r:id="rId6"/>
    <p:sldId id="258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4F33B9-C14D-4965-BB0F-9E5FD4347A91}" v="3" dt="2024-12-06T11:13:5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ker" userId="7ee766c9-27f8-4419-b20e-a9b26e408c04" providerId="ADAL" clId="{86E2C805-F6A8-4231-81B1-DCC053574AA4}"/>
    <pc:docChg chg="custSel addSld delSld modSld">
      <pc:chgData name="Ryan Parker" userId="7ee766c9-27f8-4419-b20e-a9b26e408c04" providerId="ADAL" clId="{86E2C805-F6A8-4231-81B1-DCC053574AA4}" dt="2024-08-15T08:18:19.375" v="146" actId="255"/>
      <pc:docMkLst>
        <pc:docMk/>
      </pc:docMkLst>
      <pc:sldChg chg="del">
        <pc:chgData name="Ryan Parker" userId="7ee766c9-27f8-4419-b20e-a9b26e408c04" providerId="ADAL" clId="{86E2C805-F6A8-4231-81B1-DCC053574AA4}" dt="2024-08-15T07:59:17.342" v="2" actId="47"/>
        <pc:sldMkLst>
          <pc:docMk/>
          <pc:sldMk cId="2850490962" sldId="265"/>
        </pc:sldMkLst>
      </pc:sldChg>
      <pc:sldChg chg="del">
        <pc:chgData name="Ryan Parker" userId="7ee766c9-27f8-4419-b20e-a9b26e408c04" providerId="ADAL" clId="{86E2C805-F6A8-4231-81B1-DCC053574AA4}" dt="2024-08-15T07:59:18.699" v="3" actId="47"/>
        <pc:sldMkLst>
          <pc:docMk/>
          <pc:sldMk cId="1874603749" sldId="267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3477783019" sldId="269"/>
        </pc:sldMkLst>
      </pc:sldChg>
      <pc:sldChg chg="modSp mod">
        <pc:chgData name="Ryan Parker" userId="7ee766c9-27f8-4419-b20e-a9b26e408c04" providerId="ADAL" clId="{86E2C805-F6A8-4231-81B1-DCC053574AA4}" dt="2024-08-15T08:03:09.384" v="25" actId="20577"/>
        <pc:sldMkLst>
          <pc:docMk/>
          <pc:sldMk cId="2841843846" sldId="275"/>
        </pc:sldMkLst>
        <pc:spChg chg="mod">
          <ac:chgData name="Ryan Parker" userId="7ee766c9-27f8-4419-b20e-a9b26e408c04" providerId="ADAL" clId="{86E2C805-F6A8-4231-81B1-DCC053574AA4}" dt="2024-08-15T08:03:09.384" v="2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86E2C805-F6A8-4231-81B1-DCC053574AA4}" dt="2024-08-15T08:11:33.024" v="76" actId="20577"/>
        <pc:sldMkLst>
          <pc:docMk/>
          <pc:sldMk cId="3943233272" sldId="277"/>
        </pc:sldMkLst>
        <pc:spChg chg="add mod">
          <ac:chgData name="Ryan Parker" userId="7ee766c9-27f8-4419-b20e-a9b26e408c04" providerId="ADAL" clId="{86E2C805-F6A8-4231-81B1-DCC053574AA4}" dt="2024-08-15T08:11:33.024" v="76" actId="20577"/>
          <ac:spMkLst>
            <pc:docMk/>
            <pc:sldMk cId="3943233272" sldId="277"/>
            <ac:spMk id="3" creationId="{ECE90F96-3682-0734-A822-4917FA1E8AB9}"/>
          </ac:spMkLst>
        </pc:spChg>
        <pc:spChg chg="del">
          <ac:chgData name="Ryan Parker" userId="7ee766c9-27f8-4419-b20e-a9b26e408c04" providerId="ADAL" clId="{86E2C805-F6A8-4231-81B1-DCC053574AA4}" dt="2024-08-15T07:59:23.957" v="5" actId="478"/>
          <ac:spMkLst>
            <pc:docMk/>
            <pc:sldMk cId="3943233272" sldId="277"/>
            <ac:spMk id="4" creationId="{032049FF-6988-135A-0F12-A0E1F6C4E209}"/>
          </ac:spMkLst>
        </pc:spChg>
        <pc:picChg chg="del">
          <ac:chgData name="Ryan Parker" userId="7ee766c9-27f8-4419-b20e-a9b26e408c04" providerId="ADAL" clId="{86E2C805-F6A8-4231-81B1-DCC053574AA4}" dt="2024-08-15T07:59:22.468" v="4" actId="478"/>
          <ac:picMkLst>
            <pc:docMk/>
            <pc:sldMk cId="3943233272" sldId="277"/>
            <ac:picMk id="6" creationId="{441223E0-34B4-BD1F-D06A-0393674961F3}"/>
          </ac:picMkLst>
        </pc:picChg>
      </pc:sldChg>
      <pc:sldChg chg="del">
        <pc:chgData name="Ryan Parker" userId="7ee766c9-27f8-4419-b20e-a9b26e408c04" providerId="ADAL" clId="{86E2C805-F6A8-4231-81B1-DCC053574AA4}" dt="2024-08-15T07:59:11.058" v="0" actId="47"/>
        <pc:sldMkLst>
          <pc:docMk/>
          <pc:sldMk cId="3608085523" sldId="278"/>
        </pc:sldMkLst>
      </pc:sldChg>
      <pc:sldChg chg="del">
        <pc:chgData name="Ryan Parker" userId="7ee766c9-27f8-4419-b20e-a9b26e408c04" providerId="ADAL" clId="{86E2C805-F6A8-4231-81B1-DCC053574AA4}" dt="2024-08-15T07:59:25.756" v="6" actId="47"/>
        <pc:sldMkLst>
          <pc:docMk/>
          <pc:sldMk cId="676863770" sldId="279"/>
        </pc:sldMkLst>
      </pc:sldChg>
      <pc:sldChg chg="del">
        <pc:chgData name="Ryan Parker" userId="7ee766c9-27f8-4419-b20e-a9b26e408c04" providerId="ADAL" clId="{86E2C805-F6A8-4231-81B1-DCC053574AA4}" dt="2024-08-15T07:59:26.364" v="7" actId="47"/>
        <pc:sldMkLst>
          <pc:docMk/>
          <pc:sldMk cId="2040463388" sldId="280"/>
        </pc:sldMkLst>
      </pc:sldChg>
      <pc:sldChg chg="del">
        <pc:chgData name="Ryan Parker" userId="7ee766c9-27f8-4419-b20e-a9b26e408c04" providerId="ADAL" clId="{86E2C805-F6A8-4231-81B1-DCC053574AA4}" dt="2024-08-15T07:59:27.182" v="8" actId="47"/>
        <pc:sldMkLst>
          <pc:docMk/>
          <pc:sldMk cId="3681028634" sldId="281"/>
        </pc:sldMkLst>
      </pc:sldChg>
      <pc:sldChg chg="del">
        <pc:chgData name="Ryan Parker" userId="7ee766c9-27f8-4419-b20e-a9b26e408c04" providerId="ADAL" clId="{86E2C805-F6A8-4231-81B1-DCC053574AA4}" dt="2024-08-15T07:59:27.914" v="9" actId="47"/>
        <pc:sldMkLst>
          <pc:docMk/>
          <pc:sldMk cId="3441225163" sldId="282"/>
        </pc:sldMkLst>
      </pc:sldChg>
      <pc:sldChg chg="del">
        <pc:chgData name="Ryan Parker" userId="7ee766c9-27f8-4419-b20e-a9b26e408c04" providerId="ADAL" clId="{86E2C805-F6A8-4231-81B1-DCC053574AA4}" dt="2024-08-15T07:59:28.662" v="10" actId="47"/>
        <pc:sldMkLst>
          <pc:docMk/>
          <pc:sldMk cId="527056253" sldId="284"/>
        </pc:sldMkLst>
      </pc:sldChg>
      <pc:sldChg chg="del">
        <pc:chgData name="Ryan Parker" userId="7ee766c9-27f8-4419-b20e-a9b26e408c04" providerId="ADAL" clId="{86E2C805-F6A8-4231-81B1-DCC053574AA4}" dt="2024-08-15T07:59:29.589" v="11" actId="47"/>
        <pc:sldMkLst>
          <pc:docMk/>
          <pc:sldMk cId="2748801241" sldId="285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2661087067" sldId="286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3738604893" sldId="287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1517522383" sldId="288"/>
        </pc:sldMkLst>
      </pc:sldChg>
      <pc:sldChg chg="addSp modSp add mod">
        <pc:chgData name="Ryan Parker" userId="7ee766c9-27f8-4419-b20e-a9b26e408c04" providerId="ADAL" clId="{86E2C805-F6A8-4231-81B1-DCC053574AA4}" dt="2024-08-15T08:12:01.524" v="85" actId="1076"/>
        <pc:sldMkLst>
          <pc:docMk/>
          <pc:sldMk cId="3449560718" sldId="289"/>
        </pc:sldMkLst>
        <pc:spChg chg="add mod">
          <ac:chgData name="Ryan Parker" userId="7ee766c9-27f8-4419-b20e-a9b26e408c04" providerId="ADAL" clId="{86E2C805-F6A8-4231-81B1-DCC053574AA4}" dt="2024-08-15T08:12:01.524" v="85" actId="1076"/>
          <ac:spMkLst>
            <pc:docMk/>
            <pc:sldMk cId="3449560718" sldId="289"/>
            <ac:spMk id="3" creationId="{7A3AA5AE-97FC-D9E0-754A-699CDCDA48B6}"/>
          </ac:spMkLst>
        </pc:spChg>
      </pc:sldChg>
      <pc:sldChg chg="addSp modSp add mod modAnim">
        <pc:chgData name="Ryan Parker" userId="7ee766c9-27f8-4419-b20e-a9b26e408c04" providerId="ADAL" clId="{86E2C805-F6A8-4231-81B1-DCC053574AA4}" dt="2024-08-15T08:13:26.795" v="106" actId="14100"/>
        <pc:sldMkLst>
          <pc:docMk/>
          <pc:sldMk cId="3227959560" sldId="290"/>
        </pc:sldMkLst>
        <pc:spChg chg="add mod">
          <ac:chgData name="Ryan Parker" userId="7ee766c9-27f8-4419-b20e-a9b26e408c04" providerId="ADAL" clId="{86E2C805-F6A8-4231-81B1-DCC053574AA4}" dt="2024-08-15T08:13:26.795" v="106" actId="14100"/>
          <ac:spMkLst>
            <pc:docMk/>
            <pc:sldMk cId="3227959560" sldId="290"/>
            <ac:spMk id="3" creationId="{38AB9593-AEDD-28B4-624F-6CE4E255F049}"/>
          </ac:spMkLst>
        </pc:spChg>
        <pc:grpChg chg="add mod">
          <ac:chgData name="Ryan Parker" userId="7ee766c9-27f8-4419-b20e-a9b26e408c04" providerId="ADAL" clId="{86E2C805-F6A8-4231-81B1-DCC053574AA4}" dt="2024-08-15T08:12:46.718" v="95" actId="1076"/>
          <ac:grpSpMkLst>
            <pc:docMk/>
            <pc:sldMk cId="3227959560" sldId="290"/>
            <ac:grpSpMk id="4" creationId="{9AFCC366-27A6-DB88-37A5-597A779A53D2}"/>
          </ac:grpSpMkLst>
        </pc:grpChg>
        <pc:picChg chg="mod">
          <ac:chgData name="Ryan Parker" userId="7ee766c9-27f8-4419-b20e-a9b26e408c04" providerId="ADAL" clId="{86E2C805-F6A8-4231-81B1-DCC053574AA4}" dt="2024-08-15T08:12:34.049" v="91"/>
          <ac:picMkLst>
            <pc:docMk/>
            <pc:sldMk cId="3227959560" sldId="290"/>
            <ac:picMk id="5" creationId="{574942A6-926E-25A6-486D-57ADEE6E85F5}"/>
          </ac:picMkLst>
        </pc:picChg>
        <pc:picChg chg="mod">
          <ac:chgData name="Ryan Parker" userId="7ee766c9-27f8-4419-b20e-a9b26e408c04" providerId="ADAL" clId="{86E2C805-F6A8-4231-81B1-DCC053574AA4}" dt="2024-08-15T08:12:34.049" v="91"/>
          <ac:picMkLst>
            <pc:docMk/>
            <pc:sldMk cId="3227959560" sldId="290"/>
            <ac:picMk id="6" creationId="{DE3A437C-658D-72D8-E9FF-75736ED85475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04:16.320" v="59" actId="13926"/>
        <pc:sldMkLst>
          <pc:docMk/>
          <pc:sldMk cId="1731678961" sldId="291"/>
        </pc:sldMkLst>
        <pc:spChg chg="add mod">
          <ac:chgData name="Ryan Parker" userId="7ee766c9-27f8-4419-b20e-a9b26e408c04" providerId="ADAL" clId="{86E2C805-F6A8-4231-81B1-DCC053574AA4}" dt="2024-08-15T08:04:16.320" v="59" actId="13926"/>
          <ac:spMkLst>
            <pc:docMk/>
            <pc:sldMk cId="1731678961" sldId="291"/>
            <ac:spMk id="2" creationId="{33A4541D-DFE0-79DF-A766-DA2FAADEDC9F}"/>
          </ac:spMkLst>
        </pc:spChg>
      </pc:sldChg>
      <pc:sldChg chg="addSp modSp add mod">
        <pc:chgData name="Ryan Parker" userId="7ee766c9-27f8-4419-b20e-a9b26e408c04" providerId="ADAL" clId="{86E2C805-F6A8-4231-81B1-DCC053574AA4}" dt="2024-08-15T08:16:39.667" v="117" actId="1076"/>
        <pc:sldMkLst>
          <pc:docMk/>
          <pc:sldMk cId="1760277692" sldId="292"/>
        </pc:sldMkLst>
        <pc:spChg chg="add mod">
          <ac:chgData name="Ryan Parker" userId="7ee766c9-27f8-4419-b20e-a9b26e408c04" providerId="ADAL" clId="{86E2C805-F6A8-4231-81B1-DCC053574AA4}" dt="2024-08-15T08:13:57.877" v="113" actId="1076"/>
          <ac:spMkLst>
            <pc:docMk/>
            <pc:sldMk cId="1760277692" sldId="292"/>
            <ac:spMk id="3" creationId="{4977983D-6F10-818C-A455-46638C915793}"/>
          </ac:spMkLst>
        </pc:spChg>
        <pc:picChg chg="add mod">
          <ac:chgData name="Ryan Parker" userId="7ee766c9-27f8-4419-b20e-a9b26e408c04" providerId="ADAL" clId="{86E2C805-F6A8-4231-81B1-DCC053574AA4}" dt="2024-08-15T08:16:39.667" v="117" actId="1076"/>
          <ac:picMkLst>
            <pc:docMk/>
            <pc:sldMk cId="1760277692" sldId="292"/>
            <ac:picMk id="4" creationId="{7621E75B-2157-1C5E-DE9F-BCAAED5DBD56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17:38.046" v="136" actId="1076"/>
        <pc:sldMkLst>
          <pc:docMk/>
          <pc:sldMk cId="3545208741" sldId="293"/>
        </pc:sldMkLst>
        <pc:spChg chg="add mod">
          <ac:chgData name="Ryan Parker" userId="7ee766c9-27f8-4419-b20e-a9b26e408c04" providerId="ADAL" clId="{86E2C805-F6A8-4231-81B1-DCC053574AA4}" dt="2024-08-15T08:17:28.131" v="133" actId="1076"/>
          <ac:spMkLst>
            <pc:docMk/>
            <pc:sldMk cId="3545208741" sldId="293"/>
            <ac:spMk id="3" creationId="{2EF6E8E1-4006-6E5C-8FCD-23AA3D015F1D}"/>
          </ac:spMkLst>
        </pc:spChg>
        <pc:spChg chg="add mod">
          <ac:chgData name="Ryan Parker" userId="7ee766c9-27f8-4419-b20e-a9b26e408c04" providerId="ADAL" clId="{86E2C805-F6A8-4231-81B1-DCC053574AA4}" dt="2024-08-15T08:17:20.732" v="132" actId="20577"/>
          <ac:spMkLst>
            <pc:docMk/>
            <pc:sldMk cId="3545208741" sldId="293"/>
            <ac:spMk id="4" creationId="{EDC7BE2A-615F-A7E4-58C3-0C949D5FDDF1}"/>
          </ac:spMkLst>
        </pc:spChg>
        <pc:picChg chg="add mod">
          <ac:chgData name="Ryan Parker" userId="7ee766c9-27f8-4419-b20e-a9b26e408c04" providerId="ADAL" clId="{86E2C805-F6A8-4231-81B1-DCC053574AA4}" dt="2024-08-15T08:17:38.046" v="136" actId="1076"/>
          <ac:picMkLst>
            <pc:docMk/>
            <pc:sldMk cId="3545208741" sldId="293"/>
            <ac:picMk id="5" creationId="{83F99CC9-C360-501D-129E-D667EB563F43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18:19.375" v="146" actId="255"/>
        <pc:sldMkLst>
          <pc:docMk/>
          <pc:sldMk cId="3043719199" sldId="294"/>
        </pc:sldMkLst>
        <pc:spChg chg="add mod">
          <ac:chgData name="Ryan Parker" userId="7ee766c9-27f8-4419-b20e-a9b26e408c04" providerId="ADAL" clId="{86E2C805-F6A8-4231-81B1-DCC053574AA4}" dt="2024-08-15T08:18:19.375" v="146" actId="255"/>
          <ac:spMkLst>
            <pc:docMk/>
            <pc:sldMk cId="3043719199" sldId="294"/>
            <ac:spMk id="3" creationId="{C1B00B17-4404-730C-4269-249602D9BA76}"/>
          </ac:spMkLst>
        </pc:spChg>
      </pc:sldChg>
    </pc:docChg>
  </pc:docChgLst>
  <pc:docChgLst>
    <pc:chgData name="Ryan Parker" userId="7ee766c9-27f8-4419-b20e-a9b26e408c04" providerId="ADAL" clId="{96AE7F45-CB9A-439D-A867-92B84FC17718}"/>
    <pc:docChg chg="custSel addSld delSld modSld sldOrd delMainMaster">
      <pc:chgData name="Ryan Parker" userId="7ee766c9-27f8-4419-b20e-a9b26e408c04" providerId="ADAL" clId="{96AE7F45-CB9A-439D-A867-92B84FC17718}" dt="2024-08-13T09:08:01.610" v="326" actId="47"/>
      <pc:docMkLst>
        <pc:docMk/>
      </pc:docMkLst>
      <pc:sldChg chg="add del">
        <pc:chgData name="Ryan Parker" userId="7ee766c9-27f8-4419-b20e-a9b26e408c04" providerId="ADAL" clId="{96AE7F45-CB9A-439D-A867-92B84FC17718}" dt="2024-08-13T08:52:16.500" v="65"/>
        <pc:sldMkLst>
          <pc:docMk/>
          <pc:sldMk cId="2850490962" sldId="265"/>
        </pc:sldMkLst>
      </pc:sldChg>
      <pc:sldChg chg="add del">
        <pc:chgData name="Ryan Parker" userId="7ee766c9-27f8-4419-b20e-a9b26e408c04" providerId="ADAL" clId="{96AE7F45-CB9A-439D-A867-92B84FC17718}" dt="2024-08-13T08:48:50.732" v="4" actId="47"/>
        <pc:sldMkLst>
          <pc:docMk/>
          <pc:sldMk cId="2215929184" sldId="272"/>
        </pc:sldMkLst>
      </pc:sldChg>
      <pc:sldChg chg="add del">
        <pc:chgData name="Ryan Parker" userId="7ee766c9-27f8-4419-b20e-a9b26e408c04" providerId="ADAL" clId="{96AE7F45-CB9A-439D-A867-92B84FC17718}" dt="2024-08-13T08:48:47.532" v="2" actId="47"/>
        <pc:sldMkLst>
          <pc:docMk/>
          <pc:sldMk cId="1183708085" sldId="274"/>
        </pc:sldMkLst>
      </pc:sldChg>
      <pc:sldChg chg="modSp add mod">
        <pc:chgData name="Ryan Parker" userId="7ee766c9-27f8-4419-b20e-a9b26e408c04" providerId="ADAL" clId="{96AE7F45-CB9A-439D-A867-92B84FC17718}" dt="2024-08-13T08:48:53.797" v="11" actId="27636"/>
        <pc:sldMkLst>
          <pc:docMk/>
          <pc:sldMk cId="2841843846" sldId="275"/>
        </pc:sldMkLst>
        <pc:spChg chg="mod">
          <ac:chgData name="Ryan Parker" userId="7ee766c9-27f8-4419-b20e-a9b26e408c04" providerId="ADAL" clId="{96AE7F45-CB9A-439D-A867-92B84FC17718}" dt="2024-08-13T08:48:53.797" v="11" actId="27636"/>
          <ac:spMkLst>
            <pc:docMk/>
            <pc:sldMk cId="2841843846" sldId="275"/>
            <ac:spMk id="5" creationId="{D08E6C7A-FE4A-5A18-73B3-96D6347E4855}"/>
          </ac:spMkLst>
        </pc:spChg>
      </pc:sldChg>
      <pc:sldChg chg="add del">
        <pc:chgData name="Ryan Parker" userId="7ee766c9-27f8-4419-b20e-a9b26e408c04" providerId="ADAL" clId="{96AE7F45-CB9A-439D-A867-92B84FC17718}" dt="2024-08-13T08:52:18.321" v="66" actId="47"/>
        <pc:sldMkLst>
          <pc:docMk/>
          <pc:sldMk cId="628410487" sldId="276"/>
        </pc:sldMkLst>
      </pc:sldChg>
      <pc:sldChg chg="addSp delSp modSp add mod">
        <pc:chgData name="Ryan Parker" userId="7ee766c9-27f8-4419-b20e-a9b26e408c04" providerId="ADAL" clId="{96AE7F45-CB9A-439D-A867-92B84FC17718}" dt="2024-08-13T08:55:30.539" v="91" actId="1076"/>
        <pc:sldMkLst>
          <pc:docMk/>
          <pc:sldMk cId="3943233272" sldId="277"/>
        </pc:sldMkLst>
        <pc:spChg chg="del">
          <ac:chgData name="Ryan Parker" userId="7ee766c9-27f8-4419-b20e-a9b26e408c04" providerId="ADAL" clId="{96AE7F45-CB9A-439D-A867-92B84FC17718}" dt="2024-08-13T08:48:58.981" v="12" actId="478"/>
          <ac:spMkLst>
            <pc:docMk/>
            <pc:sldMk cId="3943233272" sldId="277"/>
            <ac:spMk id="3" creationId="{717E3276-63D2-F0C0-BBE8-04F5EE9F0AD0}"/>
          </ac:spMkLst>
        </pc:spChg>
        <pc:spChg chg="add mod">
          <ac:chgData name="Ryan Parker" userId="7ee766c9-27f8-4419-b20e-a9b26e408c04" providerId="ADAL" clId="{96AE7F45-CB9A-439D-A867-92B84FC17718}" dt="2024-08-13T08:55:28.712" v="90" actId="1076"/>
          <ac:spMkLst>
            <pc:docMk/>
            <pc:sldMk cId="3943233272" sldId="277"/>
            <ac:spMk id="4" creationId="{032049FF-6988-135A-0F12-A0E1F6C4E209}"/>
          </ac:spMkLst>
        </pc:spChg>
        <pc:picChg chg="add mod">
          <ac:chgData name="Ryan Parker" userId="7ee766c9-27f8-4419-b20e-a9b26e408c04" providerId="ADAL" clId="{96AE7F45-CB9A-439D-A867-92B84FC17718}" dt="2024-08-13T08:55:30.539" v="91" actId="1076"/>
          <ac:picMkLst>
            <pc:docMk/>
            <pc:sldMk cId="3943233272" sldId="277"/>
            <ac:picMk id="6" creationId="{441223E0-34B4-BD1F-D06A-0393674961F3}"/>
          </ac:picMkLst>
        </pc:picChg>
      </pc:sldChg>
      <pc:sldChg chg="addSp modSp add mod ord">
        <pc:chgData name="Ryan Parker" userId="7ee766c9-27f8-4419-b20e-a9b26e408c04" providerId="ADAL" clId="{96AE7F45-CB9A-439D-A867-92B84FC17718}" dt="2024-08-13T08:49:36.998" v="62" actId="1076"/>
        <pc:sldMkLst>
          <pc:docMk/>
          <pc:sldMk cId="3608085523" sldId="278"/>
        </pc:sldMkLst>
        <pc:spChg chg="add mod">
          <ac:chgData name="Ryan Parker" userId="7ee766c9-27f8-4419-b20e-a9b26e408c04" providerId="ADAL" clId="{96AE7F45-CB9A-439D-A867-92B84FC17718}" dt="2024-08-13T08:49:36.998" v="62" actId="1076"/>
          <ac:spMkLst>
            <pc:docMk/>
            <pc:sldMk cId="3608085523" sldId="278"/>
            <ac:spMk id="2" creationId="{C8383783-7A42-80B2-8887-DB9D82F05C57}"/>
          </ac:spMkLst>
        </pc:spChg>
      </pc:sldChg>
      <pc:sldChg chg="addSp modSp add mod modAnim">
        <pc:chgData name="Ryan Parker" userId="7ee766c9-27f8-4419-b20e-a9b26e408c04" providerId="ADAL" clId="{96AE7F45-CB9A-439D-A867-92B84FC17718}" dt="2024-08-13T09:00:55.011" v="149" actId="1076"/>
        <pc:sldMkLst>
          <pc:docMk/>
          <pc:sldMk cId="676863770" sldId="279"/>
        </pc:sldMkLst>
        <pc:spChg chg="add mod">
          <ac:chgData name="Ryan Parker" userId="7ee766c9-27f8-4419-b20e-a9b26e408c04" providerId="ADAL" clId="{96AE7F45-CB9A-439D-A867-92B84FC17718}" dt="2024-08-13T08:59:19.216" v="118" actId="255"/>
          <ac:spMkLst>
            <pc:docMk/>
            <pc:sldMk cId="676863770" sldId="279"/>
            <ac:spMk id="3" creationId="{B09FFA7E-A500-D567-F0B5-2EB8C3153612}"/>
          </ac:spMkLst>
        </pc:spChg>
        <pc:spChg chg="add mod">
          <ac:chgData name="Ryan Parker" userId="7ee766c9-27f8-4419-b20e-a9b26e408c04" providerId="ADAL" clId="{96AE7F45-CB9A-439D-A867-92B84FC17718}" dt="2024-08-13T08:59:07.030" v="115" actId="14100"/>
          <ac:spMkLst>
            <pc:docMk/>
            <pc:sldMk cId="676863770" sldId="279"/>
            <ac:spMk id="5" creationId="{12CF912B-367E-866D-BB3D-41E9402CA975}"/>
          </ac:spMkLst>
        </pc:spChg>
        <pc:spChg chg="add mod">
          <ac:chgData name="Ryan Parker" userId="7ee766c9-27f8-4419-b20e-a9b26e408c04" providerId="ADAL" clId="{96AE7F45-CB9A-439D-A867-92B84FC17718}" dt="2024-08-13T09:00:55.011" v="149" actId="1076"/>
          <ac:spMkLst>
            <pc:docMk/>
            <pc:sldMk cId="676863770" sldId="279"/>
            <ac:spMk id="7" creationId="{DDE8FE5A-57AF-AA46-F119-48D59FBC67DD}"/>
          </ac:spMkLst>
        </pc:spChg>
        <pc:picChg chg="add mod">
          <ac:chgData name="Ryan Parker" userId="7ee766c9-27f8-4419-b20e-a9b26e408c04" providerId="ADAL" clId="{96AE7F45-CB9A-439D-A867-92B84FC17718}" dt="2024-08-13T08:58:56.446" v="111" actId="1076"/>
          <ac:picMkLst>
            <pc:docMk/>
            <pc:sldMk cId="676863770" sldId="279"/>
            <ac:picMk id="1026" creationId="{AEA7DE0E-C9A2-4071-2B2F-46FC234A83E6}"/>
          </ac:picMkLst>
        </pc:picChg>
      </pc:sldChg>
      <pc:sldChg chg="addSp delSp modSp add mod">
        <pc:chgData name="Ryan Parker" userId="7ee766c9-27f8-4419-b20e-a9b26e408c04" providerId="ADAL" clId="{96AE7F45-CB9A-439D-A867-92B84FC17718}" dt="2024-08-13T09:01:49.960" v="166" actId="20577"/>
        <pc:sldMkLst>
          <pc:docMk/>
          <pc:sldMk cId="2040463388" sldId="280"/>
        </pc:sldMkLst>
        <pc:spChg chg="add del mod">
          <ac:chgData name="Ryan Parker" userId="7ee766c9-27f8-4419-b20e-a9b26e408c04" providerId="ADAL" clId="{96AE7F45-CB9A-439D-A867-92B84FC17718}" dt="2024-08-13T08:56:11.289" v="101"/>
          <ac:spMkLst>
            <pc:docMk/>
            <pc:sldMk cId="2040463388" sldId="280"/>
            <ac:spMk id="3" creationId="{62DE68FF-93AE-10C7-BB50-D37E269A370A}"/>
          </ac:spMkLst>
        </pc:spChg>
        <pc:spChg chg="add mod">
          <ac:chgData name="Ryan Parker" userId="7ee766c9-27f8-4419-b20e-a9b26e408c04" providerId="ADAL" clId="{96AE7F45-CB9A-439D-A867-92B84FC17718}" dt="2024-08-13T09:01:49.960" v="166" actId="20577"/>
          <ac:spMkLst>
            <pc:docMk/>
            <pc:sldMk cId="2040463388" sldId="280"/>
            <ac:spMk id="5" creationId="{92567772-AB35-A340-28B9-C431004432BE}"/>
          </ac:spMkLst>
        </pc:spChg>
      </pc:sldChg>
      <pc:sldChg chg="addSp modSp add mod">
        <pc:chgData name="Ryan Parker" userId="7ee766c9-27f8-4419-b20e-a9b26e408c04" providerId="ADAL" clId="{96AE7F45-CB9A-439D-A867-92B84FC17718}" dt="2024-08-13T09:02:26.394" v="255" actId="1076"/>
        <pc:sldMkLst>
          <pc:docMk/>
          <pc:sldMk cId="3681028634" sldId="281"/>
        </pc:sldMkLst>
        <pc:spChg chg="add mod">
          <ac:chgData name="Ryan Parker" userId="7ee766c9-27f8-4419-b20e-a9b26e408c04" providerId="ADAL" clId="{96AE7F45-CB9A-439D-A867-92B84FC17718}" dt="2024-08-13T09:02:26.394" v="255" actId="1076"/>
          <ac:spMkLst>
            <pc:docMk/>
            <pc:sldMk cId="3681028634" sldId="281"/>
            <ac:spMk id="3" creationId="{6111E9DA-A4B2-B4DE-97C4-554C0BA582D8}"/>
          </ac:spMkLst>
        </pc:spChg>
      </pc:sldChg>
      <pc:sldChg chg="add del">
        <pc:chgData name="Ryan Parker" userId="7ee766c9-27f8-4419-b20e-a9b26e408c04" providerId="ADAL" clId="{96AE7F45-CB9A-439D-A867-92B84FC17718}" dt="2024-08-13T08:52:46.086" v="68"/>
        <pc:sldMkLst>
          <pc:docMk/>
          <pc:sldMk cId="4282272083" sldId="281"/>
        </pc:sldMkLst>
      </pc:sldChg>
      <pc:sldChg chg="addSp modSp add mod modAnim">
        <pc:chgData name="Ryan Parker" userId="7ee766c9-27f8-4419-b20e-a9b26e408c04" providerId="ADAL" clId="{96AE7F45-CB9A-439D-A867-92B84FC17718}" dt="2024-08-13T09:07:21.849" v="317"/>
        <pc:sldMkLst>
          <pc:docMk/>
          <pc:sldMk cId="3441225163" sldId="282"/>
        </pc:sldMkLst>
        <pc:spChg chg="add mod">
          <ac:chgData name="Ryan Parker" userId="7ee766c9-27f8-4419-b20e-a9b26e408c04" providerId="ADAL" clId="{96AE7F45-CB9A-439D-A867-92B84FC17718}" dt="2024-08-13T09:07:11.580" v="315" actId="14100"/>
          <ac:spMkLst>
            <pc:docMk/>
            <pc:sldMk cId="3441225163" sldId="282"/>
            <ac:spMk id="3" creationId="{EF31BE00-C205-77FF-60CE-E9D48EF80E98}"/>
          </ac:spMkLst>
        </pc:spChg>
      </pc:sldChg>
      <pc:sldChg chg="add del">
        <pc:chgData name="Ryan Parker" userId="7ee766c9-27f8-4419-b20e-a9b26e408c04" providerId="ADAL" clId="{96AE7F45-CB9A-439D-A867-92B84FC17718}" dt="2024-08-13T09:08:01.610" v="326" actId="47"/>
        <pc:sldMkLst>
          <pc:docMk/>
          <pc:sldMk cId="1819653355" sldId="283"/>
        </pc:sldMkLst>
      </pc:sldChg>
      <pc:sldChg chg="addSp modSp add mod">
        <pc:chgData name="Ryan Parker" userId="7ee766c9-27f8-4419-b20e-a9b26e408c04" providerId="ADAL" clId="{96AE7F45-CB9A-439D-A867-92B84FC17718}" dt="2024-08-13T09:07:46.461" v="322" actId="1076"/>
        <pc:sldMkLst>
          <pc:docMk/>
          <pc:sldMk cId="527056253" sldId="284"/>
        </pc:sldMkLst>
        <pc:spChg chg="add mod">
          <ac:chgData name="Ryan Parker" userId="7ee766c9-27f8-4419-b20e-a9b26e408c04" providerId="ADAL" clId="{96AE7F45-CB9A-439D-A867-92B84FC17718}" dt="2024-08-13T09:07:46.461" v="322" actId="1076"/>
          <ac:spMkLst>
            <pc:docMk/>
            <pc:sldMk cId="527056253" sldId="284"/>
            <ac:spMk id="3" creationId="{D88CB176-7DD3-0131-2144-19046206F20B}"/>
          </ac:spMkLst>
        </pc:spChg>
      </pc:sldChg>
      <pc:sldChg chg="add ord">
        <pc:chgData name="Ryan Parker" userId="7ee766c9-27f8-4419-b20e-a9b26e408c04" providerId="ADAL" clId="{96AE7F45-CB9A-439D-A867-92B84FC17718}" dt="2024-08-13T09:08:00.383" v="325"/>
        <pc:sldMkLst>
          <pc:docMk/>
          <pc:sldMk cId="2748801241" sldId="285"/>
        </pc:sldMkLst>
      </pc:sldChg>
      <pc:sldMasterChg chg="del delSldLayout">
        <pc:chgData name="Ryan Parker" userId="7ee766c9-27f8-4419-b20e-a9b26e408c04" providerId="ADAL" clId="{96AE7F45-CB9A-439D-A867-92B84FC17718}" dt="2024-08-13T08:48:50.732" v="4" actId="47"/>
        <pc:sldMasterMkLst>
          <pc:docMk/>
          <pc:sldMasterMk cId="4059185235" sldId="2147483648"/>
        </pc:sldMasterMkLst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513836030" sldId="2147483649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3261975857" sldId="2147483650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896684911" sldId="2147483651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4137215886" sldId="2147483652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3062547620" sldId="2147483653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2538843528" sldId="2147483654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656557814" sldId="2147483655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872798837" sldId="2147483656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83062853" sldId="2147483657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4228812040" sldId="2147483658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623729987" sldId="2147483659"/>
          </pc:sldLayoutMkLst>
        </pc:sldLayoutChg>
      </pc:sldMasterChg>
    </pc:docChg>
  </pc:docChgLst>
  <pc:docChgLst>
    <pc:chgData name="Hannah Puddefoot" userId="e428fa1b-cf7d-43f6-a9d0-3d1ff342a9eb" providerId="ADAL" clId="{814F33B9-C14D-4965-BB0F-9E5FD4347A91}"/>
    <pc:docChg chg="modSld modMainMaster">
      <pc:chgData name="Hannah Puddefoot" userId="e428fa1b-cf7d-43f6-a9d0-3d1ff342a9eb" providerId="ADAL" clId="{814F33B9-C14D-4965-BB0F-9E5FD4347A91}" dt="2024-12-06T11:13:57.039" v="4"/>
      <pc:docMkLst>
        <pc:docMk/>
      </pc:docMkLst>
      <pc:sldChg chg="addSp modSp mod setBg">
        <pc:chgData name="Hannah Puddefoot" userId="e428fa1b-cf7d-43f6-a9d0-3d1ff342a9eb" providerId="ADAL" clId="{814F33B9-C14D-4965-BB0F-9E5FD4347A91}" dt="2024-12-06T11:13:57.039" v="4"/>
        <pc:sldMkLst>
          <pc:docMk/>
          <pc:sldMk cId="2841843846" sldId="275"/>
        </pc:sldMkLst>
        <pc:spChg chg="mod">
          <ac:chgData name="Hannah Puddefoot" userId="e428fa1b-cf7d-43f6-a9d0-3d1ff342a9eb" providerId="ADAL" clId="{814F33B9-C14D-4965-BB0F-9E5FD4347A91}" dt="2024-12-06T11:13:45.399" v="0" actId="6549"/>
          <ac:spMkLst>
            <pc:docMk/>
            <pc:sldMk cId="2841843846" sldId="275"/>
            <ac:spMk id="3" creationId="{9F0A4388-A36D-1947-830B-69C9BAF61312}"/>
          </ac:spMkLst>
        </pc:spChg>
        <pc:spChg chg="mod">
          <ac:chgData name="Hannah Puddefoot" userId="e428fa1b-cf7d-43f6-a9d0-3d1ff342a9eb" providerId="ADAL" clId="{814F33B9-C14D-4965-BB0F-9E5FD4347A91}" dt="2024-12-06T11:13:48.569" v="2" actId="207"/>
          <ac:spMkLst>
            <pc:docMk/>
            <pc:sldMk cId="2841843846" sldId="275"/>
            <ac:spMk id="5" creationId="{D08E6C7A-FE4A-5A18-73B3-96D6347E4855}"/>
          </ac:spMkLst>
        </pc:spChg>
        <pc:picChg chg="add mod">
          <ac:chgData name="Hannah Puddefoot" userId="e428fa1b-cf7d-43f6-a9d0-3d1ff342a9eb" providerId="ADAL" clId="{814F33B9-C14D-4965-BB0F-9E5FD4347A91}" dt="2024-12-06T11:13:45.574" v="1"/>
          <ac:picMkLst>
            <pc:docMk/>
            <pc:sldMk cId="2841843846" sldId="275"/>
            <ac:picMk id="2" creationId="{C84C0319-0CD7-4DBD-A5D2-364952206495}"/>
          </ac:picMkLst>
        </pc:picChg>
      </pc:sldChg>
      <pc:sldChg chg="setBg">
        <pc:chgData name="Hannah Puddefoot" userId="e428fa1b-cf7d-43f6-a9d0-3d1ff342a9eb" providerId="ADAL" clId="{814F33B9-C14D-4965-BB0F-9E5FD4347A91}" dt="2024-12-06T11:13:57.039" v="4"/>
        <pc:sldMkLst>
          <pc:docMk/>
          <pc:sldMk cId="3420061865" sldId="287"/>
        </pc:sldMkLst>
      </pc:sldChg>
      <pc:sldChg chg="setBg">
        <pc:chgData name="Hannah Puddefoot" userId="e428fa1b-cf7d-43f6-a9d0-3d1ff342a9eb" providerId="ADAL" clId="{814F33B9-C14D-4965-BB0F-9E5FD4347A91}" dt="2024-12-06T11:13:57.039" v="4"/>
        <pc:sldMkLst>
          <pc:docMk/>
          <pc:sldMk cId="1030764909" sldId="288"/>
        </pc:sldMkLst>
      </pc:sldChg>
      <pc:sldChg chg="setBg">
        <pc:chgData name="Hannah Puddefoot" userId="e428fa1b-cf7d-43f6-a9d0-3d1ff342a9eb" providerId="ADAL" clId="{814F33B9-C14D-4965-BB0F-9E5FD4347A91}" dt="2024-12-06T11:13:57.039" v="4"/>
        <pc:sldMkLst>
          <pc:docMk/>
          <pc:sldMk cId="464636267" sldId="289"/>
        </pc:sldMkLst>
      </pc:sldChg>
      <pc:sldChg chg="setBg">
        <pc:chgData name="Hannah Puddefoot" userId="e428fa1b-cf7d-43f6-a9d0-3d1ff342a9eb" providerId="ADAL" clId="{814F33B9-C14D-4965-BB0F-9E5FD4347A91}" dt="2024-12-06T11:13:57.039" v="4"/>
        <pc:sldMkLst>
          <pc:docMk/>
          <pc:sldMk cId="1030982146" sldId="290"/>
        </pc:sldMkLst>
      </pc:sldChg>
      <pc:sldChg chg="setBg">
        <pc:chgData name="Hannah Puddefoot" userId="e428fa1b-cf7d-43f6-a9d0-3d1ff342a9eb" providerId="ADAL" clId="{814F33B9-C14D-4965-BB0F-9E5FD4347A91}" dt="2024-12-06T11:13:57.039" v="4"/>
        <pc:sldMkLst>
          <pc:docMk/>
          <pc:sldMk cId="1526197138" sldId="291"/>
        </pc:sldMkLst>
      </pc:sldChg>
      <pc:sldMasterChg chg="setBg modSldLayout">
        <pc:chgData name="Hannah Puddefoot" userId="e428fa1b-cf7d-43f6-a9d0-3d1ff342a9eb" providerId="ADAL" clId="{814F33B9-C14D-4965-BB0F-9E5FD4347A91}" dt="2024-12-06T11:13:57.039" v="4"/>
        <pc:sldMasterMkLst>
          <pc:docMk/>
          <pc:sldMasterMk cId="319655835" sldId="2147483660"/>
        </pc:sldMasterMkLst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1615487939" sldId="2147483661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1809319334" sldId="2147483662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346714019" sldId="2147483663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2968395936" sldId="2147483664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1203183779" sldId="2147483665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443406332" sldId="2147483666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3116845003" sldId="2147483667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871812027" sldId="2147483668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1945997584" sldId="2147483669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2642014572" sldId="2147483670"/>
          </pc:sldLayoutMkLst>
        </pc:sldLayoutChg>
        <pc:sldLayoutChg chg="setBg">
          <pc:chgData name="Hannah Puddefoot" userId="e428fa1b-cf7d-43f6-a9d0-3d1ff342a9eb" providerId="ADAL" clId="{814F33B9-C14D-4965-BB0F-9E5FD4347A91}" dt="2024-12-06T11:13:57.039" v="4"/>
          <pc:sldLayoutMkLst>
            <pc:docMk/>
            <pc:sldMasterMk cId="319655835" sldId="2147483660"/>
            <pc:sldLayoutMk cId="1451488220" sldId="2147483671"/>
          </pc:sldLayoutMkLst>
        </pc:sldLayoutChg>
      </pc:sldMasterChg>
    </pc:docChg>
  </pc:docChgLst>
  <pc:docChgLst>
    <pc:chgData name="Ryan Parker" userId="7ee766c9-27f8-4419-b20e-a9b26e408c04" providerId="ADAL" clId="{54ABB73B-CBFD-4939-9F07-D5F0999824FC}"/>
    <pc:docChg chg="undo custSel addSld delSld modSld">
      <pc:chgData name="Ryan Parker" userId="7ee766c9-27f8-4419-b20e-a9b26e408c04" providerId="ADAL" clId="{54ABB73B-CBFD-4939-9F07-D5F0999824FC}" dt="2024-10-02T13:16:38.678" v="79" actId="962"/>
      <pc:docMkLst>
        <pc:docMk/>
      </pc:docMkLst>
      <pc:sldChg chg="add">
        <pc:chgData name="Ryan Parker" userId="7ee766c9-27f8-4419-b20e-a9b26e408c04" providerId="ADAL" clId="{54ABB73B-CBFD-4939-9F07-D5F0999824FC}" dt="2024-10-02T13:11:58.027" v="57"/>
        <pc:sldMkLst>
          <pc:docMk/>
          <pc:sldMk cId="2573100753" sldId="258"/>
        </pc:sldMkLst>
      </pc:sldChg>
      <pc:sldChg chg="del">
        <pc:chgData name="Ryan Parker" userId="7ee766c9-27f8-4419-b20e-a9b26e408c04" providerId="ADAL" clId="{54ABB73B-CBFD-4939-9F07-D5F0999824FC}" dt="2024-10-02T13:05:07.243" v="9" actId="47"/>
        <pc:sldMkLst>
          <pc:docMk/>
          <pc:sldMk cId="3725273154" sldId="268"/>
        </pc:sldMkLst>
      </pc:sldChg>
      <pc:sldChg chg="del">
        <pc:chgData name="Ryan Parker" userId="7ee766c9-27f8-4419-b20e-a9b26e408c04" providerId="ADAL" clId="{54ABB73B-CBFD-4939-9F07-D5F0999824FC}" dt="2024-10-02T13:05:06.388" v="8" actId="47"/>
        <pc:sldMkLst>
          <pc:docMk/>
          <pc:sldMk cId="3477783019" sldId="269"/>
        </pc:sldMkLst>
      </pc:sldChg>
      <pc:sldChg chg="modSp mod">
        <pc:chgData name="Ryan Parker" userId="7ee766c9-27f8-4419-b20e-a9b26e408c04" providerId="ADAL" clId="{54ABB73B-CBFD-4939-9F07-D5F0999824FC}" dt="2024-10-02T13:05:02.862" v="5" actId="20577"/>
        <pc:sldMkLst>
          <pc:docMk/>
          <pc:sldMk cId="2841843846" sldId="275"/>
        </pc:sldMkLst>
        <pc:spChg chg="mod">
          <ac:chgData name="Ryan Parker" userId="7ee766c9-27f8-4419-b20e-a9b26e408c04" providerId="ADAL" clId="{54ABB73B-CBFD-4939-9F07-D5F0999824FC}" dt="2024-10-02T13:05:02.862" v="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54ABB73B-CBFD-4939-9F07-D5F0999824FC}" dt="2024-10-02T13:09:42.649" v="56" actId="1076"/>
        <pc:sldMkLst>
          <pc:docMk/>
          <pc:sldMk cId="3943233272" sldId="277"/>
        </pc:sldMkLst>
        <pc:spChg chg="add mod">
          <ac:chgData name="Ryan Parker" userId="7ee766c9-27f8-4419-b20e-a9b26e408c04" providerId="ADAL" clId="{54ABB73B-CBFD-4939-9F07-D5F0999824FC}" dt="2024-10-02T13:09:42.649" v="56" actId="1076"/>
          <ac:spMkLst>
            <pc:docMk/>
            <pc:sldMk cId="3943233272" sldId="277"/>
            <ac:spMk id="3" creationId="{972242C0-BF0A-76AA-19F3-87021DED5EFE}"/>
          </ac:spMkLst>
        </pc:spChg>
        <pc:spChg chg="del">
          <ac:chgData name="Ryan Parker" userId="7ee766c9-27f8-4419-b20e-a9b26e408c04" providerId="ADAL" clId="{54ABB73B-CBFD-4939-9F07-D5F0999824FC}" dt="2024-10-02T13:05:09.550" v="10" actId="478"/>
          <ac:spMkLst>
            <pc:docMk/>
            <pc:sldMk cId="3943233272" sldId="277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54ABB73B-CBFD-4939-9F07-D5F0999824FC}" dt="2024-10-02T13:08:31.456" v="23" actId="47"/>
        <pc:sldMkLst>
          <pc:docMk/>
          <pc:sldMk cId="2661087067" sldId="286"/>
        </pc:sldMkLst>
      </pc:sldChg>
      <pc:sldChg chg="addSp modSp add mod setBg">
        <pc:chgData name="Ryan Parker" userId="7ee766c9-27f8-4419-b20e-a9b26e408c04" providerId="ADAL" clId="{54ABB73B-CBFD-4939-9F07-D5F0999824FC}" dt="2024-10-02T13:15:54.777" v="65" actId="26606"/>
        <pc:sldMkLst>
          <pc:docMk/>
          <pc:sldMk cId="3420061865" sldId="287"/>
        </pc:sldMkLst>
        <pc:spChg chg="add">
          <ac:chgData name="Ryan Parker" userId="7ee766c9-27f8-4419-b20e-a9b26e408c04" providerId="ADAL" clId="{54ABB73B-CBFD-4939-9F07-D5F0999824FC}" dt="2024-10-02T13:15:54.777" v="65" actId="26606"/>
          <ac:spMkLst>
            <pc:docMk/>
            <pc:sldMk cId="3420061865" sldId="287"/>
            <ac:spMk id="8" creationId="{E9E09B16-4874-4AF2-86A9-1E174C200001}"/>
          </ac:spMkLst>
        </pc:spChg>
        <pc:spChg chg="add">
          <ac:chgData name="Ryan Parker" userId="7ee766c9-27f8-4419-b20e-a9b26e408c04" providerId="ADAL" clId="{54ABB73B-CBFD-4939-9F07-D5F0999824FC}" dt="2024-10-02T13:15:54.777" v="65" actId="26606"/>
          <ac:spMkLst>
            <pc:docMk/>
            <pc:sldMk cId="3420061865" sldId="287"/>
            <ac:spMk id="10" creationId="{0040C58F-ED2B-42E1-A6D4-EB62C899FA85}"/>
          </ac:spMkLst>
        </pc:spChg>
        <pc:spChg chg="add">
          <ac:chgData name="Ryan Parker" userId="7ee766c9-27f8-4419-b20e-a9b26e408c04" providerId="ADAL" clId="{54ABB73B-CBFD-4939-9F07-D5F0999824FC}" dt="2024-10-02T13:15:54.777" v="65" actId="26606"/>
          <ac:spMkLst>
            <pc:docMk/>
            <pc:sldMk cId="3420061865" sldId="287"/>
            <ac:spMk id="12" creationId="{8AB629FD-F72B-4125-BE7D-4C6DFF43AC91}"/>
          </ac:spMkLst>
        </pc:spChg>
        <pc:picChg chg="add mod">
          <ac:chgData name="Ryan Parker" userId="7ee766c9-27f8-4419-b20e-a9b26e408c04" providerId="ADAL" clId="{54ABB73B-CBFD-4939-9F07-D5F0999824FC}" dt="2024-10-02T13:15:54.777" v="65" actId="26606"/>
          <ac:picMkLst>
            <pc:docMk/>
            <pc:sldMk cId="3420061865" sldId="287"/>
            <ac:picMk id="3" creationId="{F9DC7CEF-D541-B5A4-AE45-73DABE0DC750}"/>
          </ac:picMkLst>
        </pc:picChg>
      </pc:sldChg>
      <pc:sldChg chg="del">
        <pc:chgData name="Ryan Parker" userId="7ee766c9-27f8-4419-b20e-a9b26e408c04" providerId="ADAL" clId="{54ABB73B-CBFD-4939-9F07-D5F0999824FC}" dt="2024-10-02T13:05:05.554" v="6" actId="47"/>
        <pc:sldMkLst>
          <pc:docMk/>
          <pc:sldMk cId="3738604893" sldId="287"/>
        </pc:sldMkLst>
      </pc:sldChg>
      <pc:sldChg chg="addSp modSp add mod setBg">
        <pc:chgData name="Ryan Parker" userId="7ee766c9-27f8-4419-b20e-a9b26e408c04" providerId="ADAL" clId="{54ABB73B-CBFD-4939-9F07-D5F0999824FC}" dt="2024-10-02T13:15:49.254" v="64" actId="962"/>
        <pc:sldMkLst>
          <pc:docMk/>
          <pc:sldMk cId="1030764909" sldId="288"/>
        </pc:sldMkLst>
        <pc:spChg chg="add">
          <ac:chgData name="Ryan Parker" userId="7ee766c9-27f8-4419-b20e-a9b26e408c04" providerId="ADAL" clId="{54ABB73B-CBFD-4939-9F07-D5F0999824FC}" dt="2024-10-02T13:15:48.373" v="62" actId="26606"/>
          <ac:spMkLst>
            <pc:docMk/>
            <pc:sldMk cId="1030764909" sldId="288"/>
            <ac:spMk id="8" creationId="{E9E09B16-4874-4AF2-86A9-1E174C200001}"/>
          </ac:spMkLst>
        </pc:spChg>
        <pc:spChg chg="add">
          <ac:chgData name="Ryan Parker" userId="7ee766c9-27f8-4419-b20e-a9b26e408c04" providerId="ADAL" clId="{54ABB73B-CBFD-4939-9F07-D5F0999824FC}" dt="2024-10-02T13:15:48.373" v="62" actId="26606"/>
          <ac:spMkLst>
            <pc:docMk/>
            <pc:sldMk cId="1030764909" sldId="288"/>
            <ac:spMk id="10" creationId="{0040C58F-ED2B-42E1-A6D4-EB62C899FA85}"/>
          </ac:spMkLst>
        </pc:spChg>
        <pc:spChg chg="add">
          <ac:chgData name="Ryan Parker" userId="7ee766c9-27f8-4419-b20e-a9b26e408c04" providerId="ADAL" clId="{54ABB73B-CBFD-4939-9F07-D5F0999824FC}" dt="2024-10-02T13:15:48.373" v="62" actId="26606"/>
          <ac:spMkLst>
            <pc:docMk/>
            <pc:sldMk cId="1030764909" sldId="288"/>
            <ac:spMk id="12" creationId="{8AB629FD-F72B-4125-BE7D-4C6DFF43AC91}"/>
          </ac:spMkLst>
        </pc:spChg>
        <pc:picChg chg="add mod">
          <ac:chgData name="Ryan Parker" userId="7ee766c9-27f8-4419-b20e-a9b26e408c04" providerId="ADAL" clId="{54ABB73B-CBFD-4939-9F07-D5F0999824FC}" dt="2024-10-02T13:15:49.254" v="64" actId="962"/>
          <ac:picMkLst>
            <pc:docMk/>
            <pc:sldMk cId="1030764909" sldId="288"/>
            <ac:picMk id="3" creationId="{A4B8FC4D-894F-8CE0-4DB0-F3EEE02431A4}"/>
          </ac:picMkLst>
        </pc:picChg>
      </pc:sldChg>
      <pc:sldChg chg="del">
        <pc:chgData name="Ryan Parker" userId="7ee766c9-27f8-4419-b20e-a9b26e408c04" providerId="ADAL" clId="{54ABB73B-CBFD-4939-9F07-D5F0999824FC}" dt="2024-10-02T13:05:06.017" v="7" actId="47"/>
        <pc:sldMkLst>
          <pc:docMk/>
          <pc:sldMk cId="1517522383" sldId="288"/>
        </pc:sldMkLst>
      </pc:sldChg>
      <pc:sldChg chg="addSp delSp modSp add mod setBg">
        <pc:chgData name="Ryan Parker" userId="7ee766c9-27f8-4419-b20e-a9b26e408c04" providerId="ADAL" clId="{54ABB73B-CBFD-4939-9F07-D5F0999824FC}" dt="2024-10-02T13:16:10.897" v="71" actId="26606"/>
        <pc:sldMkLst>
          <pc:docMk/>
          <pc:sldMk cId="464636267" sldId="289"/>
        </pc:sldMkLst>
        <pc:spChg chg="add del">
          <ac:chgData name="Ryan Parker" userId="7ee766c9-27f8-4419-b20e-a9b26e408c04" providerId="ADAL" clId="{54ABB73B-CBFD-4939-9F07-D5F0999824FC}" dt="2024-10-02T13:16:10.882" v="70" actId="26606"/>
          <ac:spMkLst>
            <pc:docMk/>
            <pc:sldMk cId="464636267" sldId="289"/>
            <ac:spMk id="8" creationId="{E9E09B16-4874-4AF2-86A9-1E174C200001}"/>
          </ac:spMkLst>
        </pc:spChg>
        <pc:spChg chg="add del">
          <ac:chgData name="Ryan Parker" userId="7ee766c9-27f8-4419-b20e-a9b26e408c04" providerId="ADAL" clId="{54ABB73B-CBFD-4939-9F07-D5F0999824FC}" dt="2024-10-02T13:16:10.882" v="70" actId="26606"/>
          <ac:spMkLst>
            <pc:docMk/>
            <pc:sldMk cId="464636267" sldId="289"/>
            <ac:spMk id="10" creationId="{0040C58F-ED2B-42E1-A6D4-EB62C899FA85}"/>
          </ac:spMkLst>
        </pc:spChg>
        <pc:spChg chg="add del">
          <ac:chgData name="Ryan Parker" userId="7ee766c9-27f8-4419-b20e-a9b26e408c04" providerId="ADAL" clId="{54ABB73B-CBFD-4939-9F07-D5F0999824FC}" dt="2024-10-02T13:16:10.882" v="70" actId="26606"/>
          <ac:spMkLst>
            <pc:docMk/>
            <pc:sldMk cId="464636267" sldId="289"/>
            <ac:spMk id="12" creationId="{8AB629FD-F72B-4125-BE7D-4C6DFF43AC91}"/>
          </ac:spMkLst>
        </pc:spChg>
        <pc:spChg chg="add">
          <ac:chgData name="Ryan Parker" userId="7ee766c9-27f8-4419-b20e-a9b26e408c04" providerId="ADAL" clId="{54ABB73B-CBFD-4939-9F07-D5F0999824FC}" dt="2024-10-02T13:16:10.897" v="71" actId="26606"/>
          <ac:spMkLst>
            <pc:docMk/>
            <pc:sldMk cId="464636267" sldId="289"/>
            <ac:spMk id="14" creationId="{D036D0D5-3AA0-47FD-A83C-7A06CA2EEE1A}"/>
          </ac:spMkLst>
        </pc:spChg>
        <pc:picChg chg="add mod">
          <ac:chgData name="Ryan Parker" userId="7ee766c9-27f8-4419-b20e-a9b26e408c04" providerId="ADAL" clId="{54ABB73B-CBFD-4939-9F07-D5F0999824FC}" dt="2024-10-02T13:16:10.897" v="71" actId="26606"/>
          <ac:picMkLst>
            <pc:docMk/>
            <pc:sldMk cId="464636267" sldId="289"/>
            <ac:picMk id="3" creationId="{C48EE809-D877-9F64-8DFD-8E5CC5C162D1}"/>
          </ac:picMkLst>
        </pc:picChg>
      </pc:sldChg>
      <pc:sldChg chg="del">
        <pc:chgData name="Ryan Parker" userId="7ee766c9-27f8-4419-b20e-a9b26e408c04" providerId="ADAL" clId="{54ABB73B-CBFD-4939-9F07-D5F0999824FC}" dt="2024-10-02T13:05:11.301" v="11" actId="47"/>
        <pc:sldMkLst>
          <pc:docMk/>
          <pc:sldMk cId="3579614205" sldId="289"/>
        </pc:sldMkLst>
      </pc:sldChg>
      <pc:sldChg chg="addSp modSp add mod setBg">
        <pc:chgData name="Ryan Parker" userId="7ee766c9-27f8-4419-b20e-a9b26e408c04" providerId="ADAL" clId="{54ABB73B-CBFD-4939-9F07-D5F0999824FC}" dt="2024-10-02T13:16:26.374" v="75" actId="26606"/>
        <pc:sldMkLst>
          <pc:docMk/>
          <pc:sldMk cId="1030982146" sldId="290"/>
        </pc:sldMkLst>
        <pc:spChg chg="add">
          <ac:chgData name="Ryan Parker" userId="7ee766c9-27f8-4419-b20e-a9b26e408c04" providerId="ADAL" clId="{54ABB73B-CBFD-4939-9F07-D5F0999824FC}" dt="2024-10-02T13:16:26.374" v="75" actId="26606"/>
          <ac:spMkLst>
            <pc:docMk/>
            <pc:sldMk cId="1030982146" sldId="290"/>
            <ac:spMk id="8" creationId="{D036D0D5-3AA0-47FD-A83C-7A06CA2EEE1A}"/>
          </ac:spMkLst>
        </pc:spChg>
        <pc:picChg chg="add mod">
          <ac:chgData name="Ryan Parker" userId="7ee766c9-27f8-4419-b20e-a9b26e408c04" providerId="ADAL" clId="{54ABB73B-CBFD-4939-9F07-D5F0999824FC}" dt="2024-10-02T13:16:26.374" v="75" actId="26606"/>
          <ac:picMkLst>
            <pc:docMk/>
            <pc:sldMk cId="1030982146" sldId="290"/>
            <ac:picMk id="3" creationId="{32CEDA80-7874-44FA-7481-40667BB29766}"/>
          </ac:picMkLst>
        </pc:picChg>
      </pc:sldChg>
      <pc:sldChg chg="del">
        <pc:chgData name="Ryan Parker" userId="7ee766c9-27f8-4419-b20e-a9b26e408c04" providerId="ADAL" clId="{54ABB73B-CBFD-4939-9F07-D5F0999824FC}" dt="2024-10-02T13:05:11.502" v="12" actId="47"/>
        <pc:sldMkLst>
          <pc:docMk/>
          <pc:sldMk cId="4086305014" sldId="290"/>
        </pc:sldMkLst>
      </pc:sldChg>
      <pc:sldChg chg="addSp modSp add mod setBg">
        <pc:chgData name="Ryan Parker" userId="7ee766c9-27f8-4419-b20e-a9b26e408c04" providerId="ADAL" clId="{54ABB73B-CBFD-4939-9F07-D5F0999824FC}" dt="2024-10-02T13:16:38.678" v="79" actId="962"/>
        <pc:sldMkLst>
          <pc:docMk/>
          <pc:sldMk cId="1526197138" sldId="291"/>
        </pc:sldMkLst>
        <pc:spChg chg="add">
          <ac:chgData name="Ryan Parker" userId="7ee766c9-27f8-4419-b20e-a9b26e408c04" providerId="ADAL" clId="{54ABB73B-CBFD-4939-9F07-D5F0999824FC}" dt="2024-10-02T13:16:35.671" v="77" actId="26606"/>
          <ac:spMkLst>
            <pc:docMk/>
            <pc:sldMk cId="1526197138" sldId="291"/>
            <ac:spMk id="8" creationId="{D036D0D5-3AA0-47FD-A83C-7A06CA2EEE1A}"/>
          </ac:spMkLst>
        </pc:spChg>
        <pc:picChg chg="add mod">
          <ac:chgData name="Ryan Parker" userId="7ee766c9-27f8-4419-b20e-a9b26e408c04" providerId="ADAL" clId="{54ABB73B-CBFD-4939-9F07-D5F0999824FC}" dt="2024-10-02T13:16:38.678" v="79" actId="962"/>
          <ac:picMkLst>
            <pc:docMk/>
            <pc:sldMk cId="1526197138" sldId="291"/>
            <ac:picMk id="3" creationId="{20D22579-D8C1-0783-FC1B-A369D2D59FD0}"/>
          </ac:picMkLst>
        </pc:picChg>
      </pc:sldChg>
      <pc:sldChg chg="del">
        <pc:chgData name="Ryan Parker" userId="7ee766c9-27f8-4419-b20e-a9b26e408c04" providerId="ADAL" clId="{54ABB73B-CBFD-4939-9F07-D5F0999824FC}" dt="2024-10-02T13:05:11.703" v="13" actId="47"/>
        <pc:sldMkLst>
          <pc:docMk/>
          <pc:sldMk cId="3636816550" sldId="291"/>
        </pc:sldMkLst>
      </pc:sldChg>
      <pc:sldChg chg="del">
        <pc:chgData name="Ryan Parker" userId="7ee766c9-27f8-4419-b20e-a9b26e408c04" providerId="ADAL" clId="{54ABB73B-CBFD-4939-9F07-D5F0999824FC}" dt="2024-10-02T13:05:11.919" v="14" actId="47"/>
        <pc:sldMkLst>
          <pc:docMk/>
          <pc:sldMk cId="3846261331" sldId="292"/>
        </pc:sldMkLst>
      </pc:sldChg>
      <pc:sldChg chg="del">
        <pc:chgData name="Ryan Parker" userId="7ee766c9-27f8-4419-b20e-a9b26e408c04" providerId="ADAL" clId="{54ABB73B-CBFD-4939-9F07-D5F0999824FC}" dt="2024-10-02T13:05:12.374" v="16" actId="47"/>
        <pc:sldMkLst>
          <pc:docMk/>
          <pc:sldMk cId="53769396" sldId="293"/>
        </pc:sldMkLst>
      </pc:sldChg>
      <pc:sldChg chg="del">
        <pc:chgData name="Ryan Parker" userId="7ee766c9-27f8-4419-b20e-a9b26e408c04" providerId="ADAL" clId="{54ABB73B-CBFD-4939-9F07-D5F0999824FC}" dt="2024-10-02T13:05:12.939" v="17" actId="47"/>
        <pc:sldMkLst>
          <pc:docMk/>
          <pc:sldMk cId="2518020309" sldId="294"/>
        </pc:sldMkLst>
      </pc:sldChg>
      <pc:sldChg chg="del">
        <pc:chgData name="Ryan Parker" userId="7ee766c9-27f8-4419-b20e-a9b26e408c04" providerId="ADAL" clId="{54ABB73B-CBFD-4939-9F07-D5F0999824FC}" dt="2024-10-02T13:05:12.158" v="15" actId="47"/>
        <pc:sldMkLst>
          <pc:docMk/>
          <pc:sldMk cId="148798301" sldId="295"/>
        </pc:sldMkLst>
      </pc:sldChg>
    </pc:docChg>
  </pc:docChgLst>
  <pc:docChgLst>
    <pc:chgData name="Ryan Parker" userId="7ee766c9-27f8-4419-b20e-a9b26e408c04" providerId="ADAL" clId="{6CB76F8F-A71E-4099-9BAC-7A55DD4ACEF2}"/>
    <pc:docChg chg="undo custSel addSld delSld modSld sldOrd">
      <pc:chgData name="Ryan Parker" userId="7ee766c9-27f8-4419-b20e-a9b26e408c04" providerId="ADAL" clId="{6CB76F8F-A71E-4099-9BAC-7A55DD4ACEF2}" dt="2024-10-02T10:24:14.215" v="319" actId="20577"/>
      <pc:docMkLst>
        <pc:docMk/>
      </pc:docMkLst>
      <pc:sldChg chg="add">
        <pc:chgData name="Ryan Parker" userId="7ee766c9-27f8-4419-b20e-a9b26e408c04" providerId="ADAL" clId="{6CB76F8F-A71E-4099-9BAC-7A55DD4ACEF2}" dt="2024-10-02T10:02:11.947" v="7"/>
        <pc:sldMkLst>
          <pc:docMk/>
          <pc:sldMk cId="3725273154" sldId="268"/>
        </pc:sldMkLst>
      </pc:sldChg>
      <pc:sldChg chg="modSp mod">
        <pc:chgData name="Ryan Parker" userId="7ee766c9-27f8-4419-b20e-a9b26e408c04" providerId="ADAL" clId="{6CB76F8F-A71E-4099-9BAC-7A55DD4ACEF2}" dt="2024-10-02T10:01:38.830" v="5" actId="20577"/>
        <pc:sldMkLst>
          <pc:docMk/>
          <pc:sldMk cId="2841843846" sldId="275"/>
        </pc:sldMkLst>
        <pc:spChg chg="mod">
          <ac:chgData name="Ryan Parker" userId="7ee766c9-27f8-4419-b20e-a9b26e408c04" providerId="ADAL" clId="{6CB76F8F-A71E-4099-9BAC-7A55DD4ACEF2}" dt="2024-10-02T10:01:38.830" v="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6CB76F8F-A71E-4099-9BAC-7A55DD4ACEF2}" dt="2024-10-02T10:08:28.803" v="47" actId="1076"/>
        <pc:sldMkLst>
          <pc:docMk/>
          <pc:sldMk cId="3943233272" sldId="277"/>
        </pc:sldMkLst>
        <pc:spChg chg="del">
          <ac:chgData name="Ryan Parker" userId="7ee766c9-27f8-4419-b20e-a9b26e408c04" providerId="ADAL" clId="{6CB76F8F-A71E-4099-9BAC-7A55DD4ACEF2}" dt="2024-10-02T10:02:17.107" v="9" actId="478"/>
          <ac:spMkLst>
            <pc:docMk/>
            <pc:sldMk cId="3943233272" sldId="277"/>
            <ac:spMk id="3" creationId="{ECE90F96-3682-0734-A822-4917FA1E8AB9}"/>
          </ac:spMkLst>
        </pc:spChg>
        <pc:spChg chg="add mod">
          <ac:chgData name="Ryan Parker" userId="7ee766c9-27f8-4419-b20e-a9b26e408c04" providerId="ADAL" clId="{6CB76F8F-A71E-4099-9BAC-7A55DD4ACEF2}" dt="2024-10-02T10:08:28.803" v="47" actId="1076"/>
          <ac:spMkLst>
            <pc:docMk/>
            <pc:sldMk cId="3943233272" sldId="277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6CB76F8F-A71E-4099-9BAC-7A55DD4ACEF2}" dt="2024-10-02T10:02:19.310" v="10" actId="47"/>
        <pc:sldMkLst>
          <pc:docMk/>
          <pc:sldMk cId="3449560718" sldId="289"/>
        </pc:sldMkLst>
      </pc:sldChg>
      <pc:sldChg chg="addSp modSp add mod">
        <pc:chgData name="Ryan Parker" userId="7ee766c9-27f8-4419-b20e-a9b26e408c04" providerId="ADAL" clId="{6CB76F8F-A71E-4099-9BAC-7A55DD4ACEF2}" dt="2024-10-02T10:11:10.208" v="119" actId="1076"/>
        <pc:sldMkLst>
          <pc:docMk/>
          <pc:sldMk cId="3579614205" sldId="289"/>
        </pc:sldMkLst>
        <pc:spChg chg="add mod">
          <ac:chgData name="Ryan Parker" userId="7ee766c9-27f8-4419-b20e-a9b26e408c04" providerId="ADAL" clId="{6CB76F8F-A71E-4099-9BAC-7A55DD4ACEF2}" dt="2024-10-02T10:11:10.208" v="119" actId="1076"/>
          <ac:spMkLst>
            <pc:docMk/>
            <pc:sldMk cId="3579614205" sldId="289"/>
            <ac:spMk id="3" creationId="{FAF33E92-A2BB-BED0-22E8-E66AAAB86452}"/>
          </ac:spMkLst>
        </pc:spChg>
      </pc:sldChg>
      <pc:sldChg chg="del">
        <pc:chgData name="Ryan Parker" userId="7ee766c9-27f8-4419-b20e-a9b26e408c04" providerId="ADAL" clId="{6CB76F8F-A71E-4099-9BAC-7A55DD4ACEF2}" dt="2024-10-02T10:02:20.082" v="11" actId="47"/>
        <pc:sldMkLst>
          <pc:docMk/>
          <pc:sldMk cId="3227959560" sldId="290"/>
        </pc:sldMkLst>
      </pc:sldChg>
      <pc:sldChg chg="addSp modSp add mod">
        <pc:chgData name="Ryan Parker" userId="7ee766c9-27f8-4419-b20e-a9b26e408c04" providerId="ADAL" clId="{6CB76F8F-A71E-4099-9BAC-7A55DD4ACEF2}" dt="2024-10-02T10:12:06.510" v="160" actId="20577"/>
        <pc:sldMkLst>
          <pc:docMk/>
          <pc:sldMk cId="4086305014" sldId="290"/>
        </pc:sldMkLst>
        <pc:spChg chg="add mod">
          <ac:chgData name="Ryan Parker" userId="7ee766c9-27f8-4419-b20e-a9b26e408c04" providerId="ADAL" clId="{6CB76F8F-A71E-4099-9BAC-7A55DD4ACEF2}" dt="2024-10-02T10:12:06.510" v="160" actId="20577"/>
          <ac:spMkLst>
            <pc:docMk/>
            <pc:sldMk cId="4086305014" sldId="290"/>
            <ac:spMk id="3" creationId="{0E3C4029-07A7-2597-6F1F-BFF1FD1CB348}"/>
          </ac:spMkLst>
        </pc:spChg>
      </pc:sldChg>
      <pc:sldChg chg="del">
        <pc:chgData name="Ryan Parker" userId="7ee766c9-27f8-4419-b20e-a9b26e408c04" providerId="ADAL" clId="{6CB76F8F-A71E-4099-9BAC-7A55DD4ACEF2}" dt="2024-10-02T10:02:21.718" v="12" actId="47"/>
        <pc:sldMkLst>
          <pc:docMk/>
          <pc:sldMk cId="1731678961" sldId="291"/>
        </pc:sldMkLst>
      </pc:sldChg>
      <pc:sldChg chg="addSp modSp add mod">
        <pc:chgData name="Ryan Parker" userId="7ee766c9-27f8-4419-b20e-a9b26e408c04" providerId="ADAL" clId="{6CB76F8F-A71E-4099-9BAC-7A55DD4ACEF2}" dt="2024-10-02T10:13:12.121" v="191" actId="20577"/>
        <pc:sldMkLst>
          <pc:docMk/>
          <pc:sldMk cId="3636816550" sldId="291"/>
        </pc:sldMkLst>
        <pc:spChg chg="add mod">
          <ac:chgData name="Ryan Parker" userId="7ee766c9-27f8-4419-b20e-a9b26e408c04" providerId="ADAL" clId="{6CB76F8F-A71E-4099-9BAC-7A55DD4ACEF2}" dt="2024-10-02T10:13:12.121" v="191" actId="20577"/>
          <ac:spMkLst>
            <pc:docMk/>
            <pc:sldMk cId="3636816550" sldId="291"/>
            <ac:spMk id="3" creationId="{5AD0B838-8430-B359-8E9F-F188F96D5098}"/>
          </ac:spMkLst>
        </pc:spChg>
      </pc:sldChg>
      <pc:sldChg chg="del">
        <pc:chgData name="Ryan Parker" userId="7ee766c9-27f8-4419-b20e-a9b26e408c04" providerId="ADAL" clId="{6CB76F8F-A71E-4099-9BAC-7A55DD4ACEF2}" dt="2024-10-02T10:02:22.823" v="13" actId="47"/>
        <pc:sldMkLst>
          <pc:docMk/>
          <pc:sldMk cId="1760277692" sldId="292"/>
        </pc:sldMkLst>
      </pc:sldChg>
      <pc:sldChg chg="addSp modSp add mod">
        <pc:chgData name="Ryan Parker" userId="7ee766c9-27f8-4419-b20e-a9b26e408c04" providerId="ADAL" clId="{6CB76F8F-A71E-4099-9BAC-7A55DD4ACEF2}" dt="2024-10-02T10:14:14.455" v="238" actId="14100"/>
        <pc:sldMkLst>
          <pc:docMk/>
          <pc:sldMk cId="3846261331" sldId="292"/>
        </pc:sldMkLst>
        <pc:spChg chg="add mod">
          <ac:chgData name="Ryan Parker" userId="7ee766c9-27f8-4419-b20e-a9b26e408c04" providerId="ADAL" clId="{6CB76F8F-A71E-4099-9BAC-7A55DD4ACEF2}" dt="2024-10-02T10:14:14.455" v="238" actId="14100"/>
          <ac:spMkLst>
            <pc:docMk/>
            <pc:sldMk cId="3846261331" sldId="292"/>
            <ac:spMk id="3" creationId="{89DAE09B-6150-416F-4AD3-CE0730E36F97}"/>
          </ac:spMkLst>
        </pc:spChg>
      </pc:sldChg>
      <pc:sldChg chg="addSp modSp add mod">
        <pc:chgData name="Ryan Parker" userId="7ee766c9-27f8-4419-b20e-a9b26e408c04" providerId="ADAL" clId="{6CB76F8F-A71E-4099-9BAC-7A55DD4ACEF2}" dt="2024-10-02T10:20:16.028" v="302" actId="20577"/>
        <pc:sldMkLst>
          <pc:docMk/>
          <pc:sldMk cId="53769396" sldId="293"/>
        </pc:sldMkLst>
        <pc:spChg chg="add mod">
          <ac:chgData name="Ryan Parker" userId="7ee766c9-27f8-4419-b20e-a9b26e408c04" providerId="ADAL" clId="{6CB76F8F-A71E-4099-9BAC-7A55DD4ACEF2}" dt="2024-10-02T10:20:16.028" v="302" actId="20577"/>
          <ac:spMkLst>
            <pc:docMk/>
            <pc:sldMk cId="53769396" sldId="293"/>
            <ac:spMk id="3" creationId="{D6214393-3408-E75F-25A1-234C31228898}"/>
          </ac:spMkLst>
        </pc:spChg>
      </pc:sldChg>
      <pc:sldChg chg="del">
        <pc:chgData name="Ryan Parker" userId="7ee766c9-27f8-4419-b20e-a9b26e408c04" providerId="ADAL" clId="{6CB76F8F-A71E-4099-9BAC-7A55DD4ACEF2}" dt="2024-10-02T10:02:23.642" v="14" actId="47"/>
        <pc:sldMkLst>
          <pc:docMk/>
          <pc:sldMk cId="3545208741" sldId="293"/>
        </pc:sldMkLst>
      </pc:sldChg>
      <pc:sldChg chg="addSp modSp add mod">
        <pc:chgData name="Ryan Parker" userId="7ee766c9-27f8-4419-b20e-a9b26e408c04" providerId="ADAL" clId="{6CB76F8F-A71E-4099-9BAC-7A55DD4ACEF2}" dt="2024-10-02T10:24:14.215" v="319" actId="20577"/>
        <pc:sldMkLst>
          <pc:docMk/>
          <pc:sldMk cId="2518020309" sldId="294"/>
        </pc:sldMkLst>
        <pc:spChg chg="add mod">
          <ac:chgData name="Ryan Parker" userId="7ee766c9-27f8-4419-b20e-a9b26e408c04" providerId="ADAL" clId="{6CB76F8F-A71E-4099-9BAC-7A55DD4ACEF2}" dt="2024-10-02T10:24:14.215" v="319" actId="20577"/>
          <ac:spMkLst>
            <pc:docMk/>
            <pc:sldMk cId="2518020309" sldId="294"/>
            <ac:spMk id="3" creationId="{B5C6BA58-4053-A454-9208-114ECAA1C5FE}"/>
          </ac:spMkLst>
        </pc:spChg>
      </pc:sldChg>
      <pc:sldChg chg="del">
        <pc:chgData name="Ryan Parker" userId="7ee766c9-27f8-4419-b20e-a9b26e408c04" providerId="ADAL" clId="{6CB76F8F-A71E-4099-9BAC-7A55DD4ACEF2}" dt="2024-10-02T10:02:25.464" v="15" actId="47"/>
        <pc:sldMkLst>
          <pc:docMk/>
          <pc:sldMk cId="3043719199" sldId="294"/>
        </pc:sldMkLst>
      </pc:sldChg>
      <pc:sldChg chg="addSp modSp add mod ord">
        <pc:chgData name="Ryan Parker" userId="7ee766c9-27f8-4419-b20e-a9b26e408c04" providerId="ADAL" clId="{6CB76F8F-A71E-4099-9BAC-7A55DD4ACEF2}" dt="2024-10-02T10:19:40.749" v="287" actId="1076"/>
        <pc:sldMkLst>
          <pc:docMk/>
          <pc:sldMk cId="148798301" sldId="295"/>
        </pc:sldMkLst>
        <pc:spChg chg="add mod">
          <ac:chgData name="Ryan Parker" userId="7ee766c9-27f8-4419-b20e-a9b26e408c04" providerId="ADAL" clId="{6CB76F8F-A71E-4099-9BAC-7A55DD4ACEF2}" dt="2024-10-02T10:19:26.095" v="284" actId="20577"/>
          <ac:spMkLst>
            <pc:docMk/>
            <pc:sldMk cId="148798301" sldId="295"/>
            <ac:spMk id="3" creationId="{63212931-1946-899B-1440-1DD53EA7CAC6}"/>
          </ac:spMkLst>
        </pc:spChg>
        <pc:grpChg chg="add mod">
          <ac:chgData name="Ryan Parker" userId="7ee766c9-27f8-4419-b20e-a9b26e408c04" providerId="ADAL" clId="{6CB76F8F-A71E-4099-9BAC-7A55DD4ACEF2}" dt="2024-10-02T10:19:40.749" v="287" actId="1076"/>
          <ac:grpSpMkLst>
            <pc:docMk/>
            <pc:sldMk cId="148798301" sldId="295"/>
            <ac:grpSpMk id="4" creationId="{0DF58D95-AC8F-CD28-D48D-ED8BBC59256E}"/>
          </ac:grpSpMkLst>
        </pc:grpChg>
        <pc:picChg chg="mod">
          <ac:chgData name="Ryan Parker" userId="7ee766c9-27f8-4419-b20e-a9b26e408c04" providerId="ADAL" clId="{6CB76F8F-A71E-4099-9BAC-7A55DD4ACEF2}" dt="2024-10-02T10:18:15.655" v="256"/>
          <ac:picMkLst>
            <pc:docMk/>
            <pc:sldMk cId="148798301" sldId="295"/>
            <ac:picMk id="5" creationId="{82475F33-8CC7-C20F-9404-278B5435ABD4}"/>
          </ac:picMkLst>
        </pc:picChg>
        <pc:picChg chg="mod">
          <ac:chgData name="Ryan Parker" userId="7ee766c9-27f8-4419-b20e-a9b26e408c04" providerId="ADAL" clId="{6CB76F8F-A71E-4099-9BAC-7A55DD4ACEF2}" dt="2024-10-02T10:18:15.655" v="256"/>
          <ac:picMkLst>
            <pc:docMk/>
            <pc:sldMk cId="148798301" sldId="295"/>
            <ac:picMk id="6" creationId="{ACF3F0ED-4605-5D0E-D4E5-251C18829986}"/>
          </ac:picMkLst>
        </pc:picChg>
      </pc:sldChg>
      <pc:sldChg chg="add del">
        <pc:chgData name="Ryan Parker" userId="7ee766c9-27f8-4419-b20e-a9b26e408c04" providerId="ADAL" clId="{6CB76F8F-A71E-4099-9BAC-7A55DD4ACEF2}" dt="2024-10-02T10:02:13.520" v="8" actId="47"/>
        <pc:sldMkLst>
          <pc:docMk/>
          <pc:sldMk cId="2553351540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8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1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8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1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4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1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9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0A4388-A36D-1947-830B-69C9BAF61312}"/>
              </a:ext>
            </a:extLst>
          </p:cNvPr>
          <p:cNvSpPr txBox="1">
            <a:spLocks/>
          </p:cNvSpPr>
          <p:nvPr/>
        </p:nvSpPr>
        <p:spPr>
          <a:xfrm>
            <a:off x="4644272" y="1546994"/>
            <a:ext cx="2444685" cy="4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94B6D2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94B6D2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Add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94B6D2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newbranding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94B6D2"/>
              </a:solidFill>
              <a:effectLst/>
              <a:highlight>
                <a:srgbClr val="FFFF00"/>
              </a:highligh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8E6C7A-FE4A-5A18-73B3-96D6347E4855}"/>
              </a:ext>
            </a:extLst>
          </p:cNvPr>
          <p:cNvSpPr txBox="1">
            <a:spLocks/>
          </p:cNvSpPr>
          <p:nvPr/>
        </p:nvSpPr>
        <p:spPr>
          <a:xfrm>
            <a:off x="3586899" y="4895154"/>
            <a:ext cx="5018202" cy="72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A445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Week </a:t>
            </a:r>
            <a:r>
              <a:rPr lang="en-GB" dirty="0">
                <a:solidFill>
                  <a:srgbClr val="FFA445"/>
                </a:solidFill>
                <a:latin typeface="Corbel" panose="020B0503020204020204"/>
              </a:rPr>
              <a:t>Five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A445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, Plan </a:t>
            </a:r>
            <a:r>
              <a:rPr lang="en-GB" dirty="0">
                <a:solidFill>
                  <a:srgbClr val="FFA445"/>
                </a:solidFill>
                <a:latin typeface="Corbel" panose="020B0503020204020204"/>
              </a:rPr>
              <a:t>Two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A445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2" name="Picture 1" descr="A ladder on an orange background&#10;&#10;Description automatically generated">
            <a:extLst>
              <a:ext uri="{FF2B5EF4-FFF2-40B4-BE49-F238E27FC236}">
                <a16:creationId xmlns:a16="http://schemas.microsoft.com/office/drawing/2014/main" id="{C84C0319-0CD7-4DBD-A5D2-364952206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94" y="597730"/>
            <a:ext cx="4109011" cy="4109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84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2242C0-BF0A-76AA-19F3-87021DED5EFE}"/>
              </a:ext>
            </a:extLst>
          </p:cNvPr>
          <p:cNvSpPr txBox="1"/>
          <p:nvPr/>
        </p:nvSpPr>
        <p:spPr>
          <a:xfrm>
            <a:off x="954462" y="1741304"/>
            <a:ext cx="93207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what you thought about listening to that music as we gathered? </a:t>
            </a:r>
          </a:p>
          <a:p>
            <a:endParaRPr lang="en-GB" sz="32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32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how you felt?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4323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field, building, grass&#10;&#10;Description automatically generated">
            <a:extLst>
              <a:ext uri="{FF2B5EF4-FFF2-40B4-BE49-F238E27FC236}">
                <a16:creationId xmlns:a16="http://schemas.microsoft.com/office/drawing/2014/main" id="{515AAA53-A330-41CC-B7AF-E5F3016B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"/>
            <a:ext cx="12192000" cy="68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0C58F-ED2B-42E1-A6D4-EB62C899F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stacked rocks&#10;&#10;Description automatically generated">
            <a:extLst>
              <a:ext uri="{FF2B5EF4-FFF2-40B4-BE49-F238E27FC236}">
                <a16:creationId xmlns:a16="http://schemas.microsoft.com/office/drawing/2014/main" id="{F9DC7CEF-D541-B5A4-AE45-73DABE0DC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0" r="1" b="1589"/>
          <a:stretch/>
        </p:blipFill>
        <p:spPr>
          <a:xfrm>
            <a:off x="231141" y="252632"/>
            <a:ext cx="11724640" cy="63691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B629FD-F72B-4125-BE7D-4C6DFF43A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60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6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0C58F-ED2B-42E1-A6D4-EB62C899F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ake with snow covered mountains and rocks&#10;&#10;Description automatically generated">
            <a:extLst>
              <a:ext uri="{FF2B5EF4-FFF2-40B4-BE49-F238E27FC236}">
                <a16:creationId xmlns:a16="http://schemas.microsoft.com/office/drawing/2014/main" id="{A4B8FC4D-894F-8CE0-4DB0-F3EEE0243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7" r="1" b="1"/>
          <a:stretch/>
        </p:blipFill>
        <p:spPr>
          <a:xfrm>
            <a:off x="231141" y="252632"/>
            <a:ext cx="11724640" cy="63691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B629FD-F72B-4125-BE7D-4C6DFF43A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3F6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6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2" descr="A stack of rocks on top of each other&#10;&#10;Description automatically generated">
            <a:extLst>
              <a:ext uri="{FF2B5EF4-FFF2-40B4-BE49-F238E27FC236}">
                <a16:creationId xmlns:a16="http://schemas.microsoft.com/office/drawing/2014/main" id="{C48EE809-D877-9F64-8DFD-8E5CC5C16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73" y="565573"/>
            <a:ext cx="8590972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2" descr="A stack of rocks in water&#10;&#10;Description automatically generated">
            <a:extLst>
              <a:ext uri="{FF2B5EF4-FFF2-40B4-BE49-F238E27FC236}">
                <a16:creationId xmlns:a16="http://schemas.microsoft.com/office/drawing/2014/main" id="{32CEDA80-7874-44FA-7481-40667BB2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73" y="565573"/>
            <a:ext cx="8590972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8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2" descr="A stack of rocks on top of each other&#10;&#10;Description automatically generated">
            <a:extLst>
              <a:ext uri="{FF2B5EF4-FFF2-40B4-BE49-F238E27FC236}">
                <a16:creationId xmlns:a16="http://schemas.microsoft.com/office/drawing/2014/main" id="{20D22579-D8C1-0783-FC1B-A369D2D5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32" y="565573"/>
            <a:ext cx="4300855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9713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3f4af-9df9-4e1d-8c69-a33c6e733a58" xsi:nil="true"/>
    <lcf76f155ced4ddcb4097134ff3c332f xmlns="9f06da45-68d2-458d-b3d3-8060d8b51a1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8540B5BF282488ECC8CD3C4966458" ma:contentTypeVersion="18" ma:contentTypeDescription="Create a new document." ma:contentTypeScope="" ma:versionID="a6172e6f790fbbe5a33d5a9dd9f1140e">
  <xsd:schema xmlns:xsd="http://www.w3.org/2001/XMLSchema" xmlns:xs="http://www.w3.org/2001/XMLSchema" xmlns:p="http://schemas.microsoft.com/office/2006/metadata/properties" xmlns:ns2="f3a3f4af-9df9-4e1d-8c69-a33c6e733a58" xmlns:ns3="9f06da45-68d2-458d-b3d3-8060d8b51a1e" targetNamespace="http://schemas.microsoft.com/office/2006/metadata/properties" ma:root="true" ma:fieldsID="8229545c610568fd97ee1f1ae68a76c3" ns2:_="" ns3:_="">
    <xsd:import namespace="f3a3f4af-9df9-4e1d-8c69-a33c6e733a58"/>
    <xsd:import namespace="9f06da45-68d2-458d-b3d3-8060d8b51a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3f4af-9df9-4e1d-8c69-a33c6e733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411e86-ed25-4156-8ce4-853208e0deec}" ma:internalName="TaxCatchAll" ma:showField="CatchAllData" ma:web="f3a3f4af-9df9-4e1d-8c69-a33c6e733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6da45-68d2-458d-b3d3-8060d8b51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e3ca5f-0498-4fb9-8f73-f4904194c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EC9468-5DE7-45B6-B3D7-65C0DF76A851}">
  <ds:schemaRefs>
    <ds:schemaRef ds:uri="http://schemas.microsoft.com/office/2006/metadata/properties"/>
    <ds:schemaRef ds:uri="http://schemas.microsoft.com/office/infopath/2007/PartnerControls"/>
    <ds:schemaRef ds:uri="f3a3f4af-9df9-4e1d-8c69-a33c6e733a58"/>
    <ds:schemaRef ds:uri="9f06da45-68d2-458d-b3d3-8060d8b51a1e"/>
  </ds:schemaRefs>
</ds:datastoreItem>
</file>

<file path=customXml/itemProps2.xml><?xml version="1.0" encoding="utf-8"?>
<ds:datastoreItem xmlns:ds="http://schemas.openxmlformats.org/officeDocument/2006/customXml" ds:itemID="{4348DB72-E2AA-4569-8695-CBF706EA4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3f4af-9df9-4e1d-8c69-a33c6e733a58"/>
    <ds:schemaRef ds:uri="9f06da45-68d2-458d-b3d3-8060d8b51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815611-7DE0-4BA4-B1ED-596F539A7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Gill Sans MT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St Albans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Parker</dc:creator>
  <cp:lastModifiedBy>Hannah Puddefoot</cp:lastModifiedBy>
  <cp:revision>1</cp:revision>
  <dcterms:created xsi:type="dcterms:W3CDTF">2024-08-13T08:48:38Z</dcterms:created>
  <dcterms:modified xsi:type="dcterms:W3CDTF">2024-12-06T11:14:02Z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0x010100FCD8540B5BF282488ECC8CD3C4966458</vt:lpwstr>
  </property>
  <property fmtid="{D5CDD505-2E9C-101B-9397-08002B2CF9AE}" pid="3" name="MediaServiceImageTags">
    <vt:lpwstr/>
  </property>
</Properties>
</file>