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5" r:id="rId5"/>
    <p:sldId id="277" r:id="rId6"/>
    <p:sldId id="278" r:id="rId7"/>
    <p:sldId id="279" r:id="rId8"/>
    <p:sldId id="281" r:id="rId9"/>
    <p:sldId id="256" r:id="rId10"/>
    <p:sldId id="283" r:id="rId11"/>
    <p:sldId id="284" r:id="rId12"/>
    <p:sldId id="28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E2A0D0-91AD-4B2E-BB3C-0543AF167859}" v="3" dt="2024-12-06T13:58:53.1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86E2C805-F6A8-4231-81B1-DCC053574AA4}"/>
    <pc:docChg chg="custSel addSld delSld modSld">
      <pc:chgData name="Ryan Parker" userId="7ee766c9-27f8-4419-b20e-a9b26e408c04" providerId="ADAL" clId="{86E2C805-F6A8-4231-81B1-DCC053574AA4}" dt="2024-08-15T08:18:19.375" v="146" actId="255"/>
      <pc:docMkLst>
        <pc:docMk/>
      </pc:docMkLst>
      <pc:sldChg chg="del">
        <pc:chgData name="Ryan Parker" userId="7ee766c9-27f8-4419-b20e-a9b26e408c04" providerId="ADAL" clId="{86E2C805-F6A8-4231-81B1-DCC053574AA4}" dt="2024-08-15T07:59:17.342" v="2" actId="47"/>
        <pc:sldMkLst>
          <pc:docMk/>
          <pc:sldMk cId="2850490962" sldId="265"/>
        </pc:sldMkLst>
      </pc:sldChg>
      <pc:sldChg chg="del">
        <pc:chgData name="Ryan Parker" userId="7ee766c9-27f8-4419-b20e-a9b26e408c04" providerId="ADAL" clId="{86E2C805-F6A8-4231-81B1-DCC053574AA4}" dt="2024-08-15T07:59:18.699" v="3" actId="47"/>
        <pc:sldMkLst>
          <pc:docMk/>
          <pc:sldMk cId="1874603749" sldId="267"/>
        </pc:sldMkLst>
      </pc:sldChg>
      <pc:sldChg chg="add">
        <pc:chgData name="Ryan Parker" userId="7ee766c9-27f8-4419-b20e-a9b26e408c04" providerId="ADAL" clId="{86E2C805-F6A8-4231-81B1-DCC053574AA4}" dt="2024-08-15T07:59:14.786" v="1"/>
        <pc:sldMkLst>
          <pc:docMk/>
          <pc:sldMk cId="3477783019" sldId="269"/>
        </pc:sldMkLst>
      </pc:sldChg>
      <pc:sldChg chg="modSp mod">
        <pc:chgData name="Ryan Parker" userId="7ee766c9-27f8-4419-b20e-a9b26e408c04" providerId="ADAL" clId="{86E2C805-F6A8-4231-81B1-DCC053574AA4}" dt="2024-08-15T08:03:09.384" v="25" actId="20577"/>
        <pc:sldMkLst>
          <pc:docMk/>
          <pc:sldMk cId="2841843846" sldId="275"/>
        </pc:sldMkLst>
        <pc:spChg chg="mod">
          <ac:chgData name="Ryan Parker" userId="7ee766c9-27f8-4419-b20e-a9b26e408c04" providerId="ADAL" clId="{86E2C805-F6A8-4231-81B1-DCC053574AA4}" dt="2024-08-15T08:03:09.384" v="25" actId="20577"/>
          <ac:spMkLst>
            <pc:docMk/>
            <pc:sldMk cId="2841843846" sldId="275"/>
            <ac:spMk id="5" creationId="{D08E6C7A-FE4A-5A18-73B3-96D6347E4855}"/>
          </ac:spMkLst>
        </pc:spChg>
      </pc:sldChg>
      <pc:sldChg chg="addSp delSp modSp mod">
        <pc:chgData name="Ryan Parker" userId="7ee766c9-27f8-4419-b20e-a9b26e408c04" providerId="ADAL" clId="{86E2C805-F6A8-4231-81B1-DCC053574AA4}" dt="2024-08-15T08:11:33.024" v="76" actId="20577"/>
        <pc:sldMkLst>
          <pc:docMk/>
          <pc:sldMk cId="3943233272" sldId="277"/>
        </pc:sldMkLst>
        <pc:spChg chg="add mod">
          <ac:chgData name="Ryan Parker" userId="7ee766c9-27f8-4419-b20e-a9b26e408c04" providerId="ADAL" clId="{86E2C805-F6A8-4231-81B1-DCC053574AA4}" dt="2024-08-15T08:11:33.024" v="76" actId="20577"/>
          <ac:spMkLst>
            <pc:docMk/>
            <pc:sldMk cId="3943233272" sldId="277"/>
            <ac:spMk id="3" creationId="{ECE90F96-3682-0734-A822-4917FA1E8AB9}"/>
          </ac:spMkLst>
        </pc:spChg>
        <pc:spChg chg="del">
          <ac:chgData name="Ryan Parker" userId="7ee766c9-27f8-4419-b20e-a9b26e408c04" providerId="ADAL" clId="{86E2C805-F6A8-4231-81B1-DCC053574AA4}" dt="2024-08-15T07:59:23.957" v="5" actId="478"/>
          <ac:spMkLst>
            <pc:docMk/>
            <pc:sldMk cId="3943233272" sldId="277"/>
            <ac:spMk id="4" creationId="{032049FF-6988-135A-0F12-A0E1F6C4E209}"/>
          </ac:spMkLst>
        </pc:spChg>
        <pc:picChg chg="del">
          <ac:chgData name="Ryan Parker" userId="7ee766c9-27f8-4419-b20e-a9b26e408c04" providerId="ADAL" clId="{86E2C805-F6A8-4231-81B1-DCC053574AA4}" dt="2024-08-15T07:59:22.468" v="4" actId="478"/>
          <ac:picMkLst>
            <pc:docMk/>
            <pc:sldMk cId="3943233272" sldId="277"/>
            <ac:picMk id="6" creationId="{441223E0-34B4-BD1F-D06A-0393674961F3}"/>
          </ac:picMkLst>
        </pc:picChg>
      </pc:sldChg>
      <pc:sldChg chg="del">
        <pc:chgData name="Ryan Parker" userId="7ee766c9-27f8-4419-b20e-a9b26e408c04" providerId="ADAL" clId="{86E2C805-F6A8-4231-81B1-DCC053574AA4}" dt="2024-08-15T07:59:11.058" v="0" actId="47"/>
        <pc:sldMkLst>
          <pc:docMk/>
          <pc:sldMk cId="3608085523" sldId="278"/>
        </pc:sldMkLst>
      </pc:sldChg>
      <pc:sldChg chg="del">
        <pc:chgData name="Ryan Parker" userId="7ee766c9-27f8-4419-b20e-a9b26e408c04" providerId="ADAL" clId="{86E2C805-F6A8-4231-81B1-DCC053574AA4}" dt="2024-08-15T07:59:25.756" v="6" actId="47"/>
        <pc:sldMkLst>
          <pc:docMk/>
          <pc:sldMk cId="676863770" sldId="279"/>
        </pc:sldMkLst>
      </pc:sldChg>
      <pc:sldChg chg="del">
        <pc:chgData name="Ryan Parker" userId="7ee766c9-27f8-4419-b20e-a9b26e408c04" providerId="ADAL" clId="{86E2C805-F6A8-4231-81B1-DCC053574AA4}" dt="2024-08-15T07:59:26.364" v="7" actId="47"/>
        <pc:sldMkLst>
          <pc:docMk/>
          <pc:sldMk cId="2040463388" sldId="280"/>
        </pc:sldMkLst>
      </pc:sldChg>
      <pc:sldChg chg="del">
        <pc:chgData name="Ryan Parker" userId="7ee766c9-27f8-4419-b20e-a9b26e408c04" providerId="ADAL" clId="{86E2C805-F6A8-4231-81B1-DCC053574AA4}" dt="2024-08-15T07:59:27.182" v="8" actId="47"/>
        <pc:sldMkLst>
          <pc:docMk/>
          <pc:sldMk cId="3681028634" sldId="281"/>
        </pc:sldMkLst>
      </pc:sldChg>
      <pc:sldChg chg="del">
        <pc:chgData name="Ryan Parker" userId="7ee766c9-27f8-4419-b20e-a9b26e408c04" providerId="ADAL" clId="{86E2C805-F6A8-4231-81B1-DCC053574AA4}" dt="2024-08-15T07:59:27.914" v="9" actId="47"/>
        <pc:sldMkLst>
          <pc:docMk/>
          <pc:sldMk cId="3441225163" sldId="282"/>
        </pc:sldMkLst>
      </pc:sldChg>
      <pc:sldChg chg="del">
        <pc:chgData name="Ryan Parker" userId="7ee766c9-27f8-4419-b20e-a9b26e408c04" providerId="ADAL" clId="{86E2C805-F6A8-4231-81B1-DCC053574AA4}" dt="2024-08-15T07:59:28.662" v="10" actId="47"/>
        <pc:sldMkLst>
          <pc:docMk/>
          <pc:sldMk cId="527056253" sldId="284"/>
        </pc:sldMkLst>
      </pc:sldChg>
      <pc:sldChg chg="del">
        <pc:chgData name="Ryan Parker" userId="7ee766c9-27f8-4419-b20e-a9b26e408c04" providerId="ADAL" clId="{86E2C805-F6A8-4231-81B1-DCC053574AA4}" dt="2024-08-15T07:59:29.589" v="11" actId="47"/>
        <pc:sldMkLst>
          <pc:docMk/>
          <pc:sldMk cId="2748801241" sldId="285"/>
        </pc:sldMkLst>
      </pc:sldChg>
      <pc:sldChg chg="add">
        <pc:chgData name="Ryan Parker" userId="7ee766c9-27f8-4419-b20e-a9b26e408c04" providerId="ADAL" clId="{86E2C805-F6A8-4231-81B1-DCC053574AA4}" dt="2024-08-15T07:59:14.786" v="1"/>
        <pc:sldMkLst>
          <pc:docMk/>
          <pc:sldMk cId="2661087067" sldId="286"/>
        </pc:sldMkLst>
      </pc:sldChg>
      <pc:sldChg chg="add">
        <pc:chgData name="Ryan Parker" userId="7ee766c9-27f8-4419-b20e-a9b26e408c04" providerId="ADAL" clId="{86E2C805-F6A8-4231-81B1-DCC053574AA4}" dt="2024-08-15T07:59:14.786" v="1"/>
        <pc:sldMkLst>
          <pc:docMk/>
          <pc:sldMk cId="3738604893" sldId="287"/>
        </pc:sldMkLst>
      </pc:sldChg>
      <pc:sldChg chg="add">
        <pc:chgData name="Ryan Parker" userId="7ee766c9-27f8-4419-b20e-a9b26e408c04" providerId="ADAL" clId="{86E2C805-F6A8-4231-81B1-DCC053574AA4}" dt="2024-08-15T07:59:14.786" v="1"/>
        <pc:sldMkLst>
          <pc:docMk/>
          <pc:sldMk cId="1517522383" sldId="288"/>
        </pc:sldMkLst>
      </pc:sldChg>
      <pc:sldChg chg="addSp modSp add mod">
        <pc:chgData name="Ryan Parker" userId="7ee766c9-27f8-4419-b20e-a9b26e408c04" providerId="ADAL" clId="{86E2C805-F6A8-4231-81B1-DCC053574AA4}" dt="2024-08-15T08:12:01.524" v="85" actId="1076"/>
        <pc:sldMkLst>
          <pc:docMk/>
          <pc:sldMk cId="3449560718" sldId="289"/>
        </pc:sldMkLst>
        <pc:spChg chg="add mod">
          <ac:chgData name="Ryan Parker" userId="7ee766c9-27f8-4419-b20e-a9b26e408c04" providerId="ADAL" clId="{86E2C805-F6A8-4231-81B1-DCC053574AA4}" dt="2024-08-15T08:12:01.524" v="85" actId="1076"/>
          <ac:spMkLst>
            <pc:docMk/>
            <pc:sldMk cId="3449560718" sldId="289"/>
            <ac:spMk id="3" creationId="{7A3AA5AE-97FC-D9E0-754A-699CDCDA48B6}"/>
          </ac:spMkLst>
        </pc:spChg>
      </pc:sldChg>
      <pc:sldChg chg="addSp modSp add mod modAnim">
        <pc:chgData name="Ryan Parker" userId="7ee766c9-27f8-4419-b20e-a9b26e408c04" providerId="ADAL" clId="{86E2C805-F6A8-4231-81B1-DCC053574AA4}" dt="2024-08-15T08:13:26.795" v="106" actId="14100"/>
        <pc:sldMkLst>
          <pc:docMk/>
          <pc:sldMk cId="3227959560" sldId="290"/>
        </pc:sldMkLst>
        <pc:spChg chg="add mod">
          <ac:chgData name="Ryan Parker" userId="7ee766c9-27f8-4419-b20e-a9b26e408c04" providerId="ADAL" clId="{86E2C805-F6A8-4231-81B1-DCC053574AA4}" dt="2024-08-15T08:13:26.795" v="106" actId="14100"/>
          <ac:spMkLst>
            <pc:docMk/>
            <pc:sldMk cId="3227959560" sldId="290"/>
            <ac:spMk id="3" creationId="{38AB9593-AEDD-28B4-624F-6CE4E255F049}"/>
          </ac:spMkLst>
        </pc:spChg>
        <pc:grpChg chg="add mod">
          <ac:chgData name="Ryan Parker" userId="7ee766c9-27f8-4419-b20e-a9b26e408c04" providerId="ADAL" clId="{86E2C805-F6A8-4231-81B1-DCC053574AA4}" dt="2024-08-15T08:12:46.718" v="95" actId="1076"/>
          <ac:grpSpMkLst>
            <pc:docMk/>
            <pc:sldMk cId="3227959560" sldId="290"/>
            <ac:grpSpMk id="4" creationId="{9AFCC366-27A6-DB88-37A5-597A779A53D2}"/>
          </ac:grpSpMkLst>
        </pc:grpChg>
        <pc:picChg chg="mod">
          <ac:chgData name="Ryan Parker" userId="7ee766c9-27f8-4419-b20e-a9b26e408c04" providerId="ADAL" clId="{86E2C805-F6A8-4231-81B1-DCC053574AA4}" dt="2024-08-15T08:12:34.049" v="91"/>
          <ac:picMkLst>
            <pc:docMk/>
            <pc:sldMk cId="3227959560" sldId="290"/>
            <ac:picMk id="5" creationId="{574942A6-926E-25A6-486D-57ADEE6E85F5}"/>
          </ac:picMkLst>
        </pc:picChg>
        <pc:picChg chg="mod">
          <ac:chgData name="Ryan Parker" userId="7ee766c9-27f8-4419-b20e-a9b26e408c04" providerId="ADAL" clId="{86E2C805-F6A8-4231-81B1-DCC053574AA4}" dt="2024-08-15T08:12:34.049" v="91"/>
          <ac:picMkLst>
            <pc:docMk/>
            <pc:sldMk cId="3227959560" sldId="290"/>
            <ac:picMk id="6" creationId="{DE3A437C-658D-72D8-E9FF-75736ED85475}"/>
          </ac:picMkLst>
        </pc:picChg>
      </pc:sldChg>
      <pc:sldChg chg="addSp modSp add mod">
        <pc:chgData name="Ryan Parker" userId="7ee766c9-27f8-4419-b20e-a9b26e408c04" providerId="ADAL" clId="{86E2C805-F6A8-4231-81B1-DCC053574AA4}" dt="2024-08-15T08:04:16.320" v="59" actId="13926"/>
        <pc:sldMkLst>
          <pc:docMk/>
          <pc:sldMk cId="1731678961" sldId="291"/>
        </pc:sldMkLst>
        <pc:spChg chg="add mod">
          <ac:chgData name="Ryan Parker" userId="7ee766c9-27f8-4419-b20e-a9b26e408c04" providerId="ADAL" clId="{86E2C805-F6A8-4231-81B1-DCC053574AA4}" dt="2024-08-15T08:04:16.320" v="59" actId="13926"/>
          <ac:spMkLst>
            <pc:docMk/>
            <pc:sldMk cId="1731678961" sldId="291"/>
            <ac:spMk id="2" creationId="{33A4541D-DFE0-79DF-A766-DA2FAADEDC9F}"/>
          </ac:spMkLst>
        </pc:spChg>
      </pc:sldChg>
      <pc:sldChg chg="addSp modSp add mod">
        <pc:chgData name="Ryan Parker" userId="7ee766c9-27f8-4419-b20e-a9b26e408c04" providerId="ADAL" clId="{86E2C805-F6A8-4231-81B1-DCC053574AA4}" dt="2024-08-15T08:16:39.667" v="117" actId="1076"/>
        <pc:sldMkLst>
          <pc:docMk/>
          <pc:sldMk cId="1760277692" sldId="292"/>
        </pc:sldMkLst>
        <pc:spChg chg="add mod">
          <ac:chgData name="Ryan Parker" userId="7ee766c9-27f8-4419-b20e-a9b26e408c04" providerId="ADAL" clId="{86E2C805-F6A8-4231-81B1-DCC053574AA4}" dt="2024-08-15T08:13:57.877" v="113" actId="1076"/>
          <ac:spMkLst>
            <pc:docMk/>
            <pc:sldMk cId="1760277692" sldId="292"/>
            <ac:spMk id="3" creationId="{4977983D-6F10-818C-A455-46638C915793}"/>
          </ac:spMkLst>
        </pc:spChg>
        <pc:picChg chg="add mod">
          <ac:chgData name="Ryan Parker" userId="7ee766c9-27f8-4419-b20e-a9b26e408c04" providerId="ADAL" clId="{86E2C805-F6A8-4231-81B1-DCC053574AA4}" dt="2024-08-15T08:16:39.667" v="117" actId="1076"/>
          <ac:picMkLst>
            <pc:docMk/>
            <pc:sldMk cId="1760277692" sldId="292"/>
            <ac:picMk id="4" creationId="{7621E75B-2157-1C5E-DE9F-BCAAED5DBD56}"/>
          </ac:picMkLst>
        </pc:picChg>
      </pc:sldChg>
      <pc:sldChg chg="addSp modSp add mod">
        <pc:chgData name="Ryan Parker" userId="7ee766c9-27f8-4419-b20e-a9b26e408c04" providerId="ADAL" clId="{86E2C805-F6A8-4231-81B1-DCC053574AA4}" dt="2024-08-15T08:17:38.046" v="136" actId="1076"/>
        <pc:sldMkLst>
          <pc:docMk/>
          <pc:sldMk cId="3545208741" sldId="293"/>
        </pc:sldMkLst>
        <pc:spChg chg="add mod">
          <ac:chgData name="Ryan Parker" userId="7ee766c9-27f8-4419-b20e-a9b26e408c04" providerId="ADAL" clId="{86E2C805-F6A8-4231-81B1-DCC053574AA4}" dt="2024-08-15T08:17:28.131" v="133" actId="1076"/>
          <ac:spMkLst>
            <pc:docMk/>
            <pc:sldMk cId="3545208741" sldId="293"/>
            <ac:spMk id="3" creationId="{2EF6E8E1-4006-6E5C-8FCD-23AA3D015F1D}"/>
          </ac:spMkLst>
        </pc:spChg>
        <pc:spChg chg="add mod">
          <ac:chgData name="Ryan Parker" userId="7ee766c9-27f8-4419-b20e-a9b26e408c04" providerId="ADAL" clId="{86E2C805-F6A8-4231-81B1-DCC053574AA4}" dt="2024-08-15T08:17:20.732" v="132" actId="20577"/>
          <ac:spMkLst>
            <pc:docMk/>
            <pc:sldMk cId="3545208741" sldId="293"/>
            <ac:spMk id="4" creationId="{EDC7BE2A-615F-A7E4-58C3-0C949D5FDDF1}"/>
          </ac:spMkLst>
        </pc:spChg>
        <pc:picChg chg="add mod">
          <ac:chgData name="Ryan Parker" userId="7ee766c9-27f8-4419-b20e-a9b26e408c04" providerId="ADAL" clId="{86E2C805-F6A8-4231-81B1-DCC053574AA4}" dt="2024-08-15T08:17:38.046" v="136" actId="1076"/>
          <ac:picMkLst>
            <pc:docMk/>
            <pc:sldMk cId="3545208741" sldId="293"/>
            <ac:picMk id="5" creationId="{83F99CC9-C360-501D-129E-D667EB563F43}"/>
          </ac:picMkLst>
        </pc:picChg>
      </pc:sldChg>
      <pc:sldChg chg="addSp modSp add mod">
        <pc:chgData name="Ryan Parker" userId="7ee766c9-27f8-4419-b20e-a9b26e408c04" providerId="ADAL" clId="{86E2C805-F6A8-4231-81B1-DCC053574AA4}" dt="2024-08-15T08:18:19.375" v="146" actId="255"/>
        <pc:sldMkLst>
          <pc:docMk/>
          <pc:sldMk cId="3043719199" sldId="294"/>
        </pc:sldMkLst>
        <pc:spChg chg="add mod">
          <ac:chgData name="Ryan Parker" userId="7ee766c9-27f8-4419-b20e-a9b26e408c04" providerId="ADAL" clId="{86E2C805-F6A8-4231-81B1-DCC053574AA4}" dt="2024-08-15T08:18:19.375" v="146" actId="255"/>
          <ac:spMkLst>
            <pc:docMk/>
            <pc:sldMk cId="3043719199" sldId="294"/>
            <ac:spMk id="3" creationId="{C1B00B17-4404-730C-4269-249602D9BA76}"/>
          </ac:spMkLst>
        </pc:spChg>
      </pc:sldChg>
    </pc:docChg>
  </pc:docChgLst>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Hannah Puddefoot" userId="e428fa1b-cf7d-43f6-a9d0-3d1ff342a9eb" providerId="ADAL" clId="{12E2A0D0-91AD-4B2E-BB3C-0543AF167859}"/>
    <pc:docChg chg="custSel modSld modMainMaster">
      <pc:chgData name="Hannah Puddefoot" userId="e428fa1b-cf7d-43f6-a9d0-3d1ff342a9eb" providerId="ADAL" clId="{12E2A0D0-91AD-4B2E-BB3C-0543AF167859}" dt="2024-12-06T13:58:53.130" v="5"/>
      <pc:docMkLst>
        <pc:docMk/>
      </pc:docMkLst>
      <pc:sldChg chg="addSp delSp modSp mod setBg">
        <pc:chgData name="Hannah Puddefoot" userId="e428fa1b-cf7d-43f6-a9d0-3d1ff342a9eb" providerId="ADAL" clId="{12E2A0D0-91AD-4B2E-BB3C-0543AF167859}" dt="2024-12-06T13:58:53.130" v="5"/>
        <pc:sldMkLst>
          <pc:docMk/>
          <pc:sldMk cId="2841843846" sldId="275"/>
        </pc:sldMkLst>
        <pc:spChg chg="del mod">
          <ac:chgData name="Hannah Puddefoot" userId="e428fa1b-cf7d-43f6-a9d0-3d1ff342a9eb" providerId="ADAL" clId="{12E2A0D0-91AD-4B2E-BB3C-0543AF167859}" dt="2024-12-06T13:58:44.266" v="1" actId="478"/>
          <ac:spMkLst>
            <pc:docMk/>
            <pc:sldMk cId="2841843846" sldId="275"/>
            <ac:spMk id="3" creationId="{9F0A4388-A36D-1947-830B-69C9BAF61312}"/>
          </ac:spMkLst>
        </pc:spChg>
        <pc:spChg chg="mod">
          <ac:chgData name="Hannah Puddefoot" userId="e428fa1b-cf7d-43f6-a9d0-3d1ff342a9eb" providerId="ADAL" clId="{12E2A0D0-91AD-4B2E-BB3C-0543AF167859}" dt="2024-12-06T13:58:47.372" v="3" actId="207"/>
          <ac:spMkLst>
            <pc:docMk/>
            <pc:sldMk cId="2841843846" sldId="275"/>
            <ac:spMk id="5" creationId="{D08E6C7A-FE4A-5A18-73B3-96D6347E4855}"/>
          </ac:spMkLst>
        </pc:spChg>
        <pc:picChg chg="add mod">
          <ac:chgData name="Hannah Puddefoot" userId="e428fa1b-cf7d-43f6-a9d0-3d1ff342a9eb" providerId="ADAL" clId="{12E2A0D0-91AD-4B2E-BB3C-0543AF167859}" dt="2024-12-06T13:58:44.466" v="2"/>
          <ac:picMkLst>
            <pc:docMk/>
            <pc:sldMk cId="2841843846" sldId="275"/>
            <ac:picMk id="2" creationId="{1DF61003-A05D-1120-2CF6-5B651656E517}"/>
          </ac:picMkLst>
        </pc:picChg>
      </pc:sldChg>
      <pc:sldMasterChg chg="setBg modSldLayout">
        <pc:chgData name="Hannah Puddefoot" userId="e428fa1b-cf7d-43f6-a9d0-3d1ff342a9eb" providerId="ADAL" clId="{12E2A0D0-91AD-4B2E-BB3C-0543AF167859}" dt="2024-12-06T13:58:53.130" v="5"/>
        <pc:sldMasterMkLst>
          <pc:docMk/>
          <pc:sldMasterMk cId="319655835" sldId="2147483660"/>
        </pc:sldMasterMkLst>
        <pc:sldLayoutChg chg="setBg">
          <pc:chgData name="Hannah Puddefoot" userId="e428fa1b-cf7d-43f6-a9d0-3d1ff342a9eb" providerId="ADAL" clId="{12E2A0D0-91AD-4B2E-BB3C-0543AF167859}" dt="2024-12-06T13:58:53.130" v="5"/>
          <pc:sldLayoutMkLst>
            <pc:docMk/>
            <pc:sldMasterMk cId="319655835" sldId="2147483660"/>
            <pc:sldLayoutMk cId="1615487939" sldId="2147483661"/>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1809319334" sldId="2147483662"/>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346714019" sldId="2147483663"/>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2968395936" sldId="2147483664"/>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1203183779" sldId="2147483665"/>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443406332" sldId="2147483666"/>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3116845003" sldId="2147483667"/>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871812027" sldId="2147483668"/>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1945997584" sldId="2147483669"/>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2642014572" sldId="2147483670"/>
          </pc:sldLayoutMkLst>
        </pc:sldLayoutChg>
        <pc:sldLayoutChg chg="setBg">
          <pc:chgData name="Hannah Puddefoot" userId="e428fa1b-cf7d-43f6-a9d0-3d1ff342a9eb" providerId="ADAL" clId="{12E2A0D0-91AD-4B2E-BB3C-0543AF167859}" dt="2024-12-06T13:58:53.130" v="5"/>
          <pc:sldLayoutMkLst>
            <pc:docMk/>
            <pc:sldMasterMk cId="319655835" sldId="2147483660"/>
            <pc:sldLayoutMk cId="1451488220" sldId="2147483671"/>
          </pc:sldLayoutMkLst>
        </pc:sldLayoutChg>
      </pc:sldMasterChg>
    </pc:docChg>
  </pc:docChgLst>
  <pc:docChgLst>
    <pc:chgData name="Ryan Parker" userId="7ee766c9-27f8-4419-b20e-a9b26e408c04" providerId="ADAL" clId="{3243442C-1C72-4ED7-BE6B-80BC1D95CFE5}"/>
    <pc:docChg chg="custSel addSld delSld modSld sldOrd">
      <pc:chgData name="Ryan Parker" userId="7ee766c9-27f8-4419-b20e-a9b26e408c04" providerId="ADAL" clId="{3243442C-1C72-4ED7-BE6B-80BC1D95CFE5}" dt="2024-10-10T11:21:50.982" v="56" actId="20577"/>
      <pc:docMkLst>
        <pc:docMk/>
      </pc:docMkLst>
      <pc:sldChg chg="ord">
        <pc:chgData name="Ryan Parker" userId="7ee766c9-27f8-4419-b20e-a9b26e408c04" providerId="ADAL" clId="{3243442C-1C72-4ED7-BE6B-80BC1D95CFE5}" dt="2024-10-10T11:18:09.825" v="2"/>
        <pc:sldMkLst>
          <pc:docMk/>
          <pc:sldMk cId="2029834181" sldId="256"/>
        </pc:sldMkLst>
      </pc:sldChg>
      <pc:sldChg chg="del">
        <pc:chgData name="Ryan Parker" userId="7ee766c9-27f8-4419-b20e-a9b26e408c04" providerId="ADAL" clId="{3243442C-1C72-4ED7-BE6B-80BC1D95CFE5}" dt="2024-10-10T11:17:53.019" v="0" actId="47"/>
        <pc:sldMkLst>
          <pc:docMk/>
          <pc:sldMk cId="1495622487" sldId="280"/>
        </pc:sldMkLst>
      </pc:sldChg>
      <pc:sldChg chg="addSp modSp mod ord">
        <pc:chgData name="Ryan Parker" userId="7ee766c9-27f8-4419-b20e-a9b26e408c04" providerId="ADAL" clId="{3243442C-1C72-4ED7-BE6B-80BC1D95CFE5}" dt="2024-10-10T11:20:01.566" v="17" actId="14100"/>
        <pc:sldMkLst>
          <pc:docMk/>
          <pc:sldMk cId="886289836" sldId="281"/>
        </pc:sldMkLst>
        <pc:spChg chg="mod">
          <ac:chgData name="Ryan Parker" userId="7ee766c9-27f8-4419-b20e-a9b26e408c04" providerId="ADAL" clId="{3243442C-1C72-4ED7-BE6B-80BC1D95CFE5}" dt="2024-10-10T11:18:37.290" v="11" actId="20577"/>
          <ac:spMkLst>
            <pc:docMk/>
            <pc:sldMk cId="886289836" sldId="281"/>
            <ac:spMk id="3" creationId="{533F1D5E-3967-A7F4-5FCF-79E5BD6DF3E0}"/>
          </ac:spMkLst>
        </pc:spChg>
        <pc:picChg chg="add mod">
          <ac:chgData name="Ryan Parker" userId="7ee766c9-27f8-4419-b20e-a9b26e408c04" providerId="ADAL" clId="{3243442C-1C72-4ED7-BE6B-80BC1D95CFE5}" dt="2024-10-10T11:20:01.566" v="17" actId="14100"/>
          <ac:picMkLst>
            <pc:docMk/>
            <pc:sldMk cId="886289836" sldId="281"/>
            <ac:picMk id="4" creationId="{E8D59F49-F152-F874-E3A8-46EA9FA829CF}"/>
          </ac:picMkLst>
        </pc:picChg>
      </pc:sldChg>
      <pc:sldChg chg="del">
        <pc:chgData name="Ryan Parker" userId="7ee766c9-27f8-4419-b20e-a9b26e408c04" providerId="ADAL" clId="{3243442C-1C72-4ED7-BE6B-80BC1D95CFE5}" dt="2024-10-10T11:21:30.214" v="49" actId="47"/>
        <pc:sldMkLst>
          <pc:docMk/>
          <pc:sldMk cId="2082190360" sldId="282"/>
        </pc:sldMkLst>
      </pc:sldChg>
      <pc:sldChg chg="modSp add mod modAnim">
        <pc:chgData name="Ryan Parker" userId="7ee766c9-27f8-4419-b20e-a9b26e408c04" providerId="ADAL" clId="{3243442C-1C72-4ED7-BE6B-80BC1D95CFE5}" dt="2024-10-10T11:20:53.941" v="38"/>
        <pc:sldMkLst>
          <pc:docMk/>
          <pc:sldMk cId="4177640132" sldId="283"/>
        </pc:sldMkLst>
        <pc:spChg chg="mod">
          <ac:chgData name="Ryan Parker" userId="7ee766c9-27f8-4419-b20e-a9b26e408c04" providerId="ADAL" clId="{3243442C-1C72-4ED7-BE6B-80BC1D95CFE5}" dt="2024-10-10T11:20:45.720" v="37" actId="20577"/>
          <ac:spMkLst>
            <pc:docMk/>
            <pc:sldMk cId="4177640132" sldId="283"/>
            <ac:spMk id="3" creationId="{533F1D5E-3967-A7F4-5FCF-79E5BD6DF3E0}"/>
          </ac:spMkLst>
        </pc:spChg>
      </pc:sldChg>
      <pc:sldChg chg="modSp add mod">
        <pc:chgData name="Ryan Parker" userId="7ee766c9-27f8-4419-b20e-a9b26e408c04" providerId="ADAL" clId="{3243442C-1C72-4ED7-BE6B-80BC1D95CFE5}" dt="2024-10-10T11:21:18.090" v="48" actId="1076"/>
        <pc:sldMkLst>
          <pc:docMk/>
          <pc:sldMk cId="3560203862" sldId="284"/>
        </pc:sldMkLst>
        <pc:spChg chg="mod">
          <ac:chgData name="Ryan Parker" userId="7ee766c9-27f8-4419-b20e-a9b26e408c04" providerId="ADAL" clId="{3243442C-1C72-4ED7-BE6B-80BC1D95CFE5}" dt="2024-10-10T11:21:18.090" v="48" actId="1076"/>
          <ac:spMkLst>
            <pc:docMk/>
            <pc:sldMk cId="3560203862" sldId="284"/>
            <ac:spMk id="3" creationId="{533F1D5E-3967-A7F4-5FCF-79E5BD6DF3E0}"/>
          </ac:spMkLst>
        </pc:spChg>
      </pc:sldChg>
      <pc:sldChg chg="modSp add mod">
        <pc:chgData name="Ryan Parker" userId="7ee766c9-27f8-4419-b20e-a9b26e408c04" providerId="ADAL" clId="{3243442C-1C72-4ED7-BE6B-80BC1D95CFE5}" dt="2024-10-10T11:21:50.982" v="56" actId="20577"/>
        <pc:sldMkLst>
          <pc:docMk/>
          <pc:sldMk cId="1067742293" sldId="285"/>
        </pc:sldMkLst>
        <pc:spChg chg="mod">
          <ac:chgData name="Ryan Parker" userId="7ee766c9-27f8-4419-b20e-a9b26e408c04" providerId="ADAL" clId="{3243442C-1C72-4ED7-BE6B-80BC1D95CFE5}" dt="2024-10-10T11:21:50.982" v="56" actId="20577"/>
          <ac:spMkLst>
            <pc:docMk/>
            <pc:sldMk cId="1067742293" sldId="285"/>
            <ac:spMk id="3" creationId="{533F1D5E-3967-A7F4-5FCF-79E5BD6DF3E0}"/>
          </ac:spMkLst>
        </pc:spChg>
      </pc:sldChg>
    </pc:docChg>
  </pc:docChgLst>
  <pc:docChgLst>
    <pc:chgData name="Ryan Parker" userId="7ee766c9-27f8-4419-b20e-a9b26e408c04" providerId="ADAL" clId="{54ABB73B-CBFD-4939-9F07-D5F0999824FC}"/>
    <pc:docChg chg="undo custSel addSld delSld modSld">
      <pc:chgData name="Ryan Parker" userId="7ee766c9-27f8-4419-b20e-a9b26e408c04" providerId="ADAL" clId="{54ABB73B-CBFD-4939-9F07-D5F0999824FC}" dt="2024-10-02T13:16:38.678" v="79" actId="962"/>
      <pc:docMkLst>
        <pc:docMk/>
      </pc:docMkLst>
      <pc:sldChg chg="add">
        <pc:chgData name="Ryan Parker" userId="7ee766c9-27f8-4419-b20e-a9b26e408c04" providerId="ADAL" clId="{54ABB73B-CBFD-4939-9F07-D5F0999824FC}" dt="2024-10-02T13:11:58.027" v="57"/>
        <pc:sldMkLst>
          <pc:docMk/>
          <pc:sldMk cId="2573100753" sldId="258"/>
        </pc:sldMkLst>
      </pc:sldChg>
      <pc:sldChg chg="del">
        <pc:chgData name="Ryan Parker" userId="7ee766c9-27f8-4419-b20e-a9b26e408c04" providerId="ADAL" clId="{54ABB73B-CBFD-4939-9F07-D5F0999824FC}" dt="2024-10-02T13:05:07.243" v="9" actId="47"/>
        <pc:sldMkLst>
          <pc:docMk/>
          <pc:sldMk cId="3725273154" sldId="268"/>
        </pc:sldMkLst>
      </pc:sldChg>
      <pc:sldChg chg="del">
        <pc:chgData name="Ryan Parker" userId="7ee766c9-27f8-4419-b20e-a9b26e408c04" providerId="ADAL" clId="{54ABB73B-CBFD-4939-9F07-D5F0999824FC}" dt="2024-10-02T13:05:06.388" v="8" actId="47"/>
        <pc:sldMkLst>
          <pc:docMk/>
          <pc:sldMk cId="3477783019" sldId="269"/>
        </pc:sldMkLst>
      </pc:sldChg>
      <pc:sldChg chg="modSp mod">
        <pc:chgData name="Ryan Parker" userId="7ee766c9-27f8-4419-b20e-a9b26e408c04" providerId="ADAL" clId="{54ABB73B-CBFD-4939-9F07-D5F0999824FC}" dt="2024-10-02T13:05:02.862" v="5" actId="20577"/>
        <pc:sldMkLst>
          <pc:docMk/>
          <pc:sldMk cId="2841843846" sldId="275"/>
        </pc:sldMkLst>
        <pc:spChg chg="mod">
          <ac:chgData name="Ryan Parker" userId="7ee766c9-27f8-4419-b20e-a9b26e408c04" providerId="ADAL" clId="{54ABB73B-CBFD-4939-9F07-D5F0999824FC}" dt="2024-10-02T13:05:02.862" v="5" actId="20577"/>
          <ac:spMkLst>
            <pc:docMk/>
            <pc:sldMk cId="2841843846" sldId="275"/>
            <ac:spMk id="5" creationId="{D08E6C7A-FE4A-5A18-73B3-96D6347E4855}"/>
          </ac:spMkLst>
        </pc:spChg>
      </pc:sldChg>
      <pc:sldChg chg="addSp delSp modSp mod">
        <pc:chgData name="Ryan Parker" userId="7ee766c9-27f8-4419-b20e-a9b26e408c04" providerId="ADAL" clId="{54ABB73B-CBFD-4939-9F07-D5F0999824FC}" dt="2024-10-02T13:09:42.649" v="56" actId="1076"/>
        <pc:sldMkLst>
          <pc:docMk/>
          <pc:sldMk cId="3943233272" sldId="277"/>
        </pc:sldMkLst>
        <pc:spChg chg="add mod">
          <ac:chgData name="Ryan Parker" userId="7ee766c9-27f8-4419-b20e-a9b26e408c04" providerId="ADAL" clId="{54ABB73B-CBFD-4939-9F07-D5F0999824FC}" dt="2024-10-02T13:09:42.649" v="56" actId="1076"/>
          <ac:spMkLst>
            <pc:docMk/>
            <pc:sldMk cId="3943233272" sldId="277"/>
            <ac:spMk id="3" creationId="{972242C0-BF0A-76AA-19F3-87021DED5EFE}"/>
          </ac:spMkLst>
        </pc:spChg>
        <pc:spChg chg="del">
          <ac:chgData name="Ryan Parker" userId="7ee766c9-27f8-4419-b20e-a9b26e408c04" providerId="ADAL" clId="{54ABB73B-CBFD-4939-9F07-D5F0999824FC}" dt="2024-10-02T13:05:09.550" v="10" actId="478"/>
          <ac:spMkLst>
            <pc:docMk/>
            <pc:sldMk cId="3943233272" sldId="277"/>
            <ac:spMk id="4" creationId="{61AD2C80-A3B5-EAC0-13D8-FDE78DA20CBE}"/>
          </ac:spMkLst>
        </pc:spChg>
      </pc:sldChg>
      <pc:sldChg chg="del">
        <pc:chgData name="Ryan Parker" userId="7ee766c9-27f8-4419-b20e-a9b26e408c04" providerId="ADAL" clId="{54ABB73B-CBFD-4939-9F07-D5F0999824FC}" dt="2024-10-02T13:08:31.456" v="23" actId="47"/>
        <pc:sldMkLst>
          <pc:docMk/>
          <pc:sldMk cId="2661087067" sldId="286"/>
        </pc:sldMkLst>
      </pc:sldChg>
      <pc:sldChg chg="addSp modSp add mod setBg">
        <pc:chgData name="Ryan Parker" userId="7ee766c9-27f8-4419-b20e-a9b26e408c04" providerId="ADAL" clId="{54ABB73B-CBFD-4939-9F07-D5F0999824FC}" dt="2024-10-02T13:15:54.777" v="65" actId="26606"/>
        <pc:sldMkLst>
          <pc:docMk/>
          <pc:sldMk cId="3420061865" sldId="287"/>
        </pc:sldMkLst>
        <pc:spChg chg="add">
          <ac:chgData name="Ryan Parker" userId="7ee766c9-27f8-4419-b20e-a9b26e408c04" providerId="ADAL" clId="{54ABB73B-CBFD-4939-9F07-D5F0999824FC}" dt="2024-10-02T13:15:54.777" v="65" actId="26606"/>
          <ac:spMkLst>
            <pc:docMk/>
            <pc:sldMk cId="3420061865" sldId="287"/>
            <ac:spMk id="8" creationId="{E9E09B16-4874-4AF2-86A9-1E174C200001}"/>
          </ac:spMkLst>
        </pc:spChg>
        <pc:spChg chg="add">
          <ac:chgData name="Ryan Parker" userId="7ee766c9-27f8-4419-b20e-a9b26e408c04" providerId="ADAL" clId="{54ABB73B-CBFD-4939-9F07-D5F0999824FC}" dt="2024-10-02T13:15:54.777" v="65" actId="26606"/>
          <ac:spMkLst>
            <pc:docMk/>
            <pc:sldMk cId="3420061865" sldId="287"/>
            <ac:spMk id="10" creationId="{0040C58F-ED2B-42E1-A6D4-EB62C899FA85}"/>
          </ac:spMkLst>
        </pc:spChg>
        <pc:spChg chg="add">
          <ac:chgData name="Ryan Parker" userId="7ee766c9-27f8-4419-b20e-a9b26e408c04" providerId="ADAL" clId="{54ABB73B-CBFD-4939-9F07-D5F0999824FC}" dt="2024-10-02T13:15:54.777" v="65" actId="26606"/>
          <ac:spMkLst>
            <pc:docMk/>
            <pc:sldMk cId="3420061865" sldId="287"/>
            <ac:spMk id="12" creationId="{8AB629FD-F72B-4125-BE7D-4C6DFF43AC91}"/>
          </ac:spMkLst>
        </pc:spChg>
        <pc:picChg chg="add mod">
          <ac:chgData name="Ryan Parker" userId="7ee766c9-27f8-4419-b20e-a9b26e408c04" providerId="ADAL" clId="{54ABB73B-CBFD-4939-9F07-D5F0999824FC}" dt="2024-10-02T13:15:54.777" v="65" actId="26606"/>
          <ac:picMkLst>
            <pc:docMk/>
            <pc:sldMk cId="3420061865" sldId="287"/>
            <ac:picMk id="3" creationId="{F9DC7CEF-D541-B5A4-AE45-73DABE0DC750}"/>
          </ac:picMkLst>
        </pc:picChg>
      </pc:sldChg>
      <pc:sldChg chg="del">
        <pc:chgData name="Ryan Parker" userId="7ee766c9-27f8-4419-b20e-a9b26e408c04" providerId="ADAL" clId="{54ABB73B-CBFD-4939-9F07-D5F0999824FC}" dt="2024-10-02T13:05:05.554" v="6" actId="47"/>
        <pc:sldMkLst>
          <pc:docMk/>
          <pc:sldMk cId="3738604893" sldId="287"/>
        </pc:sldMkLst>
      </pc:sldChg>
      <pc:sldChg chg="addSp modSp add mod setBg">
        <pc:chgData name="Ryan Parker" userId="7ee766c9-27f8-4419-b20e-a9b26e408c04" providerId="ADAL" clId="{54ABB73B-CBFD-4939-9F07-D5F0999824FC}" dt="2024-10-02T13:15:49.254" v="64" actId="962"/>
        <pc:sldMkLst>
          <pc:docMk/>
          <pc:sldMk cId="1030764909" sldId="288"/>
        </pc:sldMkLst>
        <pc:spChg chg="add">
          <ac:chgData name="Ryan Parker" userId="7ee766c9-27f8-4419-b20e-a9b26e408c04" providerId="ADAL" clId="{54ABB73B-CBFD-4939-9F07-D5F0999824FC}" dt="2024-10-02T13:15:48.373" v="62" actId="26606"/>
          <ac:spMkLst>
            <pc:docMk/>
            <pc:sldMk cId="1030764909" sldId="288"/>
            <ac:spMk id="8" creationId="{E9E09B16-4874-4AF2-86A9-1E174C200001}"/>
          </ac:spMkLst>
        </pc:spChg>
        <pc:spChg chg="add">
          <ac:chgData name="Ryan Parker" userId="7ee766c9-27f8-4419-b20e-a9b26e408c04" providerId="ADAL" clId="{54ABB73B-CBFD-4939-9F07-D5F0999824FC}" dt="2024-10-02T13:15:48.373" v="62" actId="26606"/>
          <ac:spMkLst>
            <pc:docMk/>
            <pc:sldMk cId="1030764909" sldId="288"/>
            <ac:spMk id="10" creationId="{0040C58F-ED2B-42E1-A6D4-EB62C899FA85}"/>
          </ac:spMkLst>
        </pc:spChg>
        <pc:spChg chg="add">
          <ac:chgData name="Ryan Parker" userId="7ee766c9-27f8-4419-b20e-a9b26e408c04" providerId="ADAL" clId="{54ABB73B-CBFD-4939-9F07-D5F0999824FC}" dt="2024-10-02T13:15:48.373" v="62" actId="26606"/>
          <ac:spMkLst>
            <pc:docMk/>
            <pc:sldMk cId="1030764909" sldId="288"/>
            <ac:spMk id="12" creationId="{8AB629FD-F72B-4125-BE7D-4C6DFF43AC91}"/>
          </ac:spMkLst>
        </pc:spChg>
        <pc:picChg chg="add mod">
          <ac:chgData name="Ryan Parker" userId="7ee766c9-27f8-4419-b20e-a9b26e408c04" providerId="ADAL" clId="{54ABB73B-CBFD-4939-9F07-D5F0999824FC}" dt="2024-10-02T13:15:49.254" v="64" actId="962"/>
          <ac:picMkLst>
            <pc:docMk/>
            <pc:sldMk cId="1030764909" sldId="288"/>
            <ac:picMk id="3" creationId="{A4B8FC4D-894F-8CE0-4DB0-F3EEE02431A4}"/>
          </ac:picMkLst>
        </pc:picChg>
      </pc:sldChg>
      <pc:sldChg chg="del">
        <pc:chgData name="Ryan Parker" userId="7ee766c9-27f8-4419-b20e-a9b26e408c04" providerId="ADAL" clId="{54ABB73B-CBFD-4939-9F07-D5F0999824FC}" dt="2024-10-02T13:05:06.017" v="7" actId="47"/>
        <pc:sldMkLst>
          <pc:docMk/>
          <pc:sldMk cId="1517522383" sldId="288"/>
        </pc:sldMkLst>
      </pc:sldChg>
      <pc:sldChg chg="addSp delSp modSp add mod setBg">
        <pc:chgData name="Ryan Parker" userId="7ee766c9-27f8-4419-b20e-a9b26e408c04" providerId="ADAL" clId="{54ABB73B-CBFD-4939-9F07-D5F0999824FC}" dt="2024-10-02T13:16:10.897" v="71" actId="26606"/>
        <pc:sldMkLst>
          <pc:docMk/>
          <pc:sldMk cId="464636267" sldId="289"/>
        </pc:sldMkLst>
        <pc:spChg chg="add del">
          <ac:chgData name="Ryan Parker" userId="7ee766c9-27f8-4419-b20e-a9b26e408c04" providerId="ADAL" clId="{54ABB73B-CBFD-4939-9F07-D5F0999824FC}" dt="2024-10-02T13:16:10.882" v="70" actId="26606"/>
          <ac:spMkLst>
            <pc:docMk/>
            <pc:sldMk cId="464636267" sldId="289"/>
            <ac:spMk id="8" creationId="{E9E09B16-4874-4AF2-86A9-1E174C200001}"/>
          </ac:spMkLst>
        </pc:spChg>
        <pc:spChg chg="add del">
          <ac:chgData name="Ryan Parker" userId="7ee766c9-27f8-4419-b20e-a9b26e408c04" providerId="ADAL" clId="{54ABB73B-CBFD-4939-9F07-D5F0999824FC}" dt="2024-10-02T13:16:10.882" v="70" actId="26606"/>
          <ac:spMkLst>
            <pc:docMk/>
            <pc:sldMk cId="464636267" sldId="289"/>
            <ac:spMk id="10" creationId="{0040C58F-ED2B-42E1-A6D4-EB62C899FA85}"/>
          </ac:spMkLst>
        </pc:spChg>
        <pc:spChg chg="add del">
          <ac:chgData name="Ryan Parker" userId="7ee766c9-27f8-4419-b20e-a9b26e408c04" providerId="ADAL" clId="{54ABB73B-CBFD-4939-9F07-D5F0999824FC}" dt="2024-10-02T13:16:10.882" v="70" actId="26606"/>
          <ac:spMkLst>
            <pc:docMk/>
            <pc:sldMk cId="464636267" sldId="289"/>
            <ac:spMk id="12" creationId="{8AB629FD-F72B-4125-BE7D-4C6DFF43AC91}"/>
          </ac:spMkLst>
        </pc:spChg>
        <pc:spChg chg="add">
          <ac:chgData name="Ryan Parker" userId="7ee766c9-27f8-4419-b20e-a9b26e408c04" providerId="ADAL" clId="{54ABB73B-CBFD-4939-9F07-D5F0999824FC}" dt="2024-10-02T13:16:10.897" v="71" actId="26606"/>
          <ac:spMkLst>
            <pc:docMk/>
            <pc:sldMk cId="464636267" sldId="289"/>
            <ac:spMk id="14" creationId="{D036D0D5-3AA0-47FD-A83C-7A06CA2EEE1A}"/>
          </ac:spMkLst>
        </pc:spChg>
        <pc:picChg chg="add mod">
          <ac:chgData name="Ryan Parker" userId="7ee766c9-27f8-4419-b20e-a9b26e408c04" providerId="ADAL" clId="{54ABB73B-CBFD-4939-9F07-D5F0999824FC}" dt="2024-10-02T13:16:10.897" v="71" actId="26606"/>
          <ac:picMkLst>
            <pc:docMk/>
            <pc:sldMk cId="464636267" sldId="289"/>
            <ac:picMk id="3" creationId="{C48EE809-D877-9F64-8DFD-8E5CC5C162D1}"/>
          </ac:picMkLst>
        </pc:picChg>
      </pc:sldChg>
      <pc:sldChg chg="del">
        <pc:chgData name="Ryan Parker" userId="7ee766c9-27f8-4419-b20e-a9b26e408c04" providerId="ADAL" clId="{54ABB73B-CBFD-4939-9F07-D5F0999824FC}" dt="2024-10-02T13:05:11.301" v="11" actId="47"/>
        <pc:sldMkLst>
          <pc:docMk/>
          <pc:sldMk cId="3579614205" sldId="289"/>
        </pc:sldMkLst>
      </pc:sldChg>
      <pc:sldChg chg="addSp modSp add mod setBg">
        <pc:chgData name="Ryan Parker" userId="7ee766c9-27f8-4419-b20e-a9b26e408c04" providerId="ADAL" clId="{54ABB73B-CBFD-4939-9F07-D5F0999824FC}" dt="2024-10-02T13:16:26.374" v="75" actId="26606"/>
        <pc:sldMkLst>
          <pc:docMk/>
          <pc:sldMk cId="1030982146" sldId="290"/>
        </pc:sldMkLst>
        <pc:spChg chg="add">
          <ac:chgData name="Ryan Parker" userId="7ee766c9-27f8-4419-b20e-a9b26e408c04" providerId="ADAL" clId="{54ABB73B-CBFD-4939-9F07-D5F0999824FC}" dt="2024-10-02T13:16:26.374" v="75" actId="26606"/>
          <ac:spMkLst>
            <pc:docMk/>
            <pc:sldMk cId="1030982146" sldId="290"/>
            <ac:spMk id="8" creationId="{D036D0D5-3AA0-47FD-A83C-7A06CA2EEE1A}"/>
          </ac:spMkLst>
        </pc:spChg>
        <pc:picChg chg="add mod">
          <ac:chgData name="Ryan Parker" userId="7ee766c9-27f8-4419-b20e-a9b26e408c04" providerId="ADAL" clId="{54ABB73B-CBFD-4939-9F07-D5F0999824FC}" dt="2024-10-02T13:16:26.374" v="75" actId="26606"/>
          <ac:picMkLst>
            <pc:docMk/>
            <pc:sldMk cId="1030982146" sldId="290"/>
            <ac:picMk id="3" creationId="{32CEDA80-7874-44FA-7481-40667BB29766}"/>
          </ac:picMkLst>
        </pc:picChg>
      </pc:sldChg>
      <pc:sldChg chg="del">
        <pc:chgData name="Ryan Parker" userId="7ee766c9-27f8-4419-b20e-a9b26e408c04" providerId="ADAL" clId="{54ABB73B-CBFD-4939-9F07-D5F0999824FC}" dt="2024-10-02T13:05:11.502" v="12" actId="47"/>
        <pc:sldMkLst>
          <pc:docMk/>
          <pc:sldMk cId="4086305014" sldId="290"/>
        </pc:sldMkLst>
      </pc:sldChg>
      <pc:sldChg chg="addSp modSp add mod setBg">
        <pc:chgData name="Ryan Parker" userId="7ee766c9-27f8-4419-b20e-a9b26e408c04" providerId="ADAL" clId="{54ABB73B-CBFD-4939-9F07-D5F0999824FC}" dt="2024-10-02T13:16:38.678" v="79" actId="962"/>
        <pc:sldMkLst>
          <pc:docMk/>
          <pc:sldMk cId="1526197138" sldId="291"/>
        </pc:sldMkLst>
        <pc:spChg chg="add">
          <ac:chgData name="Ryan Parker" userId="7ee766c9-27f8-4419-b20e-a9b26e408c04" providerId="ADAL" clId="{54ABB73B-CBFD-4939-9F07-D5F0999824FC}" dt="2024-10-02T13:16:35.671" v="77" actId="26606"/>
          <ac:spMkLst>
            <pc:docMk/>
            <pc:sldMk cId="1526197138" sldId="291"/>
            <ac:spMk id="8" creationId="{D036D0D5-3AA0-47FD-A83C-7A06CA2EEE1A}"/>
          </ac:spMkLst>
        </pc:spChg>
        <pc:picChg chg="add mod">
          <ac:chgData name="Ryan Parker" userId="7ee766c9-27f8-4419-b20e-a9b26e408c04" providerId="ADAL" clId="{54ABB73B-CBFD-4939-9F07-D5F0999824FC}" dt="2024-10-02T13:16:38.678" v="79" actId="962"/>
          <ac:picMkLst>
            <pc:docMk/>
            <pc:sldMk cId="1526197138" sldId="291"/>
            <ac:picMk id="3" creationId="{20D22579-D8C1-0783-FC1B-A369D2D59FD0}"/>
          </ac:picMkLst>
        </pc:picChg>
      </pc:sldChg>
      <pc:sldChg chg="del">
        <pc:chgData name="Ryan Parker" userId="7ee766c9-27f8-4419-b20e-a9b26e408c04" providerId="ADAL" clId="{54ABB73B-CBFD-4939-9F07-D5F0999824FC}" dt="2024-10-02T13:05:11.703" v="13" actId="47"/>
        <pc:sldMkLst>
          <pc:docMk/>
          <pc:sldMk cId="3636816550" sldId="291"/>
        </pc:sldMkLst>
      </pc:sldChg>
      <pc:sldChg chg="del">
        <pc:chgData name="Ryan Parker" userId="7ee766c9-27f8-4419-b20e-a9b26e408c04" providerId="ADAL" clId="{54ABB73B-CBFD-4939-9F07-D5F0999824FC}" dt="2024-10-02T13:05:11.919" v="14" actId="47"/>
        <pc:sldMkLst>
          <pc:docMk/>
          <pc:sldMk cId="3846261331" sldId="292"/>
        </pc:sldMkLst>
      </pc:sldChg>
      <pc:sldChg chg="del">
        <pc:chgData name="Ryan Parker" userId="7ee766c9-27f8-4419-b20e-a9b26e408c04" providerId="ADAL" clId="{54ABB73B-CBFD-4939-9F07-D5F0999824FC}" dt="2024-10-02T13:05:12.374" v="16" actId="47"/>
        <pc:sldMkLst>
          <pc:docMk/>
          <pc:sldMk cId="53769396" sldId="293"/>
        </pc:sldMkLst>
      </pc:sldChg>
      <pc:sldChg chg="del">
        <pc:chgData name="Ryan Parker" userId="7ee766c9-27f8-4419-b20e-a9b26e408c04" providerId="ADAL" clId="{54ABB73B-CBFD-4939-9F07-D5F0999824FC}" dt="2024-10-02T13:05:12.939" v="17" actId="47"/>
        <pc:sldMkLst>
          <pc:docMk/>
          <pc:sldMk cId="2518020309" sldId="294"/>
        </pc:sldMkLst>
      </pc:sldChg>
      <pc:sldChg chg="del">
        <pc:chgData name="Ryan Parker" userId="7ee766c9-27f8-4419-b20e-a9b26e408c04" providerId="ADAL" clId="{54ABB73B-CBFD-4939-9F07-D5F0999824FC}" dt="2024-10-02T13:05:12.158" v="15" actId="47"/>
        <pc:sldMkLst>
          <pc:docMk/>
          <pc:sldMk cId="148798301" sldId="295"/>
        </pc:sldMkLst>
      </pc:sldChg>
    </pc:docChg>
  </pc:docChgLst>
  <pc:docChgLst>
    <pc:chgData name="Ryan Parker" userId="7ee766c9-27f8-4419-b20e-a9b26e408c04" providerId="ADAL" clId="{6CB76F8F-A71E-4099-9BAC-7A55DD4ACEF2}"/>
    <pc:docChg chg="undo custSel addSld delSld modSld sldOrd">
      <pc:chgData name="Ryan Parker" userId="7ee766c9-27f8-4419-b20e-a9b26e408c04" providerId="ADAL" clId="{6CB76F8F-A71E-4099-9BAC-7A55DD4ACEF2}" dt="2024-10-02T10:24:14.215" v="319" actId="20577"/>
      <pc:docMkLst>
        <pc:docMk/>
      </pc:docMkLst>
      <pc:sldChg chg="add">
        <pc:chgData name="Ryan Parker" userId="7ee766c9-27f8-4419-b20e-a9b26e408c04" providerId="ADAL" clId="{6CB76F8F-A71E-4099-9BAC-7A55DD4ACEF2}" dt="2024-10-02T10:02:11.947" v="7"/>
        <pc:sldMkLst>
          <pc:docMk/>
          <pc:sldMk cId="3725273154" sldId="268"/>
        </pc:sldMkLst>
      </pc:sldChg>
      <pc:sldChg chg="modSp mod">
        <pc:chgData name="Ryan Parker" userId="7ee766c9-27f8-4419-b20e-a9b26e408c04" providerId="ADAL" clId="{6CB76F8F-A71E-4099-9BAC-7A55DD4ACEF2}" dt="2024-10-02T10:01:38.830" v="5" actId="20577"/>
        <pc:sldMkLst>
          <pc:docMk/>
          <pc:sldMk cId="2841843846" sldId="275"/>
        </pc:sldMkLst>
        <pc:spChg chg="mod">
          <ac:chgData name="Ryan Parker" userId="7ee766c9-27f8-4419-b20e-a9b26e408c04" providerId="ADAL" clId="{6CB76F8F-A71E-4099-9BAC-7A55DD4ACEF2}" dt="2024-10-02T10:01:38.830" v="5" actId="20577"/>
          <ac:spMkLst>
            <pc:docMk/>
            <pc:sldMk cId="2841843846" sldId="275"/>
            <ac:spMk id="5" creationId="{D08E6C7A-FE4A-5A18-73B3-96D6347E4855}"/>
          </ac:spMkLst>
        </pc:spChg>
      </pc:sldChg>
      <pc:sldChg chg="addSp delSp modSp mod">
        <pc:chgData name="Ryan Parker" userId="7ee766c9-27f8-4419-b20e-a9b26e408c04" providerId="ADAL" clId="{6CB76F8F-A71E-4099-9BAC-7A55DD4ACEF2}" dt="2024-10-02T10:08:28.803" v="47" actId="1076"/>
        <pc:sldMkLst>
          <pc:docMk/>
          <pc:sldMk cId="3943233272" sldId="277"/>
        </pc:sldMkLst>
        <pc:spChg chg="del">
          <ac:chgData name="Ryan Parker" userId="7ee766c9-27f8-4419-b20e-a9b26e408c04" providerId="ADAL" clId="{6CB76F8F-A71E-4099-9BAC-7A55DD4ACEF2}" dt="2024-10-02T10:02:17.107" v="9" actId="478"/>
          <ac:spMkLst>
            <pc:docMk/>
            <pc:sldMk cId="3943233272" sldId="277"/>
            <ac:spMk id="3" creationId="{ECE90F96-3682-0734-A822-4917FA1E8AB9}"/>
          </ac:spMkLst>
        </pc:spChg>
        <pc:spChg chg="add mod">
          <ac:chgData name="Ryan Parker" userId="7ee766c9-27f8-4419-b20e-a9b26e408c04" providerId="ADAL" clId="{6CB76F8F-A71E-4099-9BAC-7A55DD4ACEF2}" dt="2024-10-02T10:08:28.803" v="47" actId="1076"/>
          <ac:spMkLst>
            <pc:docMk/>
            <pc:sldMk cId="3943233272" sldId="277"/>
            <ac:spMk id="4" creationId="{61AD2C80-A3B5-EAC0-13D8-FDE78DA20CBE}"/>
          </ac:spMkLst>
        </pc:spChg>
      </pc:sldChg>
      <pc:sldChg chg="del">
        <pc:chgData name="Ryan Parker" userId="7ee766c9-27f8-4419-b20e-a9b26e408c04" providerId="ADAL" clId="{6CB76F8F-A71E-4099-9BAC-7A55DD4ACEF2}" dt="2024-10-02T10:02:19.310" v="10" actId="47"/>
        <pc:sldMkLst>
          <pc:docMk/>
          <pc:sldMk cId="3449560718" sldId="289"/>
        </pc:sldMkLst>
      </pc:sldChg>
      <pc:sldChg chg="addSp modSp add mod">
        <pc:chgData name="Ryan Parker" userId="7ee766c9-27f8-4419-b20e-a9b26e408c04" providerId="ADAL" clId="{6CB76F8F-A71E-4099-9BAC-7A55DD4ACEF2}" dt="2024-10-02T10:11:10.208" v="119" actId="1076"/>
        <pc:sldMkLst>
          <pc:docMk/>
          <pc:sldMk cId="3579614205" sldId="289"/>
        </pc:sldMkLst>
        <pc:spChg chg="add mod">
          <ac:chgData name="Ryan Parker" userId="7ee766c9-27f8-4419-b20e-a9b26e408c04" providerId="ADAL" clId="{6CB76F8F-A71E-4099-9BAC-7A55DD4ACEF2}" dt="2024-10-02T10:11:10.208" v="119" actId="1076"/>
          <ac:spMkLst>
            <pc:docMk/>
            <pc:sldMk cId="3579614205" sldId="289"/>
            <ac:spMk id="3" creationId="{FAF33E92-A2BB-BED0-22E8-E66AAAB86452}"/>
          </ac:spMkLst>
        </pc:spChg>
      </pc:sldChg>
      <pc:sldChg chg="del">
        <pc:chgData name="Ryan Parker" userId="7ee766c9-27f8-4419-b20e-a9b26e408c04" providerId="ADAL" clId="{6CB76F8F-A71E-4099-9BAC-7A55DD4ACEF2}" dt="2024-10-02T10:02:20.082" v="11" actId="47"/>
        <pc:sldMkLst>
          <pc:docMk/>
          <pc:sldMk cId="3227959560" sldId="290"/>
        </pc:sldMkLst>
      </pc:sldChg>
      <pc:sldChg chg="addSp modSp add mod">
        <pc:chgData name="Ryan Parker" userId="7ee766c9-27f8-4419-b20e-a9b26e408c04" providerId="ADAL" clId="{6CB76F8F-A71E-4099-9BAC-7A55DD4ACEF2}" dt="2024-10-02T10:12:06.510" v="160" actId="20577"/>
        <pc:sldMkLst>
          <pc:docMk/>
          <pc:sldMk cId="4086305014" sldId="290"/>
        </pc:sldMkLst>
        <pc:spChg chg="add mod">
          <ac:chgData name="Ryan Parker" userId="7ee766c9-27f8-4419-b20e-a9b26e408c04" providerId="ADAL" clId="{6CB76F8F-A71E-4099-9BAC-7A55DD4ACEF2}" dt="2024-10-02T10:12:06.510" v="160" actId="20577"/>
          <ac:spMkLst>
            <pc:docMk/>
            <pc:sldMk cId="4086305014" sldId="290"/>
            <ac:spMk id="3" creationId="{0E3C4029-07A7-2597-6F1F-BFF1FD1CB348}"/>
          </ac:spMkLst>
        </pc:spChg>
      </pc:sldChg>
      <pc:sldChg chg="del">
        <pc:chgData name="Ryan Parker" userId="7ee766c9-27f8-4419-b20e-a9b26e408c04" providerId="ADAL" clId="{6CB76F8F-A71E-4099-9BAC-7A55DD4ACEF2}" dt="2024-10-02T10:02:21.718" v="12" actId="47"/>
        <pc:sldMkLst>
          <pc:docMk/>
          <pc:sldMk cId="1731678961" sldId="291"/>
        </pc:sldMkLst>
      </pc:sldChg>
      <pc:sldChg chg="addSp modSp add mod">
        <pc:chgData name="Ryan Parker" userId="7ee766c9-27f8-4419-b20e-a9b26e408c04" providerId="ADAL" clId="{6CB76F8F-A71E-4099-9BAC-7A55DD4ACEF2}" dt="2024-10-02T10:13:12.121" v="191" actId="20577"/>
        <pc:sldMkLst>
          <pc:docMk/>
          <pc:sldMk cId="3636816550" sldId="291"/>
        </pc:sldMkLst>
        <pc:spChg chg="add mod">
          <ac:chgData name="Ryan Parker" userId="7ee766c9-27f8-4419-b20e-a9b26e408c04" providerId="ADAL" clId="{6CB76F8F-A71E-4099-9BAC-7A55DD4ACEF2}" dt="2024-10-02T10:13:12.121" v="191" actId="20577"/>
          <ac:spMkLst>
            <pc:docMk/>
            <pc:sldMk cId="3636816550" sldId="291"/>
            <ac:spMk id="3" creationId="{5AD0B838-8430-B359-8E9F-F188F96D5098}"/>
          </ac:spMkLst>
        </pc:spChg>
      </pc:sldChg>
      <pc:sldChg chg="del">
        <pc:chgData name="Ryan Parker" userId="7ee766c9-27f8-4419-b20e-a9b26e408c04" providerId="ADAL" clId="{6CB76F8F-A71E-4099-9BAC-7A55DD4ACEF2}" dt="2024-10-02T10:02:22.823" v="13" actId="47"/>
        <pc:sldMkLst>
          <pc:docMk/>
          <pc:sldMk cId="1760277692" sldId="292"/>
        </pc:sldMkLst>
      </pc:sldChg>
      <pc:sldChg chg="addSp modSp add mod">
        <pc:chgData name="Ryan Parker" userId="7ee766c9-27f8-4419-b20e-a9b26e408c04" providerId="ADAL" clId="{6CB76F8F-A71E-4099-9BAC-7A55DD4ACEF2}" dt="2024-10-02T10:14:14.455" v="238" actId="14100"/>
        <pc:sldMkLst>
          <pc:docMk/>
          <pc:sldMk cId="3846261331" sldId="292"/>
        </pc:sldMkLst>
        <pc:spChg chg="add mod">
          <ac:chgData name="Ryan Parker" userId="7ee766c9-27f8-4419-b20e-a9b26e408c04" providerId="ADAL" clId="{6CB76F8F-A71E-4099-9BAC-7A55DD4ACEF2}" dt="2024-10-02T10:14:14.455" v="238" actId="14100"/>
          <ac:spMkLst>
            <pc:docMk/>
            <pc:sldMk cId="3846261331" sldId="292"/>
            <ac:spMk id="3" creationId="{89DAE09B-6150-416F-4AD3-CE0730E36F97}"/>
          </ac:spMkLst>
        </pc:spChg>
      </pc:sldChg>
      <pc:sldChg chg="addSp modSp add mod">
        <pc:chgData name="Ryan Parker" userId="7ee766c9-27f8-4419-b20e-a9b26e408c04" providerId="ADAL" clId="{6CB76F8F-A71E-4099-9BAC-7A55DD4ACEF2}" dt="2024-10-02T10:20:16.028" v="302" actId="20577"/>
        <pc:sldMkLst>
          <pc:docMk/>
          <pc:sldMk cId="53769396" sldId="293"/>
        </pc:sldMkLst>
        <pc:spChg chg="add mod">
          <ac:chgData name="Ryan Parker" userId="7ee766c9-27f8-4419-b20e-a9b26e408c04" providerId="ADAL" clId="{6CB76F8F-A71E-4099-9BAC-7A55DD4ACEF2}" dt="2024-10-02T10:20:16.028" v="302" actId="20577"/>
          <ac:spMkLst>
            <pc:docMk/>
            <pc:sldMk cId="53769396" sldId="293"/>
            <ac:spMk id="3" creationId="{D6214393-3408-E75F-25A1-234C31228898}"/>
          </ac:spMkLst>
        </pc:spChg>
      </pc:sldChg>
      <pc:sldChg chg="del">
        <pc:chgData name="Ryan Parker" userId="7ee766c9-27f8-4419-b20e-a9b26e408c04" providerId="ADAL" clId="{6CB76F8F-A71E-4099-9BAC-7A55DD4ACEF2}" dt="2024-10-02T10:02:23.642" v="14" actId="47"/>
        <pc:sldMkLst>
          <pc:docMk/>
          <pc:sldMk cId="3545208741" sldId="293"/>
        </pc:sldMkLst>
      </pc:sldChg>
      <pc:sldChg chg="addSp modSp add mod">
        <pc:chgData name="Ryan Parker" userId="7ee766c9-27f8-4419-b20e-a9b26e408c04" providerId="ADAL" clId="{6CB76F8F-A71E-4099-9BAC-7A55DD4ACEF2}" dt="2024-10-02T10:24:14.215" v="319" actId="20577"/>
        <pc:sldMkLst>
          <pc:docMk/>
          <pc:sldMk cId="2518020309" sldId="294"/>
        </pc:sldMkLst>
        <pc:spChg chg="add mod">
          <ac:chgData name="Ryan Parker" userId="7ee766c9-27f8-4419-b20e-a9b26e408c04" providerId="ADAL" clId="{6CB76F8F-A71E-4099-9BAC-7A55DD4ACEF2}" dt="2024-10-02T10:24:14.215" v="319" actId="20577"/>
          <ac:spMkLst>
            <pc:docMk/>
            <pc:sldMk cId="2518020309" sldId="294"/>
            <ac:spMk id="3" creationId="{B5C6BA58-4053-A454-9208-114ECAA1C5FE}"/>
          </ac:spMkLst>
        </pc:spChg>
      </pc:sldChg>
      <pc:sldChg chg="del">
        <pc:chgData name="Ryan Parker" userId="7ee766c9-27f8-4419-b20e-a9b26e408c04" providerId="ADAL" clId="{6CB76F8F-A71E-4099-9BAC-7A55DD4ACEF2}" dt="2024-10-02T10:02:25.464" v="15" actId="47"/>
        <pc:sldMkLst>
          <pc:docMk/>
          <pc:sldMk cId="3043719199" sldId="294"/>
        </pc:sldMkLst>
      </pc:sldChg>
      <pc:sldChg chg="addSp modSp add mod ord">
        <pc:chgData name="Ryan Parker" userId="7ee766c9-27f8-4419-b20e-a9b26e408c04" providerId="ADAL" clId="{6CB76F8F-A71E-4099-9BAC-7A55DD4ACEF2}" dt="2024-10-02T10:19:40.749" v="287" actId="1076"/>
        <pc:sldMkLst>
          <pc:docMk/>
          <pc:sldMk cId="148798301" sldId="295"/>
        </pc:sldMkLst>
        <pc:spChg chg="add mod">
          <ac:chgData name="Ryan Parker" userId="7ee766c9-27f8-4419-b20e-a9b26e408c04" providerId="ADAL" clId="{6CB76F8F-A71E-4099-9BAC-7A55DD4ACEF2}" dt="2024-10-02T10:19:26.095" v="284" actId="20577"/>
          <ac:spMkLst>
            <pc:docMk/>
            <pc:sldMk cId="148798301" sldId="295"/>
            <ac:spMk id="3" creationId="{63212931-1946-899B-1440-1DD53EA7CAC6}"/>
          </ac:spMkLst>
        </pc:spChg>
        <pc:grpChg chg="add mod">
          <ac:chgData name="Ryan Parker" userId="7ee766c9-27f8-4419-b20e-a9b26e408c04" providerId="ADAL" clId="{6CB76F8F-A71E-4099-9BAC-7A55DD4ACEF2}" dt="2024-10-02T10:19:40.749" v="287" actId="1076"/>
          <ac:grpSpMkLst>
            <pc:docMk/>
            <pc:sldMk cId="148798301" sldId="295"/>
            <ac:grpSpMk id="4" creationId="{0DF58D95-AC8F-CD28-D48D-ED8BBC59256E}"/>
          </ac:grpSpMkLst>
        </pc:grpChg>
        <pc:picChg chg="mod">
          <ac:chgData name="Ryan Parker" userId="7ee766c9-27f8-4419-b20e-a9b26e408c04" providerId="ADAL" clId="{6CB76F8F-A71E-4099-9BAC-7A55DD4ACEF2}" dt="2024-10-02T10:18:15.655" v="256"/>
          <ac:picMkLst>
            <pc:docMk/>
            <pc:sldMk cId="148798301" sldId="295"/>
            <ac:picMk id="5" creationId="{82475F33-8CC7-C20F-9404-278B5435ABD4}"/>
          </ac:picMkLst>
        </pc:picChg>
        <pc:picChg chg="mod">
          <ac:chgData name="Ryan Parker" userId="7ee766c9-27f8-4419-b20e-a9b26e408c04" providerId="ADAL" clId="{6CB76F8F-A71E-4099-9BAC-7A55DD4ACEF2}" dt="2024-10-02T10:18:15.655" v="256"/>
          <ac:picMkLst>
            <pc:docMk/>
            <pc:sldMk cId="148798301" sldId="295"/>
            <ac:picMk id="6" creationId="{ACF3F0ED-4605-5D0E-D4E5-251C18829986}"/>
          </ac:picMkLst>
        </pc:picChg>
      </pc:sldChg>
      <pc:sldChg chg="add del">
        <pc:chgData name="Ryan Parker" userId="7ee766c9-27f8-4419-b20e-a9b26e408c04" providerId="ADAL" clId="{6CB76F8F-A71E-4099-9BAC-7A55DD4ACEF2}" dt="2024-10-02T10:02:13.520" v="8" actId="47"/>
        <pc:sldMkLst>
          <pc:docMk/>
          <pc:sldMk cId="2553351540" sldId="295"/>
        </pc:sldMkLst>
      </pc:sldChg>
    </pc:docChg>
  </pc:docChgLst>
  <pc:docChgLst>
    <pc:chgData name="Ryan Parker" userId="7ee766c9-27f8-4419-b20e-a9b26e408c04" providerId="ADAL" clId="{B58F4FC0-3E45-4A25-9CD4-28E253582021}"/>
    <pc:docChg chg="custSel addSld delSld modSld sldOrd">
      <pc:chgData name="Ryan Parker" userId="7ee766c9-27f8-4419-b20e-a9b26e408c04" providerId="ADAL" clId="{B58F4FC0-3E45-4A25-9CD4-28E253582021}" dt="2024-10-10T10:54:34.358" v="248" actId="20577"/>
      <pc:docMkLst>
        <pc:docMk/>
      </pc:docMkLst>
      <pc:sldChg chg="add ord setBg">
        <pc:chgData name="Ryan Parker" userId="7ee766c9-27f8-4419-b20e-a9b26e408c04" providerId="ADAL" clId="{B58F4FC0-3E45-4A25-9CD4-28E253582021}" dt="2024-10-07T08:55:53.330" v="41"/>
        <pc:sldMkLst>
          <pc:docMk/>
          <pc:sldMk cId="2029834181" sldId="256"/>
        </pc:sldMkLst>
      </pc:sldChg>
      <pc:sldChg chg="del">
        <pc:chgData name="Ryan Parker" userId="7ee766c9-27f8-4419-b20e-a9b26e408c04" providerId="ADAL" clId="{B58F4FC0-3E45-4A25-9CD4-28E253582021}" dt="2024-10-07T08:52:31.761" v="8" actId="47"/>
        <pc:sldMkLst>
          <pc:docMk/>
          <pc:sldMk cId="2573100753" sldId="258"/>
        </pc:sldMkLst>
      </pc:sldChg>
      <pc:sldChg chg="modSp mod">
        <pc:chgData name="Ryan Parker" userId="7ee766c9-27f8-4419-b20e-a9b26e408c04" providerId="ADAL" clId="{B58F4FC0-3E45-4A25-9CD4-28E253582021}" dt="2024-10-07T08:52:06.299" v="6" actId="27636"/>
        <pc:sldMkLst>
          <pc:docMk/>
          <pc:sldMk cId="2841843846" sldId="275"/>
        </pc:sldMkLst>
        <pc:spChg chg="mod">
          <ac:chgData name="Ryan Parker" userId="7ee766c9-27f8-4419-b20e-a9b26e408c04" providerId="ADAL" clId="{B58F4FC0-3E45-4A25-9CD4-28E253582021}" dt="2024-10-07T08:52:06.299" v="6" actId="27636"/>
          <ac:spMkLst>
            <pc:docMk/>
            <pc:sldMk cId="2841843846" sldId="275"/>
            <ac:spMk id="5" creationId="{D08E6C7A-FE4A-5A18-73B3-96D6347E4855}"/>
          </ac:spMkLst>
        </pc:spChg>
      </pc:sldChg>
      <pc:sldChg chg="addSp delSp modSp mod">
        <pc:chgData name="Ryan Parker" userId="7ee766c9-27f8-4419-b20e-a9b26e408c04" providerId="ADAL" clId="{B58F4FC0-3E45-4A25-9CD4-28E253582021}" dt="2024-10-07T08:57:01.997" v="84" actId="313"/>
        <pc:sldMkLst>
          <pc:docMk/>
          <pc:sldMk cId="3943233272" sldId="277"/>
        </pc:sldMkLst>
        <pc:spChg chg="add mod">
          <ac:chgData name="Ryan Parker" userId="7ee766c9-27f8-4419-b20e-a9b26e408c04" providerId="ADAL" clId="{B58F4FC0-3E45-4A25-9CD4-28E253582021}" dt="2024-10-07T08:57:01.997" v="84" actId="313"/>
          <ac:spMkLst>
            <pc:docMk/>
            <pc:sldMk cId="3943233272" sldId="277"/>
            <ac:spMk id="2" creationId="{FE8DC387-160A-225B-05F2-38C58366EBBD}"/>
          </ac:spMkLst>
        </pc:spChg>
        <pc:spChg chg="del">
          <ac:chgData name="Ryan Parker" userId="7ee766c9-27f8-4419-b20e-a9b26e408c04" providerId="ADAL" clId="{B58F4FC0-3E45-4A25-9CD4-28E253582021}" dt="2024-10-07T08:52:30.188" v="7" actId="478"/>
          <ac:spMkLst>
            <pc:docMk/>
            <pc:sldMk cId="3943233272" sldId="277"/>
            <ac:spMk id="3" creationId="{972242C0-BF0A-76AA-19F3-87021DED5EFE}"/>
          </ac:spMkLst>
        </pc:spChg>
      </pc:sldChg>
      <pc:sldChg chg="addSp modSp add mod">
        <pc:chgData name="Ryan Parker" userId="7ee766c9-27f8-4419-b20e-a9b26e408c04" providerId="ADAL" clId="{B58F4FC0-3E45-4A25-9CD4-28E253582021}" dt="2024-10-10T10:54:34.358" v="248" actId="20577"/>
        <pc:sldMkLst>
          <pc:docMk/>
          <pc:sldMk cId="522877131" sldId="278"/>
        </pc:sldMkLst>
        <pc:spChg chg="add mod">
          <ac:chgData name="Ryan Parker" userId="7ee766c9-27f8-4419-b20e-a9b26e408c04" providerId="ADAL" clId="{B58F4FC0-3E45-4A25-9CD4-28E253582021}" dt="2024-10-10T10:54:34.358" v="248" actId="20577"/>
          <ac:spMkLst>
            <pc:docMk/>
            <pc:sldMk cId="522877131" sldId="278"/>
            <ac:spMk id="3" creationId="{531CC669-E419-4AA6-17C1-7FBEE7E3CAB8}"/>
          </ac:spMkLst>
        </pc:spChg>
      </pc:sldChg>
      <pc:sldChg chg="addSp modSp add mod">
        <pc:chgData name="Ryan Parker" userId="7ee766c9-27f8-4419-b20e-a9b26e408c04" providerId="ADAL" clId="{B58F4FC0-3E45-4A25-9CD4-28E253582021}" dt="2024-10-07T09:33:13.879" v="190" actId="1076"/>
        <pc:sldMkLst>
          <pc:docMk/>
          <pc:sldMk cId="2252768278" sldId="279"/>
        </pc:sldMkLst>
        <pc:spChg chg="add mod">
          <ac:chgData name="Ryan Parker" userId="7ee766c9-27f8-4419-b20e-a9b26e408c04" providerId="ADAL" clId="{B58F4FC0-3E45-4A25-9CD4-28E253582021}" dt="2024-10-07T09:33:05.007" v="185" actId="6549"/>
          <ac:spMkLst>
            <pc:docMk/>
            <pc:sldMk cId="2252768278" sldId="279"/>
            <ac:spMk id="3" creationId="{A870CC2C-8241-3C99-F192-25594EEB31ED}"/>
          </ac:spMkLst>
        </pc:spChg>
        <pc:picChg chg="add mod">
          <ac:chgData name="Ryan Parker" userId="7ee766c9-27f8-4419-b20e-a9b26e408c04" providerId="ADAL" clId="{B58F4FC0-3E45-4A25-9CD4-28E253582021}" dt="2024-10-07T09:33:13.879" v="190" actId="1076"/>
          <ac:picMkLst>
            <pc:docMk/>
            <pc:sldMk cId="2252768278" sldId="279"/>
            <ac:picMk id="5" creationId="{28A67A06-92CD-8F68-3F99-32F8679EABF2}"/>
          </ac:picMkLst>
        </pc:picChg>
      </pc:sldChg>
      <pc:sldChg chg="addSp modSp add mod">
        <pc:chgData name="Ryan Parker" userId="7ee766c9-27f8-4419-b20e-a9b26e408c04" providerId="ADAL" clId="{B58F4FC0-3E45-4A25-9CD4-28E253582021}" dt="2024-10-07T08:55:34.020" v="38" actId="13926"/>
        <pc:sldMkLst>
          <pc:docMk/>
          <pc:sldMk cId="1495622487" sldId="280"/>
        </pc:sldMkLst>
        <pc:spChg chg="add mod">
          <ac:chgData name="Ryan Parker" userId="7ee766c9-27f8-4419-b20e-a9b26e408c04" providerId="ADAL" clId="{B58F4FC0-3E45-4A25-9CD4-28E253582021}" dt="2024-10-07T08:55:34.020" v="38" actId="13926"/>
          <ac:spMkLst>
            <pc:docMk/>
            <pc:sldMk cId="1495622487" sldId="280"/>
            <ac:spMk id="3" creationId="{1BFACC60-8668-C2A4-78B2-CCF717D61FEF}"/>
          </ac:spMkLst>
        </pc:spChg>
      </pc:sldChg>
      <pc:sldChg chg="addSp modSp add mod">
        <pc:chgData name="Ryan Parker" userId="7ee766c9-27f8-4419-b20e-a9b26e408c04" providerId="ADAL" clId="{B58F4FC0-3E45-4A25-9CD4-28E253582021}" dt="2024-10-07T09:33:48.626" v="201" actId="1076"/>
        <pc:sldMkLst>
          <pc:docMk/>
          <pc:sldMk cId="886289836" sldId="281"/>
        </pc:sldMkLst>
        <pc:spChg chg="add mod">
          <ac:chgData name="Ryan Parker" userId="7ee766c9-27f8-4419-b20e-a9b26e408c04" providerId="ADAL" clId="{B58F4FC0-3E45-4A25-9CD4-28E253582021}" dt="2024-10-07T09:33:48.626" v="201" actId="1076"/>
          <ac:spMkLst>
            <pc:docMk/>
            <pc:sldMk cId="886289836" sldId="281"/>
            <ac:spMk id="3" creationId="{533F1D5E-3967-A7F4-5FCF-79E5BD6DF3E0}"/>
          </ac:spMkLst>
        </pc:spChg>
      </pc:sldChg>
      <pc:sldChg chg="addSp modSp add mod">
        <pc:chgData name="Ryan Parker" userId="7ee766c9-27f8-4419-b20e-a9b26e408c04" providerId="ADAL" clId="{B58F4FC0-3E45-4A25-9CD4-28E253582021}" dt="2024-10-07T08:56:24.563" v="54" actId="14100"/>
        <pc:sldMkLst>
          <pc:docMk/>
          <pc:sldMk cId="2082190360" sldId="282"/>
        </pc:sldMkLst>
        <pc:spChg chg="add mod">
          <ac:chgData name="Ryan Parker" userId="7ee766c9-27f8-4419-b20e-a9b26e408c04" providerId="ADAL" clId="{B58F4FC0-3E45-4A25-9CD4-28E253582021}" dt="2024-10-07T08:56:24.563" v="54" actId="14100"/>
          <ac:spMkLst>
            <pc:docMk/>
            <pc:sldMk cId="2082190360" sldId="282"/>
            <ac:spMk id="3" creationId="{8D8A8310-6ED2-4161-D6C3-6CB9910CC833}"/>
          </ac:spMkLst>
        </pc:spChg>
      </pc:sldChg>
      <pc:sldChg chg="del">
        <pc:chgData name="Ryan Parker" userId="7ee766c9-27f8-4419-b20e-a9b26e408c04" providerId="ADAL" clId="{B58F4FC0-3E45-4A25-9CD4-28E253582021}" dt="2024-10-07T08:52:32.062" v="9" actId="47"/>
        <pc:sldMkLst>
          <pc:docMk/>
          <pc:sldMk cId="3420061865" sldId="287"/>
        </pc:sldMkLst>
      </pc:sldChg>
      <pc:sldChg chg="del">
        <pc:chgData name="Ryan Parker" userId="7ee766c9-27f8-4419-b20e-a9b26e408c04" providerId="ADAL" clId="{B58F4FC0-3E45-4A25-9CD4-28E253582021}" dt="2024-10-07T08:52:32.363" v="10" actId="47"/>
        <pc:sldMkLst>
          <pc:docMk/>
          <pc:sldMk cId="1030764909" sldId="288"/>
        </pc:sldMkLst>
      </pc:sldChg>
      <pc:sldChg chg="del">
        <pc:chgData name="Ryan Parker" userId="7ee766c9-27f8-4419-b20e-a9b26e408c04" providerId="ADAL" clId="{B58F4FC0-3E45-4A25-9CD4-28E253582021}" dt="2024-10-07T08:52:32.564" v="11" actId="47"/>
        <pc:sldMkLst>
          <pc:docMk/>
          <pc:sldMk cId="464636267" sldId="289"/>
        </pc:sldMkLst>
      </pc:sldChg>
      <pc:sldChg chg="del">
        <pc:chgData name="Ryan Parker" userId="7ee766c9-27f8-4419-b20e-a9b26e408c04" providerId="ADAL" clId="{B58F4FC0-3E45-4A25-9CD4-28E253582021}" dt="2024-10-07T08:52:32.734" v="12" actId="47"/>
        <pc:sldMkLst>
          <pc:docMk/>
          <pc:sldMk cId="1030982146" sldId="290"/>
        </pc:sldMkLst>
      </pc:sldChg>
      <pc:sldChg chg="del">
        <pc:chgData name="Ryan Parker" userId="7ee766c9-27f8-4419-b20e-a9b26e408c04" providerId="ADAL" clId="{B58F4FC0-3E45-4A25-9CD4-28E253582021}" dt="2024-10-07T08:52:33.267" v="13" actId="47"/>
        <pc:sldMkLst>
          <pc:docMk/>
          <pc:sldMk cId="1526197138" sldId="29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06/12/2024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06/12/2024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06/12/2024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A44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Week </a:t>
            </a:r>
            <a:r>
              <a:rPr lang="en-GB" dirty="0">
                <a:solidFill>
                  <a:srgbClr val="FFA445"/>
                </a:solidFill>
                <a:latin typeface="Corbel" panose="020B0503020204020204"/>
              </a:rPr>
              <a:t>Five</a:t>
            </a: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 Plan </a:t>
            </a:r>
            <a:r>
              <a:rPr lang="en-GB" dirty="0">
                <a:solidFill>
                  <a:srgbClr val="FFA445"/>
                </a:solidFill>
                <a:latin typeface="Corbel" panose="020B0503020204020204"/>
              </a:rPr>
              <a:t>Three</a:t>
            </a:r>
            <a:endPar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endParaRPr>
          </a:p>
        </p:txBody>
      </p:sp>
      <p:pic>
        <p:nvPicPr>
          <p:cNvPr id="2" name="Picture 1" descr="A ladder on an orange background&#10;&#10;Description automatically generated">
            <a:extLst>
              <a:ext uri="{FF2B5EF4-FFF2-40B4-BE49-F238E27FC236}">
                <a16:creationId xmlns:a16="http://schemas.microsoft.com/office/drawing/2014/main" id="{1DF61003-A05D-1120-2CF6-5B651656E5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1494" y="597730"/>
            <a:ext cx="4109011" cy="4109011"/>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8DC387-160A-225B-05F2-38C58366EBBD}"/>
              </a:ext>
            </a:extLst>
          </p:cNvPr>
          <p:cNvSpPr txBox="1"/>
          <p:nvPr/>
        </p:nvSpPr>
        <p:spPr>
          <a:xfrm>
            <a:off x="3098276" y="1800520"/>
            <a:ext cx="5995448" cy="2585323"/>
          </a:xfrm>
          <a:prstGeom prst="rect">
            <a:avLst/>
          </a:prstGeom>
          <a:noFill/>
        </p:spPr>
        <p:txBody>
          <a:bodyPr wrap="square" rtlCol="0">
            <a:spAutoFit/>
          </a:bodyPr>
          <a:lstStyle/>
          <a:p>
            <a:pPr algn="ctr"/>
            <a:r>
              <a:rPr lang="en-GB" sz="5400" dirty="0"/>
              <a:t>Worship</a:t>
            </a:r>
          </a:p>
          <a:p>
            <a:pPr algn="ctr"/>
            <a:endParaRPr lang="en-GB" sz="5400" dirty="0"/>
          </a:p>
          <a:p>
            <a:pPr algn="ctr"/>
            <a:r>
              <a:rPr lang="en-GB" sz="5400" dirty="0"/>
              <a:t>‘showing worth’</a:t>
            </a:r>
          </a:p>
        </p:txBody>
      </p:sp>
    </p:spTree>
    <p:extLst>
      <p:ext uri="{BB962C8B-B14F-4D97-AF65-F5344CB8AC3E}">
        <p14:creationId xmlns:p14="http://schemas.microsoft.com/office/powerpoint/2010/main" val="3943233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1CC669-E419-4AA6-17C1-7FBEE7E3CAB8}"/>
              </a:ext>
            </a:extLst>
          </p:cNvPr>
          <p:cNvSpPr txBox="1"/>
          <p:nvPr/>
        </p:nvSpPr>
        <p:spPr>
          <a:xfrm>
            <a:off x="1360209" y="1313965"/>
            <a:ext cx="9471581" cy="4230069"/>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Different people show worth to God in different ways. E.g.: </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Praying to God in a quiet place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Through loving and caring for others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Through reading </a:t>
            </a:r>
            <a:r>
              <a:rPr lang="en-GB" sz="2400" dirty="0">
                <a:latin typeface="Gill Sans MT" panose="020B0502020104020203" pitchFamily="34" charset="0"/>
                <a:ea typeface="Calibri" panose="020F0502020204030204" pitchFamily="34" charset="0"/>
                <a:cs typeface="Times New Roman" panose="02020603050405020304" pitchFamily="18" charset="0"/>
              </a:rPr>
              <a:t>sacred texts/wisdom, such as the bible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Through using gifts and talents to make the world a better place for others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Through looking after the world (e.g. litter picking)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Through joining with other worshippers to celebrate and learn more about God (e.g. at church)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2877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70CC2C-8241-3C99-F192-25594EEB31ED}"/>
              </a:ext>
            </a:extLst>
          </p:cNvPr>
          <p:cNvSpPr txBox="1"/>
          <p:nvPr/>
        </p:nvSpPr>
        <p:spPr>
          <a:xfrm>
            <a:off x="3131269" y="1182221"/>
            <a:ext cx="5929461" cy="1200329"/>
          </a:xfrm>
          <a:prstGeom prst="rect">
            <a:avLst/>
          </a:prstGeom>
          <a:noFill/>
        </p:spPr>
        <p:txBody>
          <a:bodyPr wrap="square">
            <a:spAutoFit/>
          </a:bodyPr>
          <a:lstStyle/>
          <a:p>
            <a:r>
              <a:rPr lang="en-GB" sz="3600" dirty="0">
                <a:effectLst/>
                <a:latin typeface="Gill Sans MT" panose="020B0502020104020203" pitchFamily="34" charset="0"/>
                <a:ea typeface="Calibri" panose="020F0502020204030204" pitchFamily="34" charset="0"/>
                <a:cs typeface="Times New Roman" panose="02020603050405020304" pitchFamily="18" charset="0"/>
              </a:rPr>
              <a:t>What is courageous advocacy?</a:t>
            </a:r>
          </a:p>
          <a:p>
            <a:endParaRPr lang="en-GB" sz="3600" dirty="0">
              <a:latin typeface="Gill Sans MT" panose="020B0502020104020203" pitchFamily="34" charset="0"/>
              <a:ea typeface="Calibri" panose="020F0502020204030204" pitchFamily="34" charset="0"/>
              <a:cs typeface="Times New Roman" panose="02020603050405020304" pitchFamily="18" charset="0"/>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28A67A06-92CD-8F68-3F99-32F8679EAB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1405" y="2743200"/>
            <a:ext cx="2809188" cy="2809188"/>
          </a:xfrm>
          <a:prstGeom prst="rect">
            <a:avLst/>
          </a:prstGeom>
        </p:spPr>
      </p:pic>
    </p:spTree>
    <p:extLst>
      <p:ext uri="{BB962C8B-B14F-4D97-AF65-F5344CB8AC3E}">
        <p14:creationId xmlns:p14="http://schemas.microsoft.com/office/powerpoint/2010/main" val="2252768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3F1D5E-3967-A7F4-5FCF-79E5BD6DF3E0}"/>
              </a:ext>
            </a:extLst>
          </p:cNvPr>
          <p:cNvSpPr txBox="1"/>
          <p:nvPr/>
        </p:nvSpPr>
        <p:spPr>
          <a:xfrm>
            <a:off x="1090367" y="1304947"/>
            <a:ext cx="10011266" cy="1913985"/>
          </a:xfrm>
          <a:prstGeom prst="rect">
            <a:avLst/>
          </a:prstGeom>
          <a:noFill/>
        </p:spPr>
        <p:txBody>
          <a:bodyPr wrap="square">
            <a:spAutoFit/>
          </a:bodyPr>
          <a:lstStyle/>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For many, worship and social action are interlinked. Many Christians believe this is seen clearly through the life and teachings of Jesus, as his lived his message of love and dignity of all in making a difference 2000 years ago.</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E8D59F49-F152-F874-E3A8-46EA9FA829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7202" y="3299381"/>
            <a:ext cx="2819400" cy="2819400"/>
          </a:xfrm>
          <a:prstGeom prst="rect">
            <a:avLst/>
          </a:prstGeom>
        </p:spPr>
      </p:pic>
    </p:spTree>
    <p:extLst>
      <p:ext uri="{BB962C8B-B14F-4D97-AF65-F5344CB8AC3E}">
        <p14:creationId xmlns:p14="http://schemas.microsoft.com/office/powerpoint/2010/main" val="88628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 shot of a person&#10;&#10;Description generated with very high confidence">
            <a:extLst>
              <a:ext uri="{FF2B5EF4-FFF2-40B4-BE49-F238E27FC236}">
                <a16:creationId xmlns:a16="http://schemas.microsoft.com/office/drawing/2014/main" id="{FF5E7494-CAEE-4064-830F-676067CDDFF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49866" y="4003329"/>
            <a:ext cx="4316890" cy="2548175"/>
          </a:xfrm>
          <a:prstGeom prst="rect">
            <a:avLst/>
          </a:prstGeom>
        </p:spPr>
      </p:pic>
      <p:pic>
        <p:nvPicPr>
          <p:cNvPr id="5" name="Picture 4" descr="A close up of a logo&#10;&#10;Description generated with very high confidence">
            <a:extLst>
              <a:ext uri="{FF2B5EF4-FFF2-40B4-BE49-F238E27FC236}">
                <a16:creationId xmlns:a16="http://schemas.microsoft.com/office/drawing/2014/main" id="{55BCDB8E-DD57-486A-9DE1-0144A1167944}"/>
              </a:ext>
            </a:extLst>
          </p:cNvPr>
          <p:cNvPicPr>
            <a:picLocks noChangeAspect="1"/>
          </p:cNvPicPr>
          <p:nvPr/>
        </p:nvPicPr>
        <p:blipFill>
          <a:blip r:embed="rId3"/>
          <a:stretch>
            <a:fillRect/>
          </a:stretch>
        </p:blipFill>
        <p:spPr>
          <a:xfrm>
            <a:off x="485248" y="371583"/>
            <a:ext cx="3493193" cy="3318533"/>
          </a:xfrm>
          <a:prstGeom prst="rect">
            <a:avLst/>
          </a:prstGeom>
        </p:spPr>
      </p:pic>
      <p:pic>
        <p:nvPicPr>
          <p:cNvPr id="6" name="Picture 5" descr="A person holding a sign&#10;&#10;Description generated with high confidence">
            <a:extLst>
              <a:ext uri="{FF2B5EF4-FFF2-40B4-BE49-F238E27FC236}">
                <a16:creationId xmlns:a16="http://schemas.microsoft.com/office/drawing/2014/main" id="{C1F721CD-D523-4D6B-9E08-3ED855010F8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b="26883"/>
          <a:stretch/>
        </p:blipFill>
        <p:spPr>
          <a:xfrm>
            <a:off x="4250633" y="306496"/>
            <a:ext cx="3999727" cy="2924491"/>
          </a:xfrm>
          <a:prstGeom prst="rect">
            <a:avLst/>
          </a:prstGeom>
        </p:spPr>
      </p:pic>
      <p:pic>
        <p:nvPicPr>
          <p:cNvPr id="7" name="Picture 6" descr="A screenshot of a cell phone&#10;&#10;Description generated with very high confidence">
            <a:extLst>
              <a:ext uri="{FF2B5EF4-FFF2-40B4-BE49-F238E27FC236}">
                <a16:creationId xmlns:a16="http://schemas.microsoft.com/office/drawing/2014/main" id="{F8031FA3-95D2-4470-81C3-62DAA03FE9C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860757" y="3428999"/>
            <a:ext cx="3493193" cy="3095289"/>
          </a:xfrm>
          <a:prstGeom prst="rect">
            <a:avLst/>
          </a:prstGeom>
        </p:spPr>
      </p:pic>
      <p:pic>
        <p:nvPicPr>
          <p:cNvPr id="8" name="Content Placeholder 4" descr="A close up of furniture&#10;&#10;Description generated with high confidence">
            <a:extLst>
              <a:ext uri="{FF2B5EF4-FFF2-40B4-BE49-F238E27FC236}">
                <a16:creationId xmlns:a16="http://schemas.microsoft.com/office/drawing/2014/main" id="{40972454-3742-46BE-B948-4044A476E41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8615356" y="246994"/>
            <a:ext cx="3413832" cy="2560374"/>
          </a:xfrm>
          <a:prstGeom prst="rect">
            <a:avLst/>
          </a:prstGeom>
        </p:spPr>
      </p:pic>
      <p:pic>
        <p:nvPicPr>
          <p:cNvPr id="9" name="Picture 8" descr="A black sign with white text&#10;&#10;Description generated with very high confidence">
            <a:extLst>
              <a:ext uri="{FF2B5EF4-FFF2-40B4-BE49-F238E27FC236}">
                <a16:creationId xmlns:a16="http://schemas.microsoft.com/office/drawing/2014/main" id="{5FD1FBDE-142B-485F-8107-FC7BBC2B955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673945" y="3227635"/>
            <a:ext cx="3296653" cy="3296653"/>
          </a:xfrm>
          <a:prstGeom prst="rect">
            <a:avLst/>
          </a:prstGeom>
        </p:spPr>
      </p:pic>
    </p:spTree>
    <p:extLst>
      <p:ext uri="{BB962C8B-B14F-4D97-AF65-F5344CB8AC3E}">
        <p14:creationId xmlns:p14="http://schemas.microsoft.com/office/powerpoint/2010/main" val="2029834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3F1D5E-3967-A7F4-5FCF-79E5BD6DF3E0}"/>
              </a:ext>
            </a:extLst>
          </p:cNvPr>
          <p:cNvSpPr txBox="1"/>
          <p:nvPr/>
        </p:nvSpPr>
        <p:spPr>
          <a:xfrm>
            <a:off x="1090367" y="1304947"/>
            <a:ext cx="10011266" cy="4165692"/>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Micah 6:8</a:t>
            </a:r>
          </a:p>
          <a:p>
            <a:pPr>
              <a:lnSpc>
                <a:spcPct val="107000"/>
              </a:lnSpc>
              <a:spcAft>
                <a:spcPts val="800"/>
              </a:spcAft>
            </a:pPr>
            <a:endParaRPr lang="en-GB" sz="32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What does the LORD require of you? To act justly and to love mercy and to walk humbly with your God.</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I wonder what we need to make a stand for to ensure human flourishing?</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764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3F1D5E-3967-A7F4-5FCF-79E5BD6DF3E0}"/>
              </a:ext>
            </a:extLst>
          </p:cNvPr>
          <p:cNvSpPr txBox="1"/>
          <p:nvPr/>
        </p:nvSpPr>
        <p:spPr>
          <a:xfrm>
            <a:off x="1090367" y="2059091"/>
            <a:ext cx="10011266" cy="781624"/>
          </a:xfrm>
          <a:prstGeom prst="rect">
            <a:avLst/>
          </a:prstGeom>
          <a:noFill/>
        </p:spPr>
        <p:txBody>
          <a:bodyPr wrap="square">
            <a:spAutoFit/>
          </a:bodyPr>
          <a:lstStyle/>
          <a:p>
            <a:pPr>
              <a:lnSpc>
                <a:spcPct val="107000"/>
              </a:lnSpc>
              <a:spcAft>
                <a:spcPts val="800"/>
              </a:spcAft>
            </a:pPr>
            <a:r>
              <a:rPr lang="en-GB" sz="4400" dirty="0">
                <a:effectLst/>
                <a:latin typeface="Gill Sans MT" panose="020B0502020104020203" pitchFamily="34" charset="0"/>
                <a:ea typeface="Calibri" panose="020F0502020204030204" pitchFamily="34" charset="0"/>
                <a:cs typeface="Times New Roman" panose="02020603050405020304" pitchFamily="18" charset="0"/>
              </a:rPr>
              <a:t>We need to make a stand for…</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0203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3F1D5E-3967-A7F4-5FCF-79E5BD6DF3E0}"/>
              </a:ext>
            </a:extLst>
          </p:cNvPr>
          <p:cNvSpPr txBox="1"/>
          <p:nvPr/>
        </p:nvSpPr>
        <p:spPr>
          <a:xfrm>
            <a:off x="732149" y="611017"/>
            <a:ext cx="10011266" cy="5841151"/>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As we leave this place, I wonder what you will make a stand for this year? </a:t>
            </a: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Will this be a way you worship? </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Prayer: </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Lord, you give us the unwavering call to do justice.</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You tell us to defend the cause of the oppressed</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To provide for the hungry and thirsty</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To love our enemy. </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May your Spirit fill us with hope. </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Remind us that we are good enough for you, so that in all things, we will follow your will, and take up the call to do justice, to love mercy, and to walk humbly with you. </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i="1" dirty="0">
                <a:effectLst/>
                <a:latin typeface="Gill Sans MT" panose="020B0502020104020203" pitchFamily="34" charset="0"/>
                <a:ea typeface="Calibri" panose="020F0502020204030204" pitchFamily="34" charset="0"/>
                <a:cs typeface="Times New Roman" panose="02020603050405020304" pitchFamily="18" charset="0"/>
              </a:rPr>
              <a:t>Amen</a:t>
            </a:r>
            <a:endParaRPr lang="en-GB"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7742293"/>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815611-7DE0-4BA4-B1ED-596F539A7903}">
  <ds:schemaRefs>
    <ds:schemaRef ds:uri="http://schemas.microsoft.com/sharepoint/v3/contenttype/forms"/>
  </ds:schemaRefs>
</ds:datastoreItem>
</file>

<file path=customXml/itemProps2.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3.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117</TotalTime>
  <Words>305</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Corbel</vt:lpstr>
      <vt:lpstr>Courier New</vt:lpstr>
      <vt:lpstr>Gill Sans MT</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2024-12-06T13:59:01Z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