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75" r:id="rId5"/>
    <p:sldId id="277" r:id="rId6"/>
    <p:sldId id="278" r:id="rId7"/>
    <p:sldId id="279" r:id="rId8"/>
    <p:sldId id="280" r:id="rId9"/>
    <p:sldId id="281" r:id="rId10"/>
    <p:sldId id="256" r:id="rId11"/>
    <p:sldId id="282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A4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948EBBA-7FE2-4F7F-9F80-71C3EEA46D8C}" v="4" dt="2024-12-06T11:18:31.49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38" d="100"/>
          <a:sy n="38" d="100"/>
        </p:scale>
        <p:origin x="36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yan Parker" userId="7ee766c9-27f8-4419-b20e-a9b26e408c04" providerId="ADAL" clId="{86E2C805-F6A8-4231-81B1-DCC053574AA4}"/>
    <pc:docChg chg="custSel addSld delSld modSld">
      <pc:chgData name="Ryan Parker" userId="7ee766c9-27f8-4419-b20e-a9b26e408c04" providerId="ADAL" clId="{86E2C805-F6A8-4231-81B1-DCC053574AA4}" dt="2024-08-15T08:18:19.375" v="146" actId="255"/>
      <pc:docMkLst>
        <pc:docMk/>
      </pc:docMkLst>
      <pc:sldChg chg="del">
        <pc:chgData name="Ryan Parker" userId="7ee766c9-27f8-4419-b20e-a9b26e408c04" providerId="ADAL" clId="{86E2C805-F6A8-4231-81B1-DCC053574AA4}" dt="2024-08-15T07:59:17.342" v="2" actId="47"/>
        <pc:sldMkLst>
          <pc:docMk/>
          <pc:sldMk cId="2850490962" sldId="265"/>
        </pc:sldMkLst>
      </pc:sldChg>
      <pc:sldChg chg="del">
        <pc:chgData name="Ryan Parker" userId="7ee766c9-27f8-4419-b20e-a9b26e408c04" providerId="ADAL" clId="{86E2C805-F6A8-4231-81B1-DCC053574AA4}" dt="2024-08-15T07:59:18.699" v="3" actId="47"/>
        <pc:sldMkLst>
          <pc:docMk/>
          <pc:sldMk cId="1874603749" sldId="267"/>
        </pc:sldMkLst>
      </pc:sldChg>
      <pc:sldChg chg="add">
        <pc:chgData name="Ryan Parker" userId="7ee766c9-27f8-4419-b20e-a9b26e408c04" providerId="ADAL" clId="{86E2C805-F6A8-4231-81B1-DCC053574AA4}" dt="2024-08-15T07:59:14.786" v="1"/>
        <pc:sldMkLst>
          <pc:docMk/>
          <pc:sldMk cId="3477783019" sldId="269"/>
        </pc:sldMkLst>
      </pc:sldChg>
      <pc:sldChg chg="modSp mod">
        <pc:chgData name="Ryan Parker" userId="7ee766c9-27f8-4419-b20e-a9b26e408c04" providerId="ADAL" clId="{86E2C805-F6A8-4231-81B1-DCC053574AA4}" dt="2024-08-15T08:03:09.384" v="25" actId="20577"/>
        <pc:sldMkLst>
          <pc:docMk/>
          <pc:sldMk cId="2841843846" sldId="275"/>
        </pc:sldMkLst>
        <pc:spChg chg="mod">
          <ac:chgData name="Ryan Parker" userId="7ee766c9-27f8-4419-b20e-a9b26e408c04" providerId="ADAL" clId="{86E2C805-F6A8-4231-81B1-DCC053574AA4}" dt="2024-08-15T08:03:09.384" v="25" actId="20577"/>
          <ac:spMkLst>
            <pc:docMk/>
            <pc:sldMk cId="2841843846" sldId="275"/>
            <ac:spMk id="5" creationId="{D08E6C7A-FE4A-5A18-73B3-96D6347E4855}"/>
          </ac:spMkLst>
        </pc:spChg>
      </pc:sldChg>
      <pc:sldChg chg="addSp delSp modSp mod">
        <pc:chgData name="Ryan Parker" userId="7ee766c9-27f8-4419-b20e-a9b26e408c04" providerId="ADAL" clId="{86E2C805-F6A8-4231-81B1-DCC053574AA4}" dt="2024-08-15T08:11:33.024" v="76" actId="20577"/>
        <pc:sldMkLst>
          <pc:docMk/>
          <pc:sldMk cId="3943233272" sldId="277"/>
        </pc:sldMkLst>
        <pc:spChg chg="add mod">
          <ac:chgData name="Ryan Parker" userId="7ee766c9-27f8-4419-b20e-a9b26e408c04" providerId="ADAL" clId="{86E2C805-F6A8-4231-81B1-DCC053574AA4}" dt="2024-08-15T08:11:33.024" v="76" actId="20577"/>
          <ac:spMkLst>
            <pc:docMk/>
            <pc:sldMk cId="3943233272" sldId="277"/>
            <ac:spMk id="3" creationId="{ECE90F96-3682-0734-A822-4917FA1E8AB9}"/>
          </ac:spMkLst>
        </pc:spChg>
        <pc:spChg chg="del">
          <ac:chgData name="Ryan Parker" userId="7ee766c9-27f8-4419-b20e-a9b26e408c04" providerId="ADAL" clId="{86E2C805-F6A8-4231-81B1-DCC053574AA4}" dt="2024-08-15T07:59:23.957" v="5" actId="478"/>
          <ac:spMkLst>
            <pc:docMk/>
            <pc:sldMk cId="3943233272" sldId="277"/>
            <ac:spMk id="4" creationId="{032049FF-6988-135A-0F12-A0E1F6C4E209}"/>
          </ac:spMkLst>
        </pc:spChg>
        <pc:picChg chg="del">
          <ac:chgData name="Ryan Parker" userId="7ee766c9-27f8-4419-b20e-a9b26e408c04" providerId="ADAL" clId="{86E2C805-F6A8-4231-81B1-DCC053574AA4}" dt="2024-08-15T07:59:22.468" v="4" actId="478"/>
          <ac:picMkLst>
            <pc:docMk/>
            <pc:sldMk cId="3943233272" sldId="277"/>
            <ac:picMk id="6" creationId="{441223E0-34B4-BD1F-D06A-0393674961F3}"/>
          </ac:picMkLst>
        </pc:picChg>
      </pc:sldChg>
      <pc:sldChg chg="del">
        <pc:chgData name="Ryan Parker" userId="7ee766c9-27f8-4419-b20e-a9b26e408c04" providerId="ADAL" clId="{86E2C805-F6A8-4231-81B1-DCC053574AA4}" dt="2024-08-15T07:59:11.058" v="0" actId="47"/>
        <pc:sldMkLst>
          <pc:docMk/>
          <pc:sldMk cId="3608085523" sldId="278"/>
        </pc:sldMkLst>
      </pc:sldChg>
      <pc:sldChg chg="del">
        <pc:chgData name="Ryan Parker" userId="7ee766c9-27f8-4419-b20e-a9b26e408c04" providerId="ADAL" clId="{86E2C805-F6A8-4231-81B1-DCC053574AA4}" dt="2024-08-15T07:59:25.756" v="6" actId="47"/>
        <pc:sldMkLst>
          <pc:docMk/>
          <pc:sldMk cId="676863770" sldId="279"/>
        </pc:sldMkLst>
      </pc:sldChg>
      <pc:sldChg chg="del">
        <pc:chgData name="Ryan Parker" userId="7ee766c9-27f8-4419-b20e-a9b26e408c04" providerId="ADAL" clId="{86E2C805-F6A8-4231-81B1-DCC053574AA4}" dt="2024-08-15T07:59:26.364" v="7" actId="47"/>
        <pc:sldMkLst>
          <pc:docMk/>
          <pc:sldMk cId="2040463388" sldId="280"/>
        </pc:sldMkLst>
      </pc:sldChg>
      <pc:sldChg chg="del">
        <pc:chgData name="Ryan Parker" userId="7ee766c9-27f8-4419-b20e-a9b26e408c04" providerId="ADAL" clId="{86E2C805-F6A8-4231-81B1-DCC053574AA4}" dt="2024-08-15T07:59:27.182" v="8" actId="47"/>
        <pc:sldMkLst>
          <pc:docMk/>
          <pc:sldMk cId="3681028634" sldId="281"/>
        </pc:sldMkLst>
      </pc:sldChg>
      <pc:sldChg chg="del">
        <pc:chgData name="Ryan Parker" userId="7ee766c9-27f8-4419-b20e-a9b26e408c04" providerId="ADAL" clId="{86E2C805-F6A8-4231-81B1-DCC053574AA4}" dt="2024-08-15T07:59:27.914" v="9" actId="47"/>
        <pc:sldMkLst>
          <pc:docMk/>
          <pc:sldMk cId="3441225163" sldId="282"/>
        </pc:sldMkLst>
      </pc:sldChg>
      <pc:sldChg chg="del">
        <pc:chgData name="Ryan Parker" userId="7ee766c9-27f8-4419-b20e-a9b26e408c04" providerId="ADAL" clId="{86E2C805-F6A8-4231-81B1-DCC053574AA4}" dt="2024-08-15T07:59:28.662" v="10" actId="47"/>
        <pc:sldMkLst>
          <pc:docMk/>
          <pc:sldMk cId="527056253" sldId="284"/>
        </pc:sldMkLst>
      </pc:sldChg>
      <pc:sldChg chg="del">
        <pc:chgData name="Ryan Parker" userId="7ee766c9-27f8-4419-b20e-a9b26e408c04" providerId="ADAL" clId="{86E2C805-F6A8-4231-81B1-DCC053574AA4}" dt="2024-08-15T07:59:29.589" v="11" actId="47"/>
        <pc:sldMkLst>
          <pc:docMk/>
          <pc:sldMk cId="2748801241" sldId="285"/>
        </pc:sldMkLst>
      </pc:sldChg>
      <pc:sldChg chg="add">
        <pc:chgData name="Ryan Parker" userId="7ee766c9-27f8-4419-b20e-a9b26e408c04" providerId="ADAL" clId="{86E2C805-F6A8-4231-81B1-DCC053574AA4}" dt="2024-08-15T07:59:14.786" v="1"/>
        <pc:sldMkLst>
          <pc:docMk/>
          <pc:sldMk cId="2661087067" sldId="286"/>
        </pc:sldMkLst>
      </pc:sldChg>
      <pc:sldChg chg="add">
        <pc:chgData name="Ryan Parker" userId="7ee766c9-27f8-4419-b20e-a9b26e408c04" providerId="ADAL" clId="{86E2C805-F6A8-4231-81B1-DCC053574AA4}" dt="2024-08-15T07:59:14.786" v="1"/>
        <pc:sldMkLst>
          <pc:docMk/>
          <pc:sldMk cId="3738604893" sldId="287"/>
        </pc:sldMkLst>
      </pc:sldChg>
      <pc:sldChg chg="add">
        <pc:chgData name="Ryan Parker" userId="7ee766c9-27f8-4419-b20e-a9b26e408c04" providerId="ADAL" clId="{86E2C805-F6A8-4231-81B1-DCC053574AA4}" dt="2024-08-15T07:59:14.786" v="1"/>
        <pc:sldMkLst>
          <pc:docMk/>
          <pc:sldMk cId="1517522383" sldId="288"/>
        </pc:sldMkLst>
      </pc:sldChg>
      <pc:sldChg chg="addSp modSp add mod">
        <pc:chgData name="Ryan Parker" userId="7ee766c9-27f8-4419-b20e-a9b26e408c04" providerId="ADAL" clId="{86E2C805-F6A8-4231-81B1-DCC053574AA4}" dt="2024-08-15T08:12:01.524" v="85" actId="1076"/>
        <pc:sldMkLst>
          <pc:docMk/>
          <pc:sldMk cId="3449560718" sldId="289"/>
        </pc:sldMkLst>
        <pc:spChg chg="add mod">
          <ac:chgData name="Ryan Parker" userId="7ee766c9-27f8-4419-b20e-a9b26e408c04" providerId="ADAL" clId="{86E2C805-F6A8-4231-81B1-DCC053574AA4}" dt="2024-08-15T08:12:01.524" v="85" actId="1076"/>
          <ac:spMkLst>
            <pc:docMk/>
            <pc:sldMk cId="3449560718" sldId="289"/>
            <ac:spMk id="3" creationId="{7A3AA5AE-97FC-D9E0-754A-699CDCDA48B6}"/>
          </ac:spMkLst>
        </pc:spChg>
      </pc:sldChg>
      <pc:sldChg chg="addSp modSp add mod modAnim">
        <pc:chgData name="Ryan Parker" userId="7ee766c9-27f8-4419-b20e-a9b26e408c04" providerId="ADAL" clId="{86E2C805-F6A8-4231-81B1-DCC053574AA4}" dt="2024-08-15T08:13:26.795" v="106" actId="14100"/>
        <pc:sldMkLst>
          <pc:docMk/>
          <pc:sldMk cId="3227959560" sldId="290"/>
        </pc:sldMkLst>
        <pc:spChg chg="add mod">
          <ac:chgData name="Ryan Parker" userId="7ee766c9-27f8-4419-b20e-a9b26e408c04" providerId="ADAL" clId="{86E2C805-F6A8-4231-81B1-DCC053574AA4}" dt="2024-08-15T08:13:26.795" v="106" actId="14100"/>
          <ac:spMkLst>
            <pc:docMk/>
            <pc:sldMk cId="3227959560" sldId="290"/>
            <ac:spMk id="3" creationId="{38AB9593-AEDD-28B4-624F-6CE4E255F049}"/>
          </ac:spMkLst>
        </pc:spChg>
        <pc:grpChg chg="add mod">
          <ac:chgData name="Ryan Parker" userId="7ee766c9-27f8-4419-b20e-a9b26e408c04" providerId="ADAL" clId="{86E2C805-F6A8-4231-81B1-DCC053574AA4}" dt="2024-08-15T08:12:46.718" v="95" actId="1076"/>
          <ac:grpSpMkLst>
            <pc:docMk/>
            <pc:sldMk cId="3227959560" sldId="290"/>
            <ac:grpSpMk id="4" creationId="{9AFCC366-27A6-DB88-37A5-597A779A53D2}"/>
          </ac:grpSpMkLst>
        </pc:grpChg>
        <pc:picChg chg="mod">
          <ac:chgData name="Ryan Parker" userId="7ee766c9-27f8-4419-b20e-a9b26e408c04" providerId="ADAL" clId="{86E2C805-F6A8-4231-81B1-DCC053574AA4}" dt="2024-08-15T08:12:34.049" v="91"/>
          <ac:picMkLst>
            <pc:docMk/>
            <pc:sldMk cId="3227959560" sldId="290"/>
            <ac:picMk id="5" creationId="{574942A6-926E-25A6-486D-57ADEE6E85F5}"/>
          </ac:picMkLst>
        </pc:picChg>
        <pc:picChg chg="mod">
          <ac:chgData name="Ryan Parker" userId="7ee766c9-27f8-4419-b20e-a9b26e408c04" providerId="ADAL" clId="{86E2C805-F6A8-4231-81B1-DCC053574AA4}" dt="2024-08-15T08:12:34.049" v="91"/>
          <ac:picMkLst>
            <pc:docMk/>
            <pc:sldMk cId="3227959560" sldId="290"/>
            <ac:picMk id="6" creationId="{DE3A437C-658D-72D8-E9FF-75736ED85475}"/>
          </ac:picMkLst>
        </pc:picChg>
      </pc:sldChg>
      <pc:sldChg chg="addSp modSp add mod">
        <pc:chgData name="Ryan Parker" userId="7ee766c9-27f8-4419-b20e-a9b26e408c04" providerId="ADAL" clId="{86E2C805-F6A8-4231-81B1-DCC053574AA4}" dt="2024-08-15T08:04:16.320" v="59" actId="13926"/>
        <pc:sldMkLst>
          <pc:docMk/>
          <pc:sldMk cId="1731678961" sldId="291"/>
        </pc:sldMkLst>
        <pc:spChg chg="add mod">
          <ac:chgData name="Ryan Parker" userId="7ee766c9-27f8-4419-b20e-a9b26e408c04" providerId="ADAL" clId="{86E2C805-F6A8-4231-81B1-DCC053574AA4}" dt="2024-08-15T08:04:16.320" v="59" actId="13926"/>
          <ac:spMkLst>
            <pc:docMk/>
            <pc:sldMk cId="1731678961" sldId="291"/>
            <ac:spMk id="2" creationId="{33A4541D-DFE0-79DF-A766-DA2FAADEDC9F}"/>
          </ac:spMkLst>
        </pc:spChg>
      </pc:sldChg>
      <pc:sldChg chg="addSp modSp add mod">
        <pc:chgData name="Ryan Parker" userId="7ee766c9-27f8-4419-b20e-a9b26e408c04" providerId="ADAL" clId="{86E2C805-F6A8-4231-81B1-DCC053574AA4}" dt="2024-08-15T08:16:39.667" v="117" actId="1076"/>
        <pc:sldMkLst>
          <pc:docMk/>
          <pc:sldMk cId="1760277692" sldId="292"/>
        </pc:sldMkLst>
        <pc:spChg chg="add mod">
          <ac:chgData name="Ryan Parker" userId="7ee766c9-27f8-4419-b20e-a9b26e408c04" providerId="ADAL" clId="{86E2C805-F6A8-4231-81B1-DCC053574AA4}" dt="2024-08-15T08:13:57.877" v="113" actId="1076"/>
          <ac:spMkLst>
            <pc:docMk/>
            <pc:sldMk cId="1760277692" sldId="292"/>
            <ac:spMk id="3" creationId="{4977983D-6F10-818C-A455-46638C915793}"/>
          </ac:spMkLst>
        </pc:spChg>
        <pc:picChg chg="add mod">
          <ac:chgData name="Ryan Parker" userId="7ee766c9-27f8-4419-b20e-a9b26e408c04" providerId="ADAL" clId="{86E2C805-F6A8-4231-81B1-DCC053574AA4}" dt="2024-08-15T08:16:39.667" v="117" actId="1076"/>
          <ac:picMkLst>
            <pc:docMk/>
            <pc:sldMk cId="1760277692" sldId="292"/>
            <ac:picMk id="4" creationId="{7621E75B-2157-1C5E-DE9F-BCAAED5DBD56}"/>
          </ac:picMkLst>
        </pc:picChg>
      </pc:sldChg>
      <pc:sldChg chg="addSp modSp add mod">
        <pc:chgData name="Ryan Parker" userId="7ee766c9-27f8-4419-b20e-a9b26e408c04" providerId="ADAL" clId="{86E2C805-F6A8-4231-81B1-DCC053574AA4}" dt="2024-08-15T08:17:38.046" v="136" actId="1076"/>
        <pc:sldMkLst>
          <pc:docMk/>
          <pc:sldMk cId="3545208741" sldId="293"/>
        </pc:sldMkLst>
        <pc:spChg chg="add mod">
          <ac:chgData name="Ryan Parker" userId="7ee766c9-27f8-4419-b20e-a9b26e408c04" providerId="ADAL" clId="{86E2C805-F6A8-4231-81B1-DCC053574AA4}" dt="2024-08-15T08:17:28.131" v="133" actId="1076"/>
          <ac:spMkLst>
            <pc:docMk/>
            <pc:sldMk cId="3545208741" sldId="293"/>
            <ac:spMk id="3" creationId="{2EF6E8E1-4006-6E5C-8FCD-23AA3D015F1D}"/>
          </ac:spMkLst>
        </pc:spChg>
        <pc:spChg chg="add mod">
          <ac:chgData name="Ryan Parker" userId="7ee766c9-27f8-4419-b20e-a9b26e408c04" providerId="ADAL" clId="{86E2C805-F6A8-4231-81B1-DCC053574AA4}" dt="2024-08-15T08:17:20.732" v="132" actId="20577"/>
          <ac:spMkLst>
            <pc:docMk/>
            <pc:sldMk cId="3545208741" sldId="293"/>
            <ac:spMk id="4" creationId="{EDC7BE2A-615F-A7E4-58C3-0C949D5FDDF1}"/>
          </ac:spMkLst>
        </pc:spChg>
        <pc:picChg chg="add mod">
          <ac:chgData name="Ryan Parker" userId="7ee766c9-27f8-4419-b20e-a9b26e408c04" providerId="ADAL" clId="{86E2C805-F6A8-4231-81B1-DCC053574AA4}" dt="2024-08-15T08:17:38.046" v="136" actId="1076"/>
          <ac:picMkLst>
            <pc:docMk/>
            <pc:sldMk cId="3545208741" sldId="293"/>
            <ac:picMk id="5" creationId="{83F99CC9-C360-501D-129E-D667EB563F43}"/>
          </ac:picMkLst>
        </pc:picChg>
      </pc:sldChg>
      <pc:sldChg chg="addSp modSp add mod">
        <pc:chgData name="Ryan Parker" userId="7ee766c9-27f8-4419-b20e-a9b26e408c04" providerId="ADAL" clId="{86E2C805-F6A8-4231-81B1-DCC053574AA4}" dt="2024-08-15T08:18:19.375" v="146" actId="255"/>
        <pc:sldMkLst>
          <pc:docMk/>
          <pc:sldMk cId="3043719199" sldId="294"/>
        </pc:sldMkLst>
        <pc:spChg chg="add mod">
          <ac:chgData name="Ryan Parker" userId="7ee766c9-27f8-4419-b20e-a9b26e408c04" providerId="ADAL" clId="{86E2C805-F6A8-4231-81B1-DCC053574AA4}" dt="2024-08-15T08:18:19.375" v="146" actId="255"/>
          <ac:spMkLst>
            <pc:docMk/>
            <pc:sldMk cId="3043719199" sldId="294"/>
            <ac:spMk id="3" creationId="{C1B00B17-4404-730C-4269-249602D9BA76}"/>
          </ac:spMkLst>
        </pc:spChg>
      </pc:sldChg>
    </pc:docChg>
  </pc:docChgLst>
  <pc:docChgLst>
    <pc:chgData name="Ryan Parker" userId="7ee766c9-27f8-4419-b20e-a9b26e408c04" providerId="ADAL" clId="{96AE7F45-CB9A-439D-A867-92B84FC17718}"/>
    <pc:docChg chg="custSel addSld delSld modSld sldOrd delMainMaster">
      <pc:chgData name="Ryan Parker" userId="7ee766c9-27f8-4419-b20e-a9b26e408c04" providerId="ADAL" clId="{96AE7F45-CB9A-439D-A867-92B84FC17718}" dt="2024-08-13T09:08:01.610" v="326" actId="47"/>
      <pc:docMkLst>
        <pc:docMk/>
      </pc:docMkLst>
      <pc:sldChg chg="add del">
        <pc:chgData name="Ryan Parker" userId="7ee766c9-27f8-4419-b20e-a9b26e408c04" providerId="ADAL" clId="{96AE7F45-CB9A-439D-A867-92B84FC17718}" dt="2024-08-13T08:52:16.500" v="65"/>
        <pc:sldMkLst>
          <pc:docMk/>
          <pc:sldMk cId="2850490962" sldId="265"/>
        </pc:sldMkLst>
      </pc:sldChg>
      <pc:sldChg chg="add del">
        <pc:chgData name="Ryan Parker" userId="7ee766c9-27f8-4419-b20e-a9b26e408c04" providerId="ADAL" clId="{96AE7F45-CB9A-439D-A867-92B84FC17718}" dt="2024-08-13T08:48:50.732" v="4" actId="47"/>
        <pc:sldMkLst>
          <pc:docMk/>
          <pc:sldMk cId="2215929184" sldId="272"/>
        </pc:sldMkLst>
      </pc:sldChg>
      <pc:sldChg chg="add del">
        <pc:chgData name="Ryan Parker" userId="7ee766c9-27f8-4419-b20e-a9b26e408c04" providerId="ADAL" clId="{96AE7F45-CB9A-439D-A867-92B84FC17718}" dt="2024-08-13T08:48:47.532" v="2" actId="47"/>
        <pc:sldMkLst>
          <pc:docMk/>
          <pc:sldMk cId="1183708085" sldId="274"/>
        </pc:sldMkLst>
      </pc:sldChg>
      <pc:sldChg chg="modSp add mod">
        <pc:chgData name="Ryan Parker" userId="7ee766c9-27f8-4419-b20e-a9b26e408c04" providerId="ADAL" clId="{96AE7F45-CB9A-439D-A867-92B84FC17718}" dt="2024-08-13T08:48:53.797" v="11" actId="27636"/>
        <pc:sldMkLst>
          <pc:docMk/>
          <pc:sldMk cId="2841843846" sldId="275"/>
        </pc:sldMkLst>
        <pc:spChg chg="mod">
          <ac:chgData name="Ryan Parker" userId="7ee766c9-27f8-4419-b20e-a9b26e408c04" providerId="ADAL" clId="{96AE7F45-CB9A-439D-A867-92B84FC17718}" dt="2024-08-13T08:48:53.797" v="11" actId="27636"/>
          <ac:spMkLst>
            <pc:docMk/>
            <pc:sldMk cId="2841843846" sldId="275"/>
            <ac:spMk id="5" creationId="{D08E6C7A-FE4A-5A18-73B3-96D6347E4855}"/>
          </ac:spMkLst>
        </pc:spChg>
      </pc:sldChg>
      <pc:sldChg chg="add del">
        <pc:chgData name="Ryan Parker" userId="7ee766c9-27f8-4419-b20e-a9b26e408c04" providerId="ADAL" clId="{96AE7F45-CB9A-439D-A867-92B84FC17718}" dt="2024-08-13T08:52:18.321" v="66" actId="47"/>
        <pc:sldMkLst>
          <pc:docMk/>
          <pc:sldMk cId="628410487" sldId="276"/>
        </pc:sldMkLst>
      </pc:sldChg>
      <pc:sldChg chg="addSp delSp modSp add mod">
        <pc:chgData name="Ryan Parker" userId="7ee766c9-27f8-4419-b20e-a9b26e408c04" providerId="ADAL" clId="{96AE7F45-CB9A-439D-A867-92B84FC17718}" dt="2024-08-13T08:55:30.539" v="91" actId="1076"/>
        <pc:sldMkLst>
          <pc:docMk/>
          <pc:sldMk cId="3943233272" sldId="277"/>
        </pc:sldMkLst>
        <pc:spChg chg="del">
          <ac:chgData name="Ryan Parker" userId="7ee766c9-27f8-4419-b20e-a9b26e408c04" providerId="ADAL" clId="{96AE7F45-CB9A-439D-A867-92B84FC17718}" dt="2024-08-13T08:48:58.981" v="12" actId="478"/>
          <ac:spMkLst>
            <pc:docMk/>
            <pc:sldMk cId="3943233272" sldId="277"/>
            <ac:spMk id="3" creationId="{717E3276-63D2-F0C0-BBE8-04F5EE9F0AD0}"/>
          </ac:spMkLst>
        </pc:spChg>
        <pc:spChg chg="add mod">
          <ac:chgData name="Ryan Parker" userId="7ee766c9-27f8-4419-b20e-a9b26e408c04" providerId="ADAL" clId="{96AE7F45-CB9A-439D-A867-92B84FC17718}" dt="2024-08-13T08:55:28.712" v="90" actId="1076"/>
          <ac:spMkLst>
            <pc:docMk/>
            <pc:sldMk cId="3943233272" sldId="277"/>
            <ac:spMk id="4" creationId="{032049FF-6988-135A-0F12-A0E1F6C4E209}"/>
          </ac:spMkLst>
        </pc:spChg>
        <pc:picChg chg="add mod">
          <ac:chgData name="Ryan Parker" userId="7ee766c9-27f8-4419-b20e-a9b26e408c04" providerId="ADAL" clId="{96AE7F45-CB9A-439D-A867-92B84FC17718}" dt="2024-08-13T08:55:30.539" v="91" actId="1076"/>
          <ac:picMkLst>
            <pc:docMk/>
            <pc:sldMk cId="3943233272" sldId="277"/>
            <ac:picMk id="6" creationId="{441223E0-34B4-BD1F-D06A-0393674961F3}"/>
          </ac:picMkLst>
        </pc:picChg>
      </pc:sldChg>
      <pc:sldChg chg="addSp modSp add mod ord">
        <pc:chgData name="Ryan Parker" userId="7ee766c9-27f8-4419-b20e-a9b26e408c04" providerId="ADAL" clId="{96AE7F45-CB9A-439D-A867-92B84FC17718}" dt="2024-08-13T08:49:36.998" v="62" actId="1076"/>
        <pc:sldMkLst>
          <pc:docMk/>
          <pc:sldMk cId="3608085523" sldId="278"/>
        </pc:sldMkLst>
        <pc:spChg chg="add mod">
          <ac:chgData name="Ryan Parker" userId="7ee766c9-27f8-4419-b20e-a9b26e408c04" providerId="ADAL" clId="{96AE7F45-CB9A-439D-A867-92B84FC17718}" dt="2024-08-13T08:49:36.998" v="62" actId="1076"/>
          <ac:spMkLst>
            <pc:docMk/>
            <pc:sldMk cId="3608085523" sldId="278"/>
            <ac:spMk id="2" creationId="{C8383783-7A42-80B2-8887-DB9D82F05C57}"/>
          </ac:spMkLst>
        </pc:spChg>
      </pc:sldChg>
      <pc:sldChg chg="addSp modSp add mod modAnim">
        <pc:chgData name="Ryan Parker" userId="7ee766c9-27f8-4419-b20e-a9b26e408c04" providerId="ADAL" clId="{96AE7F45-CB9A-439D-A867-92B84FC17718}" dt="2024-08-13T09:00:55.011" v="149" actId="1076"/>
        <pc:sldMkLst>
          <pc:docMk/>
          <pc:sldMk cId="676863770" sldId="279"/>
        </pc:sldMkLst>
        <pc:spChg chg="add mod">
          <ac:chgData name="Ryan Parker" userId="7ee766c9-27f8-4419-b20e-a9b26e408c04" providerId="ADAL" clId="{96AE7F45-CB9A-439D-A867-92B84FC17718}" dt="2024-08-13T08:59:19.216" v="118" actId="255"/>
          <ac:spMkLst>
            <pc:docMk/>
            <pc:sldMk cId="676863770" sldId="279"/>
            <ac:spMk id="3" creationId="{B09FFA7E-A500-D567-F0B5-2EB8C3153612}"/>
          </ac:spMkLst>
        </pc:spChg>
        <pc:spChg chg="add mod">
          <ac:chgData name="Ryan Parker" userId="7ee766c9-27f8-4419-b20e-a9b26e408c04" providerId="ADAL" clId="{96AE7F45-CB9A-439D-A867-92B84FC17718}" dt="2024-08-13T08:59:07.030" v="115" actId="14100"/>
          <ac:spMkLst>
            <pc:docMk/>
            <pc:sldMk cId="676863770" sldId="279"/>
            <ac:spMk id="5" creationId="{12CF912B-367E-866D-BB3D-41E9402CA975}"/>
          </ac:spMkLst>
        </pc:spChg>
        <pc:spChg chg="add mod">
          <ac:chgData name="Ryan Parker" userId="7ee766c9-27f8-4419-b20e-a9b26e408c04" providerId="ADAL" clId="{96AE7F45-CB9A-439D-A867-92B84FC17718}" dt="2024-08-13T09:00:55.011" v="149" actId="1076"/>
          <ac:spMkLst>
            <pc:docMk/>
            <pc:sldMk cId="676863770" sldId="279"/>
            <ac:spMk id="7" creationId="{DDE8FE5A-57AF-AA46-F119-48D59FBC67DD}"/>
          </ac:spMkLst>
        </pc:spChg>
        <pc:picChg chg="add mod">
          <ac:chgData name="Ryan Parker" userId="7ee766c9-27f8-4419-b20e-a9b26e408c04" providerId="ADAL" clId="{96AE7F45-CB9A-439D-A867-92B84FC17718}" dt="2024-08-13T08:58:56.446" v="111" actId="1076"/>
          <ac:picMkLst>
            <pc:docMk/>
            <pc:sldMk cId="676863770" sldId="279"/>
            <ac:picMk id="1026" creationId="{AEA7DE0E-C9A2-4071-2B2F-46FC234A83E6}"/>
          </ac:picMkLst>
        </pc:picChg>
      </pc:sldChg>
      <pc:sldChg chg="addSp delSp modSp add mod">
        <pc:chgData name="Ryan Parker" userId="7ee766c9-27f8-4419-b20e-a9b26e408c04" providerId="ADAL" clId="{96AE7F45-CB9A-439D-A867-92B84FC17718}" dt="2024-08-13T09:01:49.960" v="166" actId="20577"/>
        <pc:sldMkLst>
          <pc:docMk/>
          <pc:sldMk cId="2040463388" sldId="280"/>
        </pc:sldMkLst>
        <pc:spChg chg="add del mod">
          <ac:chgData name="Ryan Parker" userId="7ee766c9-27f8-4419-b20e-a9b26e408c04" providerId="ADAL" clId="{96AE7F45-CB9A-439D-A867-92B84FC17718}" dt="2024-08-13T08:56:11.289" v="101"/>
          <ac:spMkLst>
            <pc:docMk/>
            <pc:sldMk cId="2040463388" sldId="280"/>
            <ac:spMk id="3" creationId="{62DE68FF-93AE-10C7-BB50-D37E269A370A}"/>
          </ac:spMkLst>
        </pc:spChg>
        <pc:spChg chg="add mod">
          <ac:chgData name="Ryan Parker" userId="7ee766c9-27f8-4419-b20e-a9b26e408c04" providerId="ADAL" clId="{96AE7F45-CB9A-439D-A867-92B84FC17718}" dt="2024-08-13T09:01:49.960" v="166" actId="20577"/>
          <ac:spMkLst>
            <pc:docMk/>
            <pc:sldMk cId="2040463388" sldId="280"/>
            <ac:spMk id="5" creationId="{92567772-AB35-A340-28B9-C431004432BE}"/>
          </ac:spMkLst>
        </pc:spChg>
      </pc:sldChg>
      <pc:sldChg chg="addSp modSp add mod">
        <pc:chgData name="Ryan Parker" userId="7ee766c9-27f8-4419-b20e-a9b26e408c04" providerId="ADAL" clId="{96AE7F45-CB9A-439D-A867-92B84FC17718}" dt="2024-08-13T09:02:26.394" v="255" actId="1076"/>
        <pc:sldMkLst>
          <pc:docMk/>
          <pc:sldMk cId="3681028634" sldId="281"/>
        </pc:sldMkLst>
        <pc:spChg chg="add mod">
          <ac:chgData name="Ryan Parker" userId="7ee766c9-27f8-4419-b20e-a9b26e408c04" providerId="ADAL" clId="{96AE7F45-CB9A-439D-A867-92B84FC17718}" dt="2024-08-13T09:02:26.394" v="255" actId="1076"/>
          <ac:spMkLst>
            <pc:docMk/>
            <pc:sldMk cId="3681028634" sldId="281"/>
            <ac:spMk id="3" creationId="{6111E9DA-A4B2-B4DE-97C4-554C0BA582D8}"/>
          </ac:spMkLst>
        </pc:spChg>
      </pc:sldChg>
      <pc:sldChg chg="add del">
        <pc:chgData name="Ryan Parker" userId="7ee766c9-27f8-4419-b20e-a9b26e408c04" providerId="ADAL" clId="{96AE7F45-CB9A-439D-A867-92B84FC17718}" dt="2024-08-13T08:52:46.086" v="68"/>
        <pc:sldMkLst>
          <pc:docMk/>
          <pc:sldMk cId="4282272083" sldId="281"/>
        </pc:sldMkLst>
      </pc:sldChg>
      <pc:sldChg chg="addSp modSp add mod modAnim">
        <pc:chgData name="Ryan Parker" userId="7ee766c9-27f8-4419-b20e-a9b26e408c04" providerId="ADAL" clId="{96AE7F45-CB9A-439D-A867-92B84FC17718}" dt="2024-08-13T09:07:21.849" v="317"/>
        <pc:sldMkLst>
          <pc:docMk/>
          <pc:sldMk cId="3441225163" sldId="282"/>
        </pc:sldMkLst>
        <pc:spChg chg="add mod">
          <ac:chgData name="Ryan Parker" userId="7ee766c9-27f8-4419-b20e-a9b26e408c04" providerId="ADAL" clId="{96AE7F45-CB9A-439D-A867-92B84FC17718}" dt="2024-08-13T09:07:11.580" v="315" actId="14100"/>
          <ac:spMkLst>
            <pc:docMk/>
            <pc:sldMk cId="3441225163" sldId="282"/>
            <ac:spMk id="3" creationId="{EF31BE00-C205-77FF-60CE-E9D48EF80E98}"/>
          </ac:spMkLst>
        </pc:spChg>
      </pc:sldChg>
      <pc:sldChg chg="add del">
        <pc:chgData name="Ryan Parker" userId="7ee766c9-27f8-4419-b20e-a9b26e408c04" providerId="ADAL" clId="{96AE7F45-CB9A-439D-A867-92B84FC17718}" dt="2024-08-13T09:08:01.610" v="326" actId="47"/>
        <pc:sldMkLst>
          <pc:docMk/>
          <pc:sldMk cId="1819653355" sldId="283"/>
        </pc:sldMkLst>
      </pc:sldChg>
      <pc:sldChg chg="addSp modSp add mod">
        <pc:chgData name="Ryan Parker" userId="7ee766c9-27f8-4419-b20e-a9b26e408c04" providerId="ADAL" clId="{96AE7F45-CB9A-439D-A867-92B84FC17718}" dt="2024-08-13T09:07:46.461" v="322" actId="1076"/>
        <pc:sldMkLst>
          <pc:docMk/>
          <pc:sldMk cId="527056253" sldId="284"/>
        </pc:sldMkLst>
        <pc:spChg chg="add mod">
          <ac:chgData name="Ryan Parker" userId="7ee766c9-27f8-4419-b20e-a9b26e408c04" providerId="ADAL" clId="{96AE7F45-CB9A-439D-A867-92B84FC17718}" dt="2024-08-13T09:07:46.461" v="322" actId="1076"/>
          <ac:spMkLst>
            <pc:docMk/>
            <pc:sldMk cId="527056253" sldId="284"/>
            <ac:spMk id="3" creationId="{D88CB176-7DD3-0131-2144-19046206F20B}"/>
          </ac:spMkLst>
        </pc:spChg>
      </pc:sldChg>
      <pc:sldChg chg="add ord">
        <pc:chgData name="Ryan Parker" userId="7ee766c9-27f8-4419-b20e-a9b26e408c04" providerId="ADAL" clId="{96AE7F45-CB9A-439D-A867-92B84FC17718}" dt="2024-08-13T09:08:00.383" v="325"/>
        <pc:sldMkLst>
          <pc:docMk/>
          <pc:sldMk cId="2748801241" sldId="285"/>
        </pc:sldMkLst>
      </pc:sldChg>
      <pc:sldMasterChg chg="del delSldLayout">
        <pc:chgData name="Ryan Parker" userId="7ee766c9-27f8-4419-b20e-a9b26e408c04" providerId="ADAL" clId="{96AE7F45-CB9A-439D-A867-92B84FC17718}" dt="2024-08-13T08:48:50.732" v="4" actId="47"/>
        <pc:sldMasterMkLst>
          <pc:docMk/>
          <pc:sldMasterMk cId="4059185235" sldId="2147483648"/>
        </pc:sldMasterMkLst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513836030" sldId="2147483649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3261975857" sldId="2147483650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1896684911" sldId="2147483651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4137215886" sldId="2147483652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3062547620" sldId="2147483653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2538843528" sldId="2147483654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656557814" sldId="2147483655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1872798837" sldId="2147483656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83062853" sldId="2147483657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4228812040" sldId="2147483658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1623729987" sldId="2147483659"/>
          </pc:sldLayoutMkLst>
        </pc:sldLayoutChg>
      </pc:sldMasterChg>
    </pc:docChg>
  </pc:docChgLst>
  <pc:docChgLst>
    <pc:chgData name="Hannah Puddefoot" userId="e428fa1b-cf7d-43f6-a9d0-3d1ff342a9eb" providerId="ADAL" clId="{3948EBBA-7FE2-4F7F-9F80-71C3EEA46D8C}"/>
    <pc:docChg chg="modSld modMainMaster">
      <pc:chgData name="Hannah Puddefoot" userId="e428fa1b-cf7d-43f6-a9d0-3d1ff342a9eb" providerId="ADAL" clId="{3948EBBA-7FE2-4F7F-9F80-71C3EEA46D8C}" dt="2024-12-06T11:18:41.347" v="12"/>
      <pc:docMkLst>
        <pc:docMk/>
      </pc:docMkLst>
      <pc:sldChg chg="addSp modSp mod setBg">
        <pc:chgData name="Hannah Puddefoot" userId="e428fa1b-cf7d-43f6-a9d0-3d1ff342a9eb" providerId="ADAL" clId="{3948EBBA-7FE2-4F7F-9F80-71C3EEA46D8C}" dt="2024-12-06T11:18:01.378" v="3"/>
        <pc:sldMkLst>
          <pc:docMk/>
          <pc:sldMk cId="2841843846" sldId="275"/>
        </pc:sldMkLst>
        <pc:spChg chg="mod">
          <ac:chgData name="Hannah Puddefoot" userId="e428fa1b-cf7d-43f6-a9d0-3d1ff342a9eb" providerId="ADAL" clId="{3948EBBA-7FE2-4F7F-9F80-71C3EEA46D8C}" dt="2024-12-06T11:17:52.400" v="1" actId="207"/>
          <ac:spMkLst>
            <pc:docMk/>
            <pc:sldMk cId="2841843846" sldId="275"/>
            <ac:spMk id="5" creationId="{D08E6C7A-FE4A-5A18-73B3-96D6347E4855}"/>
          </ac:spMkLst>
        </pc:spChg>
        <pc:picChg chg="add mod">
          <ac:chgData name="Hannah Puddefoot" userId="e428fa1b-cf7d-43f6-a9d0-3d1ff342a9eb" providerId="ADAL" clId="{3948EBBA-7FE2-4F7F-9F80-71C3EEA46D8C}" dt="2024-12-06T11:17:46.336" v="0"/>
          <ac:picMkLst>
            <pc:docMk/>
            <pc:sldMk cId="2841843846" sldId="275"/>
            <ac:picMk id="2" creationId="{22E609EA-A1FA-3784-16F1-22A6CB96900D}"/>
          </ac:picMkLst>
        </pc:picChg>
      </pc:sldChg>
      <pc:sldChg chg="addSp delSp modSp mod modAnim">
        <pc:chgData name="Hannah Puddefoot" userId="e428fa1b-cf7d-43f6-a9d0-3d1ff342a9eb" providerId="ADAL" clId="{3948EBBA-7FE2-4F7F-9F80-71C3EEA46D8C}" dt="2024-12-06T11:18:41.347" v="12"/>
        <pc:sldMkLst>
          <pc:docMk/>
          <pc:sldMk cId="1495622487" sldId="280"/>
        </pc:sldMkLst>
        <pc:spChg chg="del mod">
          <ac:chgData name="Hannah Puddefoot" userId="e428fa1b-cf7d-43f6-a9d0-3d1ff342a9eb" providerId="ADAL" clId="{3948EBBA-7FE2-4F7F-9F80-71C3EEA46D8C}" dt="2024-12-06T11:18:41.347" v="12"/>
          <ac:spMkLst>
            <pc:docMk/>
            <pc:sldMk cId="1495622487" sldId="280"/>
            <ac:spMk id="3" creationId="{1BFACC60-8668-C2A4-78B2-CCF717D61FEF}"/>
          </ac:spMkLst>
        </pc:spChg>
        <pc:picChg chg="add mod">
          <ac:chgData name="Hannah Puddefoot" userId="e428fa1b-cf7d-43f6-a9d0-3d1ff342a9eb" providerId="ADAL" clId="{3948EBBA-7FE2-4F7F-9F80-71C3EEA46D8C}" dt="2024-12-06T11:18:40.418" v="10" actId="1076"/>
          <ac:picMkLst>
            <pc:docMk/>
            <pc:sldMk cId="1495622487" sldId="280"/>
            <ac:picMk id="2" creationId="{64415269-381A-E632-DC06-0192C39B7273}"/>
          </ac:picMkLst>
        </pc:picChg>
      </pc:sldChg>
      <pc:sldMasterChg chg="setBg modSldLayout">
        <pc:chgData name="Hannah Puddefoot" userId="e428fa1b-cf7d-43f6-a9d0-3d1ff342a9eb" providerId="ADAL" clId="{3948EBBA-7FE2-4F7F-9F80-71C3EEA46D8C}" dt="2024-12-06T11:18:01.378" v="3"/>
        <pc:sldMasterMkLst>
          <pc:docMk/>
          <pc:sldMasterMk cId="319655835" sldId="2147483660"/>
        </pc:sldMasterMkLst>
        <pc:sldLayoutChg chg="setBg">
          <pc:chgData name="Hannah Puddefoot" userId="e428fa1b-cf7d-43f6-a9d0-3d1ff342a9eb" providerId="ADAL" clId="{3948EBBA-7FE2-4F7F-9F80-71C3EEA46D8C}" dt="2024-12-06T11:18:01.378" v="3"/>
          <pc:sldLayoutMkLst>
            <pc:docMk/>
            <pc:sldMasterMk cId="319655835" sldId="2147483660"/>
            <pc:sldLayoutMk cId="1615487939" sldId="2147483661"/>
          </pc:sldLayoutMkLst>
        </pc:sldLayoutChg>
        <pc:sldLayoutChg chg="setBg">
          <pc:chgData name="Hannah Puddefoot" userId="e428fa1b-cf7d-43f6-a9d0-3d1ff342a9eb" providerId="ADAL" clId="{3948EBBA-7FE2-4F7F-9F80-71C3EEA46D8C}" dt="2024-12-06T11:18:01.378" v="3"/>
          <pc:sldLayoutMkLst>
            <pc:docMk/>
            <pc:sldMasterMk cId="319655835" sldId="2147483660"/>
            <pc:sldLayoutMk cId="1809319334" sldId="2147483662"/>
          </pc:sldLayoutMkLst>
        </pc:sldLayoutChg>
        <pc:sldLayoutChg chg="setBg">
          <pc:chgData name="Hannah Puddefoot" userId="e428fa1b-cf7d-43f6-a9d0-3d1ff342a9eb" providerId="ADAL" clId="{3948EBBA-7FE2-4F7F-9F80-71C3EEA46D8C}" dt="2024-12-06T11:18:01.378" v="3"/>
          <pc:sldLayoutMkLst>
            <pc:docMk/>
            <pc:sldMasterMk cId="319655835" sldId="2147483660"/>
            <pc:sldLayoutMk cId="346714019" sldId="2147483663"/>
          </pc:sldLayoutMkLst>
        </pc:sldLayoutChg>
        <pc:sldLayoutChg chg="setBg">
          <pc:chgData name="Hannah Puddefoot" userId="e428fa1b-cf7d-43f6-a9d0-3d1ff342a9eb" providerId="ADAL" clId="{3948EBBA-7FE2-4F7F-9F80-71C3EEA46D8C}" dt="2024-12-06T11:18:01.378" v="3"/>
          <pc:sldLayoutMkLst>
            <pc:docMk/>
            <pc:sldMasterMk cId="319655835" sldId="2147483660"/>
            <pc:sldLayoutMk cId="2968395936" sldId="2147483664"/>
          </pc:sldLayoutMkLst>
        </pc:sldLayoutChg>
        <pc:sldLayoutChg chg="setBg">
          <pc:chgData name="Hannah Puddefoot" userId="e428fa1b-cf7d-43f6-a9d0-3d1ff342a9eb" providerId="ADAL" clId="{3948EBBA-7FE2-4F7F-9F80-71C3EEA46D8C}" dt="2024-12-06T11:18:01.378" v="3"/>
          <pc:sldLayoutMkLst>
            <pc:docMk/>
            <pc:sldMasterMk cId="319655835" sldId="2147483660"/>
            <pc:sldLayoutMk cId="1203183779" sldId="2147483665"/>
          </pc:sldLayoutMkLst>
        </pc:sldLayoutChg>
        <pc:sldLayoutChg chg="setBg">
          <pc:chgData name="Hannah Puddefoot" userId="e428fa1b-cf7d-43f6-a9d0-3d1ff342a9eb" providerId="ADAL" clId="{3948EBBA-7FE2-4F7F-9F80-71C3EEA46D8C}" dt="2024-12-06T11:18:01.378" v="3"/>
          <pc:sldLayoutMkLst>
            <pc:docMk/>
            <pc:sldMasterMk cId="319655835" sldId="2147483660"/>
            <pc:sldLayoutMk cId="443406332" sldId="2147483666"/>
          </pc:sldLayoutMkLst>
        </pc:sldLayoutChg>
        <pc:sldLayoutChg chg="setBg">
          <pc:chgData name="Hannah Puddefoot" userId="e428fa1b-cf7d-43f6-a9d0-3d1ff342a9eb" providerId="ADAL" clId="{3948EBBA-7FE2-4F7F-9F80-71C3EEA46D8C}" dt="2024-12-06T11:18:01.378" v="3"/>
          <pc:sldLayoutMkLst>
            <pc:docMk/>
            <pc:sldMasterMk cId="319655835" sldId="2147483660"/>
            <pc:sldLayoutMk cId="3116845003" sldId="2147483667"/>
          </pc:sldLayoutMkLst>
        </pc:sldLayoutChg>
        <pc:sldLayoutChg chg="setBg">
          <pc:chgData name="Hannah Puddefoot" userId="e428fa1b-cf7d-43f6-a9d0-3d1ff342a9eb" providerId="ADAL" clId="{3948EBBA-7FE2-4F7F-9F80-71C3EEA46D8C}" dt="2024-12-06T11:18:01.378" v="3"/>
          <pc:sldLayoutMkLst>
            <pc:docMk/>
            <pc:sldMasterMk cId="319655835" sldId="2147483660"/>
            <pc:sldLayoutMk cId="871812027" sldId="2147483668"/>
          </pc:sldLayoutMkLst>
        </pc:sldLayoutChg>
        <pc:sldLayoutChg chg="setBg">
          <pc:chgData name="Hannah Puddefoot" userId="e428fa1b-cf7d-43f6-a9d0-3d1ff342a9eb" providerId="ADAL" clId="{3948EBBA-7FE2-4F7F-9F80-71C3EEA46D8C}" dt="2024-12-06T11:18:01.378" v="3"/>
          <pc:sldLayoutMkLst>
            <pc:docMk/>
            <pc:sldMasterMk cId="319655835" sldId="2147483660"/>
            <pc:sldLayoutMk cId="1945997584" sldId="2147483669"/>
          </pc:sldLayoutMkLst>
        </pc:sldLayoutChg>
        <pc:sldLayoutChg chg="setBg">
          <pc:chgData name="Hannah Puddefoot" userId="e428fa1b-cf7d-43f6-a9d0-3d1ff342a9eb" providerId="ADAL" clId="{3948EBBA-7FE2-4F7F-9F80-71C3EEA46D8C}" dt="2024-12-06T11:18:01.378" v="3"/>
          <pc:sldLayoutMkLst>
            <pc:docMk/>
            <pc:sldMasterMk cId="319655835" sldId="2147483660"/>
            <pc:sldLayoutMk cId="2642014572" sldId="2147483670"/>
          </pc:sldLayoutMkLst>
        </pc:sldLayoutChg>
        <pc:sldLayoutChg chg="setBg">
          <pc:chgData name="Hannah Puddefoot" userId="e428fa1b-cf7d-43f6-a9d0-3d1ff342a9eb" providerId="ADAL" clId="{3948EBBA-7FE2-4F7F-9F80-71C3EEA46D8C}" dt="2024-12-06T11:18:01.378" v="3"/>
          <pc:sldLayoutMkLst>
            <pc:docMk/>
            <pc:sldMasterMk cId="319655835" sldId="2147483660"/>
            <pc:sldLayoutMk cId="1451488220" sldId="2147483671"/>
          </pc:sldLayoutMkLst>
        </pc:sldLayoutChg>
      </pc:sldMasterChg>
    </pc:docChg>
  </pc:docChgLst>
  <pc:docChgLst>
    <pc:chgData name="Ryan Parker" userId="7ee766c9-27f8-4419-b20e-a9b26e408c04" providerId="ADAL" clId="{54ABB73B-CBFD-4939-9F07-D5F0999824FC}"/>
    <pc:docChg chg="undo custSel addSld delSld modSld">
      <pc:chgData name="Ryan Parker" userId="7ee766c9-27f8-4419-b20e-a9b26e408c04" providerId="ADAL" clId="{54ABB73B-CBFD-4939-9F07-D5F0999824FC}" dt="2024-10-02T13:16:38.678" v="79" actId="962"/>
      <pc:docMkLst>
        <pc:docMk/>
      </pc:docMkLst>
      <pc:sldChg chg="add">
        <pc:chgData name="Ryan Parker" userId="7ee766c9-27f8-4419-b20e-a9b26e408c04" providerId="ADAL" clId="{54ABB73B-CBFD-4939-9F07-D5F0999824FC}" dt="2024-10-02T13:11:58.027" v="57"/>
        <pc:sldMkLst>
          <pc:docMk/>
          <pc:sldMk cId="2573100753" sldId="258"/>
        </pc:sldMkLst>
      </pc:sldChg>
      <pc:sldChg chg="del">
        <pc:chgData name="Ryan Parker" userId="7ee766c9-27f8-4419-b20e-a9b26e408c04" providerId="ADAL" clId="{54ABB73B-CBFD-4939-9F07-D5F0999824FC}" dt="2024-10-02T13:05:07.243" v="9" actId="47"/>
        <pc:sldMkLst>
          <pc:docMk/>
          <pc:sldMk cId="3725273154" sldId="268"/>
        </pc:sldMkLst>
      </pc:sldChg>
      <pc:sldChg chg="del">
        <pc:chgData name="Ryan Parker" userId="7ee766c9-27f8-4419-b20e-a9b26e408c04" providerId="ADAL" clId="{54ABB73B-CBFD-4939-9F07-D5F0999824FC}" dt="2024-10-02T13:05:06.388" v="8" actId="47"/>
        <pc:sldMkLst>
          <pc:docMk/>
          <pc:sldMk cId="3477783019" sldId="269"/>
        </pc:sldMkLst>
      </pc:sldChg>
      <pc:sldChg chg="modSp mod">
        <pc:chgData name="Ryan Parker" userId="7ee766c9-27f8-4419-b20e-a9b26e408c04" providerId="ADAL" clId="{54ABB73B-CBFD-4939-9F07-D5F0999824FC}" dt="2024-10-02T13:05:02.862" v="5" actId="20577"/>
        <pc:sldMkLst>
          <pc:docMk/>
          <pc:sldMk cId="2841843846" sldId="275"/>
        </pc:sldMkLst>
        <pc:spChg chg="mod">
          <ac:chgData name="Ryan Parker" userId="7ee766c9-27f8-4419-b20e-a9b26e408c04" providerId="ADAL" clId="{54ABB73B-CBFD-4939-9F07-D5F0999824FC}" dt="2024-10-02T13:05:02.862" v="5" actId="20577"/>
          <ac:spMkLst>
            <pc:docMk/>
            <pc:sldMk cId="2841843846" sldId="275"/>
            <ac:spMk id="5" creationId="{D08E6C7A-FE4A-5A18-73B3-96D6347E4855}"/>
          </ac:spMkLst>
        </pc:spChg>
      </pc:sldChg>
      <pc:sldChg chg="addSp delSp modSp mod">
        <pc:chgData name="Ryan Parker" userId="7ee766c9-27f8-4419-b20e-a9b26e408c04" providerId="ADAL" clId="{54ABB73B-CBFD-4939-9F07-D5F0999824FC}" dt="2024-10-02T13:09:42.649" v="56" actId="1076"/>
        <pc:sldMkLst>
          <pc:docMk/>
          <pc:sldMk cId="3943233272" sldId="277"/>
        </pc:sldMkLst>
        <pc:spChg chg="add mod">
          <ac:chgData name="Ryan Parker" userId="7ee766c9-27f8-4419-b20e-a9b26e408c04" providerId="ADAL" clId="{54ABB73B-CBFD-4939-9F07-D5F0999824FC}" dt="2024-10-02T13:09:42.649" v="56" actId="1076"/>
          <ac:spMkLst>
            <pc:docMk/>
            <pc:sldMk cId="3943233272" sldId="277"/>
            <ac:spMk id="3" creationId="{972242C0-BF0A-76AA-19F3-87021DED5EFE}"/>
          </ac:spMkLst>
        </pc:spChg>
        <pc:spChg chg="del">
          <ac:chgData name="Ryan Parker" userId="7ee766c9-27f8-4419-b20e-a9b26e408c04" providerId="ADAL" clId="{54ABB73B-CBFD-4939-9F07-D5F0999824FC}" dt="2024-10-02T13:05:09.550" v="10" actId="478"/>
          <ac:spMkLst>
            <pc:docMk/>
            <pc:sldMk cId="3943233272" sldId="277"/>
            <ac:spMk id="4" creationId="{61AD2C80-A3B5-EAC0-13D8-FDE78DA20CBE}"/>
          </ac:spMkLst>
        </pc:spChg>
      </pc:sldChg>
      <pc:sldChg chg="del">
        <pc:chgData name="Ryan Parker" userId="7ee766c9-27f8-4419-b20e-a9b26e408c04" providerId="ADAL" clId="{54ABB73B-CBFD-4939-9F07-D5F0999824FC}" dt="2024-10-02T13:08:31.456" v="23" actId="47"/>
        <pc:sldMkLst>
          <pc:docMk/>
          <pc:sldMk cId="2661087067" sldId="286"/>
        </pc:sldMkLst>
      </pc:sldChg>
      <pc:sldChg chg="addSp modSp add mod setBg">
        <pc:chgData name="Ryan Parker" userId="7ee766c9-27f8-4419-b20e-a9b26e408c04" providerId="ADAL" clId="{54ABB73B-CBFD-4939-9F07-D5F0999824FC}" dt="2024-10-02T13:15:54.777" v="65" actId="26606"/>
        <pc:sldMkLst>
          <pc:docMk/>
          <pc:sldMk cId="3420061865" sldId="287"/>
        </pc:sldMkLst>
        <pc:spChg chg="add">
          <ac:chgData name="Ryan Parker" userId="7ee766c9-27f8-4419-b20e-a9b26e408c04" providerId="ADAL" clId="{54ABB73B-CBFD-4939-9F07-D5F0999824FC}" dt="2024-10-02T13:15:54.777" v="65" actId="26606"/>
          <ac:spMkLst>
            <pc:docMk/>
            <pc:sldMk cId="3420061865" sldId="287"/>
            <ac:spMk id="8" creationId="{E9E09B16-4874-4AF2-86A9-1E174C200001}"/>
          </ac:spMkLst>
        </pc:spChg>
        <pc:spChg chg="add">
          <ac:chgData name="Ryan Parker" userId="7ee766c9-27f8-4419-b20e-a9b26e408c04" providerId="ADAL" clId="{54ABB73B-CBFD-4939-9F07-D5F0999824FC}" dt="2024-10-02T13:15:54.777" v="65" actId="26606"/>
          <ac:spMkLst>
            <pc:docMk/>
            <pc:sldMk cId="3420061865" sldId="287"/>
            <ac:spMk id="10" creationId="{0040C58F-ED2B-42E1-A6D4-EB62C899FA85}"/>
          </ac:spMkLst>
        </pc:spChg>
        <pc:spChg chg="add">
          <ac:chgData name="Ryan Parker" userId="7ee766c9-27f8-4419-b20e-a9b26e408c04" providerId="ADAL" clId="{54ABB73B-CBFD-4939-9F07-D5F0999824FC}" dt="2024-10-02T13:15:54.777" v="65" actId="26606"/>
          <ac:spMkLst>
            <pc:docMk/>
            <pc:sldMk cId="3420061865" sldId="287"/>
            <ac:spMk id="12" creationId="{8AB629FD-F72B-4125-BE7D-4C6DFF43AC91}"/>
          </ac:spMkLst>
        </pc:spChg>
        <pc:picChg chg="add mod">
          <ac:chgData name="Ryan Parker" userId="7ee766c9-27f8-4419-b20e-a9b26e408c04" providerId="ADAL" clId="{54ABB73B-CBFD-4939-9F07-D5F0999824FC}" dt="2024-10-02T13:15:54.777" v="65" actId="26606"/>
          <ac:picMkLst>
            <pc:docMk/>
            <pc:sldMk cId="3420061865" sldId="287"/>
            <ac:picMk id="3" creationId="{F9DC7CEF-D541-B5A4-AE45-73DABE0DC750}"/>
          </ac:picMkLst>
        </pc:picChg>
      </pc:sldChg>
      <pc:sldChg chg="del">
        <pc:chgData name="Ryan Parker" userId="7ee766c9-27f8-4419-b20e-a9b26e408c04" providerId="ADAL" clId="{54ABB73B-CBFD-4939-9F07-D5F0999824FC}" dt="2024-10-02T13:05:05.554" v="6" actId="47"/>
        <pc:sldMkLst>
          <pc:docMk/>
          <pc:sldMk cId="3738604893" sldId="287"/>
        </pc:sldMkLst>
      </pc:sldChg>
      <pc:sldChg chg="addSp modSp add mod setBg">
        <pc:chgData name="Ryan Parker" userId="7ee766c9-27f8-4419-b20e-a9b26e408c04" providerId="ADAL" clId="{54ABB73B-CBFD-4939-9F07-D5F0999824FC}" dt="2024-10-02T13:15:49.254" v="64" actId="962"/>
        <pc:sldMkLst>
          <pc:docMk/>
          <pc:sldMk cId="1030764909" sldId="288"/>
        </pc:sldMkLst>
        <pc:spChg chg="add">
          <ac:chgData name="Ryan Parker" userId="7ee766c9-27f8-4419-b20e-a9b26e408c04" providerId="ADAL" clId="{54ABB73B-CBFD-4939-9F07-D5F0999824FC}" dt="2024-10-02T13:15:48.373" v="62" actId="26606"/>
          <ac:spMkLst>
            <pc:docMk/>
            <pc:sldMk cId="1030764909" sldId="288"/>
            <ac:spMk id="8" creationId="{E9E09B16-4874-4AF2-86A9-1E174C200001}"/>
          </ac:spMkLst>
        </pc:spChg>
        <pc:spChg chg="add">
          <ac:chgData name="Ryan Parker" userId="7ee766c9-27f8-4419-b20e-a9b26e408c04" providerId="ADAL" clId="{54ABB73B-CBFD-4939-9F07-D5F0999824FC}" dt="2024-10-02T13:15:48.373" v="62" actId="26606"/>
          <ac:spMkLst>
            <pc:docMk/>
            <pc:sldMk cId="1030764909" sldId="288"/>
            <ac:spMk id="10" creationId="{0040C58F-ED2B-42E1-A6D4-EB62C899FA85}"/>
          </ac:spMkLst>
        </pc:spChg>
        <pc:spChg chg="add">
          <ac:chgData name="Ryan Parker" userId="7ee766c9-27f8-4419-b20e-a9b26e408c04" providerId="ADAL" clId="{54ABB73B-CBFD-4939-9F07-D5F0999824FC}" dt="2024-10-02T13:15:48.373" v="62" actId="26606"/>
          <ac:spMkLst>
            <pc:docMk/>
            <pc:sldMk cId="1030764909" sldId="288"/>
            <ac:spMk id="12" creationId="{8AB629FD-F72B-4125-BE7D-4C6DFF43AC91}"/>
          </ac:spMkLst>
        </pc:spChg>
        <pc:picChg chg="add mod">
          <ac:chgData name="Ryan Parker" userId="7ee766c9-27f8-4419-b20e-a9b26e408c04" providerId="ADAL" clId="{54ABB73B-CBFD-4939-9F07-D5F0999824FC}" dt="2024-10-02T13:15:49.254" v="64" actId="962"/>
          <ac:picMkLst>
            <pc:docMk/>
            <pc:sldMk cId="1030764909" sldId="288"/>
            <ac:picMk id="3" creationId="{A4B8FC4D-894F-8CE0-4DB0-F3EEE02431A4}"/>
          </ac:picMkLst>
        </pc:picChg>
      </pc:sldChg>
      <pc:sldChg chg="del">
        <pc:chgData name="Ryan Parker" userId="7ee766c9-27f8-4419-b20e-a9b26e408c04" providerId="ADAL" clId="{54ABB73B-CBFD-4939-9F07-D5F0999824FC}" dt="2024-10-02T13:05:06.017" v="7" actId="47"/>
        <pc:sldMkLst>
          <pc:docMk/>
          <pc:sldMk cId="1517522383" sldId="288"/>
        </pc:sldMkLst>
      </pc:sldChg>
      <pc:sldChg chg="addSp delSp modSp add mod setBg">
        <pc:chgData name="Ryan Parker" userId="7ee766c9-27f8-4419-b20e-a9b26e408c04" providerId="ADAL" clId="{54ABB73B-CBFD-4939-9F07-D5F0999824FC}" dt="2024-10-02T13:16:10.897" v="71" actId="26606"/>
        <pc:sldMkLst>
          <pc:docMk/>
          <pc:sldMk cId="464636267" sldId="289"/>
        </pc:sldMkLst>
        <pc:spChg chg="add del">
          <ac:chgData name="Ryan Parker" userId="7ee766c9-27f8-4419-b20e-a9b26e408c04" providerId="ADAL" clId="{54ABB73B-CBFD-4939-9F07-D5F0999824FC}" dt="2024-10-02T13:16:10.882" v="70" actId="26606"/>
          <ac:spMkLst>
            <pc:docMk/>
            <pc:sldMk cId="464636267" sldId="289"/>
            <ac:spMk id="8" creationId="{E9E09B16-4874-4AF2-86A9-1E174C200001}"/>
          </ac:spMkLst>
        </pc:spChg>
        <pc:spChg chg="add del">
          <ac:chgData name="Ryan Parker" userId="7ee766c9-27f8-4419-b20e-a9b26e408c04" providerId="ADAL" clId="{54ABB73B-CBFD-4939-9F07-D5F0999824FC}" dt="2024-10-02T13:16:10.882" v="70" actId="26606"/>
          <ac:spMkLst>
            <pc:docMk/>
            <pc:sldMk cId="464636267" sldId="289"/>
            <ac:spMk id="10" creationId="{0040C58F-ED2B-42E1-A6D4-EB62C899FA85}"/>
          </ac:spMkLst>
        </pc:spChg>
        <pc:spChg chg="add del">
          <ac:chgData name="Ryan Parker" userId="7ee766c9-27f8-4419-b20e-a9b26e408c04" providerId="ADAL" clId="{54ABB73B-CBFD-4939-9F07-D5F0999824FC}" dt="2024-10-02T13:16:10.882" v="70" actId="26606"/>
          <ac:spMkLst>
            <pc:docMk/>
            <pc:sldMk cId="464636267" sldId="289"/>
            <ac:spMk id="12" creationId="{8AB629FD-F72B-4125-BE7D-4C6DFF43AC91}"/>
          </ac:spMkLst>
        </pc:spChg>
        <pc:spChg chg="add">
          <ac:chgData name="Ryan Parker" userId="7ee766c9-27f8-4419-b20e-a9b26e408c04" providerId="ADAL" clId="{54ABB73B-CBFD-4939-9F07-D5F0999824FC}" dt="2024-10-02T13:16:10.897" v="71" actId="26606"/>
          <ac:spMkLst>
            <pc:docMk/>
            <pc:sldMk cId="464636267" sldId="289"/>
            <ac:spMk id="14" creationId="{D036D0D5-3AA0-47FD-A83C-7A06CA2EEE1A}"/>
          </ac:spMkLst>
        </pc:spChg>
        <pc:picChg chg="add mod">
          <ac:chgData name="Ryan Parker" userId="7ee766c9-27f8-4419-b20e-a9b26e408c04" providerId="ADAL" clId="{54ABB73B-CBFD-4939-9F07-D5F0999824FC}" dt="2024-10-02T13:16:10.897" v="71" actId="26606"/>
          <ac:picMkLst>
            <pc:docMk/>
            <pc:sldMk cId="464636267" sldId="289"/>
            <ac:picMk id="3" creationId="{C48EE809-D877-9F64-8DFD-8E5CC5C162D1}"/>
          </ac:picMkLst>
        </pc:picChg>
      </pc:sldChg>
      <pc:sldChg chg="del">
        <pc:chgData name="Ryan Parker" userId="7ee766c9-27f8-4419-b20e-a9b26e408c04" providerId="ADAL" clId="{54ABB73B-CBFD-4939-9F07-D5F0999824FC}" dt="2024-10-02T13:05:11.301" v="11" actId="47"/>
        <pc:sldMkLst>
          <pc:docMk/>
          <pc:sldMk cId="3579614205" sldId="289"/>
        </pc:sldMkLst>
      </pc:sldChg>
      <pc:sldChg chg="addSp modSp add mod setBg">
        <pc:chgData name="Ryan Parker" userId="7ee766c9-27f8-4419-b20e-a9b26e408c04" providerId="ADAL" clId="{54ABB73B-CBFD-4939-9F07-D5F0999824FC}" dt="2024-10-02T13:16:26.374" v="75" actId="26606"/>
        <pc:sldMkLst>
          <pc:docMk/>
          <pc:sldMk cId="1030982146" sldId="290"/>
        </pc:sldMkLst>
        <pc:spChg chg="add">
          <ac:chgData name="Ryan Parker" userId="7ee766c9-27f8-4419-b20e-a9b26e408c04" providerId="ADAL" clId="{54ABB73B-CBFD-4939-9F07-D5F0999824FC}" dt="2024-10-02T13:16:26.374" v="75" actId="26606"/>
          <ac:spMkLst>
            <pc:docMk/>
            <pc:sldMk cId="1030982146" sldId="290"/>
            <ac:spMk id="8" creationId="{D036D0D5-3AA0-47FD-A83C-7A06CA2EEE1A}"/>
          </ac:spMkLst>
        </pc:spChg>
        <pc:picChg chg="add mod">
          <ac:chgData name="Ryan Parker" userId="7ee766c9-27f8-4419-b20e-a9b26e408c04" providerId="ADAL" clId="{54ABB73B-CBFD-4939-9F07-D5F0999824FC}" dt="2024-10-02T13:16:26.374" v="75" actId="26606"/>
          <ac:picMkLst>
            <pc:docMk/>
            <pc:sldMk cId="1030982146" sldId="290"/>
            <ac:picMk id="3" creationId="{32CEDA80-7874-44FA-7481-40667BB29766}"/>
          </ac:picMkLst>
        </pc:picChg>
      </pc:sldChg>
      <pc:sldChg chg="del">
        <pc:chgData name="Ryan Parker" userId="7ee766c9-27f8-4419-b20e-a9b26e408c04" providerId="ADAL" clId="{54ABB73B-CBFD-4939-9F07-D5F0999824FC}" dt="2024-10-02T13:05:11.502" v="12" actId="47"/>
        <pc:sldMkLst>
          <pc:docMk/>
          <pc:sldMk cId="4086305014" sldId="290"/>
        </pc:sldMkLst>
      </pc:sldChg>
      <pc:sldChg chg="addSp modSp add mod setBg">
        <pc:chgData name="Ryan Parker" userId="7ee766c9-27f8-4419-b20e-a9b26e408c04" providerId="ADAL" clId="{54ABB73B-CBFD-4939-9F07-D5F0999824FC}" dt="2024-10-02T13:16:38.678" v="79" actId="962"/>
        <pc:sldMkLst>
          <pc:docMk/>
          <pc:sldMk cId="1526197138" sldId="291"/>
        </pc:sldMkLst>
        <pc:spChg chg="add">
          <ac:chgData name="Ryan Parker" userId="7ee766c9-27f8-4419-b20e-a9b26e408c04" providerId="ADAL" clId="{54ABB73B-CBFD-4939-9F07-D5F0999824FC}" dt="2024-10-02T13:16:35.671" v="77" actId="26606"/>
          <ac:spMkLst>
            <pc:docMk/>
            <pc:sldMk cId="1526197138" sldId="291"/>
            <ac:spMk id="8" creationId="{D036D0D5-3AA0-47FD-A83C-7A06CA2EEE1A}"/>
          </ac:spMkLst>
        </pc:spChg>
        <pc:picChg chg="add mod">
          <ac:chgData name="Ryan Parker" userId="7ee766c9-27f8-4419-b20e-a9b26e408c04" providerId="ADAL" clId="{54ABB73B-CBFD-4939-9F07-D5F0999824FC}" dt="2024-10-02T13:16:38.678" v="79" actId="962"/>
          <ac:picMkLst>
            <pc:docMk/>
            <pc:sldMk cId="1526197138" sldId="291"/>
            <ac:picMk id="3" creationId="{20D22579-D8C1-0783-FC1B-A369D2D59FD0}"/>
          </ac:picMkLst>
        </pc:picChg>
      </pc:sldChg>
      <pc:sldChg chg="del">
        <pc:chgData name="Ryan Parker" userId="7ee766c9-27f8-4419-b20e-a9b26e408c04" providerId="ADAL" clId="{54ABB73B-CBFD-4939-9F07-D5F0999824FC}" dt="2024-10-02T13:05:11.703" v="13" actId="47"/>
        <pc:sldMkLst>
          <pc:docMk/>
          <pc:sldMk cId="3636816550" sldId="291"/>
        </pc:sldMkLst>
      </pc:sldChg>
      <pc:sldChg chg="del">
        <pc:chgData name="Ryan Parker" userId="7ee766c9-27f8-4419-b20e-a9b26e408c04" providerId="ADAL" clId="{54ABB73B-CBFD-4939-9F07-D5F0999824FC}" dt="2024-10-02T13:05:11.919" v="14" actId="47"/>
        <pc:sldMkLst>
          <pc:docMk/>
          <pc:sldMk cId="3846261331" sldId="292"/>
        </pc:sldMkLst>
      </pc:sldChg>
      <pc:sldChg chg="del">
        <pc:chgData name="Ryan Parker" userId="7ee766c9-27f8-4419-b20e-a9b26e408c04" providerId="ADAL" clId="{54ABB73B-CBFD-4939-9F07-D5F0999824FC}" dt="2024-10-02T13:05:12.374" v="16" actId="47"/>
        <pc:sldMkLst>
          <pc:docMk/>
          <pc:sldMk cId="53769396" sldId="293"/>
        </pc:sldMkLst>
      </pc:sldChg>
      <pc:sldChg chg="del">
        <pc:chgData name="Ryan Parker" userId="7ee766c9-27f8-4419-b20e-a9b26e408c04" providerId="ADAL" clId="{54ABB73B-CBFD-4939-9F07-D5F0999824FC}" dt="2024-10-02T13:05:12.939" v="17" actId="47"/>
        <pc:sldMkLst>
          <pc:docMk/>
          <pc:sldMk cId="2518020309" sldId="294"/>
        </pc:sldMkLst>
      </pc:sldChg>
      <pc:sldChg chg="del">
        <pc:chgData name="Ryan Parker" userId="7ee766c9-27f8-4419-b20e-a9b26e408c04" providerId="ADAL" clId="{54ABB73B-CBFD-4939-9F07-D5F0999824FC}" dt="2024-10-02T13:05:12.158" v="15" actId="47"/>
        <pc:sldMkLst>
          <pc:docMk/>
          <pc:sldMk cId="148798301" sldId="295"/>
        </pc:sldMkLst>
      </pc:sldChg>
    </pc:docChg>
  </pc:docChgLst>
  <pc:docChgLst>
    <pc:chgData name="Ryan Parker" userId="7ee766c9-27f8-4419-b20e-a9b26e408c04" providerId="ADAL" clId="{6CB76F8F-A71E-4099-9BAC-7A55DD4ACEF2}"/>
    <pc:docChg chg="undo custSel addSld delSld modSld sldOrd">
      <pc:chgData name="Ryan Parker" userId="7ee766c9-27f8-4419-b20e-a9b26e408c04" providerId="ADAL" clId="{6CB76F8F-A71E-4099-9BAC-7A55DD4ACEF2}" dt="2024-10-02T10:24:14.215" v="319" actId="20577"/>
      <pc:docMkLst>
        <pc:docMk/>
      </pc:docMkLst>
      <pc:sldChg chg="add">
        <pc:chgData name="Ryan Parker" userId="7ee766c9-27f8-4419-b20e-a9b26e408c04" providerId="ADAL" clId="{6CB76F8F-A71E-4099-9BAC-7A55DD4ACEF2}" dt="2024-10-02T10:02:11.947" v="7"/>
        <pc:sldMkLst>
          <pc:docMk/>
          <pc:sldMk cId="3725273154" sldId="268"/>
        </pc:sldMkLst>
      </pc:sldChg>
      <pc:sldChg chg="modSp mod">
        <pc:chgData name="Ryan Parker" userId="7ee766c9-27f8-4419-b20e-a9b26e408c04" providerId="ADAL" clId="{6CB76F8F-A71E-4099-9BAC-7A55DD4ACEF2}" dt="2024-10-02T10:01:38.830" v="5" actId="20577"/>
        <pc:sldMkLst>
          <pc:docMk/>
          <pc:sldMk cId="2841843846" sldId="275"/>
        </pc:sldMkLst>
        <pc:spChg chg="mod">
          <ac:chgData name="Ryan Parker" userId="7ee766c9-27f8-4419-b20e-a9b26e408c04" providerId="ADAL" clId="{6CB76F8F-A71E-4099-9BAC-7A55DD4ACEF2}" dt="2024-10-02T10:01:38.830" v="5" actId="20577"/>
          <ac:spMkLst>
            <pc:docMk/>
            <pc:sldMk cId="2841843846" sldId="275"/>
            <ac:spMk id="5" creationId="{D08E6C7A-FE4A-5A18-73B3-96D6347E4855}"/>
          </ac:spMkLst>
        </pc:spChg>
      </pc:sldChg>
      <pc:sldChg chg="addSp delSp modSp mod">
        <pc:chgData name="Ryan Parker" userId="7ee766c9-27f8-4419-b20e-a9b26e408c04" providerId="ADAL" clId="{6CB76F8F-A71E-4099-9BAC-7A55DD4ACEF2}" dt="2024-10-02T10:08:28.803" v="47" actId="1076"/>
        <pc:sldMkLst>
          <pc:docMk/>
          <pc:sldMk cId="3943233272" sldId="277"/>
        </pc:sldMkLst>
        <pc:spChg chg="del">
          <ac:chgData name="Ryan Parker" userId="7ee766c9-27f8-4419-b20e-a9b26e408c04" providerId="ADAL" clId="{6CB76F8F-A71E-4099-9BAC-7A55DD4ACEF2}" dt="2024-10-02T10:02:17.107" v="9" actId="478"/>
          <ac:spMkLst>
            <pc:docMk/>
            <pc:sldMk cId="3943233272" sldId="277"/>
            <ac:spMk id="3" creationId="{ECE90F96-3682-0734-A822-4917FA1E8AB9}"/>
          </ac:spMkLst>
        </pc:spChg>
        <pc:spChg chg="add mod">
          <ac:chgData name="Ryan Parker" userId="7ee766c9-27f8-4419-b20e-a9b26e408c04" providerId="ADAL" clId="{6CB76F8F-A71E-4099-9BAC-7A55DD4ACEF2}" dt="2024-10-02T10:08:28.803" v="47" actId="1076"/>
          <ac:spMkLst>
            <pc:docMk/>
            <pc:sldMk cId="3943233272" sldId="277"/>
            <ac:spMk id="4" creationId="{61AD2C80-A3B5-EAC0-13D8-FDE78DA20CBE}"/>
          </ac:spMkLst>
        </pc:spChg>
      </pc:sldChg>
      <pc:sldChg chg="del">
        <pc:chgData name="Ryan Parker" userId="7ee766c9-27f8-4419-b20e-a9b26e408c04" providerId="ADAL" clId="{6CB76F8F-A71E-4099-9BAC-7A55DD4ACEF2}" dt="2024-10-02T10:02:19.310" v="10" actId="47"/>
        <pc:sldMkLst>
          <pc:docMk/>
          <pc:sldMk cId="3449560718" sldId="289"/>
        </pc:sldMkLst>
      </pc:sldChg>
      <pc:sldChg chg="addSp modSp add mod">
        <pc:chgData name="Ryan Parker" userId="7ee766c9-27f8-4419-b20e-a9b26e408c04" providerId="ADAL" clId="{6CB76F8F-A71E-4099-9BAC-7A55DD4ACEF2}" dt="2024-10-02T10:11:10.208" v="119" actId="1076"/>
        <pc:sldMkLst>
          <pc:docMk/>
          <pc:sldMk cId="3579614205" sldId="289"/>
        </pc:sldMkLst>
        <pc:spChg chg="add mod">
          <ac:chgData name="Ryan Parker" userId="7ee766c9-27f8-4419-b20e-a9b26e408c04" providerId="ADAL" clId="{6CB76F8F-A71E-4099-9BAC-7A55DD4ACEF2}" dt="2024-10-02T10:11:10.208" v="119" actId="1076"/>
          <ac:spMkLst>
            <pc:docMk/>
            <pc:sldMk cId="3579614205" sldId="289"/>
            <ac:spMk id="3" creationId="{FAF33E92-A2BB-BED0-22E8-E66AAAB86452}"/>
          </ac:spMkLst>
        </pc:spChg>
      </pc:sldChg>
      <pc:sldChg chg="del">
        <pc:chgData name="Ryan Parker" userId="7ee766c9-27f8-4419-b20e-a9b26e408c04" providerId="ADAL" clId="{6CB76F8F-A71E-4099-9BAC-7A55DD4ACEF2}" dt="2024-10-02T10:02:20.082" v="11" actId="47"/>
        <pc:sldMkLst>
          <pc:docMk/>
          <pc:sldMk cId="3227959560" sldId="290"/>
        </pc:sldMkLst>
      </pc:sldChg>
      <pc:sldChg chg="addSp modSp add mod">
        <pc:chgData name="Ryan Parker" userId="7ee766c9-27f8-4419-b20e-a9b26e408c04" providerId="ADAL" clId="{6CB76F8F-A71E-4099-9BAC-7A55DD4ACEF2}" dt="2024-10-02T10:12:06.510" v="160" actId="20577"/>
        <pc:sldMkLst>
          <pc:docMk/>
          <pc:sldMk cId="4086305014" sldId="290"/>
        </pc:sldMkLst>
        <pc:spChg chg="add mod">
          <ac:chgData name="Ryan Parker" userId="7ee766c9-27f8-4419-b20e-a9b26e408c04" providerId="ADAL" clId="{6CB76F8F-A71E-4099-9BAC-7A55DD4ACEF2}" dt="2024-10-02T10:12:06.510" v="160" actId="20577"/>
          <ac:spMkLst>
            <pc:docMk/>
            <pc:sldMk cId="4086305014" sldId="290"/>
            <ac:spMk id="3" creationId="{0E3C4029-07A7-2597-6F1F-BFF1FD1CB348}"/>
          </ac:spMkLst>
        </pc:spChg>
      </pc:sldChg>
      <pc:sldChg chg="del">
        <pc:chgData name="Ryan Parker" userId="7ee766c9-27f8-4419-b20e-a9b26e408c04" providerId="ADAL" clId="{6CB76F8F-A71E-4099-9BAC-7A55DD4ACEF2}" dt="2024-10-02T10:02:21.718" v="12" actId="47"/>
        <pc:sldMkLst>
          <pc:docMk/>
          <pc:sldMk cId="1731678961" sldId="291"/>
        </pc:sldMkLst>
      </pc:sldChg>
      <pc:sldChg chg="addSp modSp add mod">
        <pc:chgData name="Ryan Parker" userId="7ee766c9-27f8-4419-b20e-a9b26e408c04" providerId="ADAL" clId="{6CB76F8F-A71E-4099-9BAC-7A55DD4ACEF2}" dt="2024-10-02T10:13:12.121" v="191" actId="20577"/>
        <pc:sldMkLst>
          <pc:docMk/>
          <pc:sldMk cId="3636816550" sldId="291"/>
        </pc:sldMkLst>
        <pc:spChg chg="add mod">
          <ac:chgData name="Ryan Parker" userId="7ee766c9-27f8-4419-b20e-a9b26e408c04" providerId="ADAL" clId="{6CB76F8F-A71E-4099-9BAC-7A55DD4ACEF2}" dt="2024-10-02T10:13:12.121" v="191" actId="20577"/>
          <ac:spMkLst>
            <pc:docMk/>
            <pc:sldMk cId="3636816550" sldId="291"/>
            <ac:spMk id="3" creationId="{5AD0B838-8430-B359-8E9F-F188F96D5098}"/>
          </ac:spMkLst>
        </pc:spChg>
      </pc:sldChg>
      <pc:sldChg chg="del">
        <pc:chgData name="Ryan Parker" userId="7ee766c9-27f8-4419-b20e-a9b26e408c04" providerId="ADAL" clId="{6CB76F8F-A71E-4099-9BAC-7A55DD4ACEF2}" dt="2024-10-02T10:02:22.823" v="13" actId="47"/>
        <pc:sldMkLst>
          <pc:docMk/>
          <pc:sldMk cId="1760277692" sldId="292"/>
        </pc:sldMkLst>
      </pc:sldChg>
      <pc:sldChg chg="addSp modSp add mod">
        <pc:chgData name="Ryan Parker" userId="7ee766c9-27f8-4419-b20e-a9b26e408c04" providerId="ADAL" clId="{6CB76F8F-A71E-4099-9BAC-7A55DD4ACEF2}" dt="2024-10-02T10:14:14.455" v="238" actId="14100"/>
        <pc:sldMkLst>
          <pc:docMk/>
          <pc:sldMk cId="3846261331" sldId="292"/>
        </pc:sldMkLst>
        <pc:spChg chg="add mod">
          <ac:chgData name="Ryan Parker" userId="7ee766c9-27f8-4419-b20e-a9b26e408c04" providerId="ADAL" clId="{6CB76F8F-A71E-4099-9BAC-7A55DD4ACEF2}" dt="2024-10-02T10:14:14.455" v="238" actId="14100"/>
          <ac:spMkLst>
            <pc:docMk/>
            <pc:sldMk cId="3846261331" sldId="292"/>
            <ac:spMk id="3" creationId="{89DAE09B-6150-416F-4AD3-CE0730E36F97}"/>
          </ac:spMkLst>
        </pc:spChg>
      </pc:sldChg>
      <pc:sldChg chg="addSp modSp add mod">
        <pc:chgData name="Ryan Parker" userId="7ee766c9-27f8-4419-b20e-a9b26e408c04" providerId="ADAL" clId="{6CB76F8F-A71E-4099-9BAC-7A55DD4ACEF2}" dt="2024-10-02T10:20:16.028" v="302" actId="20577"/>
        <pc:sldMkLst>
          <pc:docMk/>
          <pc:sldMk cId="53769396" sldId="293"/>
        </pc:sldMkLst>
        <pc:spChg chg="add mod">
          <ac:chgData name="Ryan Parker" userId="7ee766c9-27f8-4419-b20e-a9b26e408c04" providerId="ADAL" clId="{6CB76F8F-A71E-4099-9BAC-7A55DD4ACEF2}" dt="2024-10-02T10:20:16.028" v="302" actId="20577"/>
          <ac:spMkLst>
            <pc:docMk/>
            <pc:sldMk cId="53769396" sldId="293"/>
            <ac:spMk id="3" creationId="{D6214393-3408-E75F-25A1-234C31228898}"/>
          </ac:spMkLst>
        </pc:spChg>
      </pc:sldChg>
      <pc:sldChg chg="del">
        <pc:chgData name="Ryan Parker" userId="7ee766c9-27f8-4419-b20e-a9b26e408c04" providerId="ADAL" clId="{6CB76F8F-A71E-4099-9BAC-7A55DD4ACEF2}" dt="2024-10-02T10:02:23.642" v="14" actId="47"/>
        <pc:sldMkLst>
          <pc:docMk/>
          <pc:sldMk cId="3545208741" sldId="293"/>
        </pc:sldMkLst>
      </pc:sldChg>
      <pc:sldChg chg="addSp modSp add mod">
        <pc:chgData name="Ryan Parker" userId="7ee766c9-27f8-4419-b20e-a9b26e408c04" providerId="ADAL" clId="{6CB76F8F-A71E-4099-9BAC-7A55DD4ACEF2}" dt="2024-10-02T10:24:14.215" v="319" actId="20577"/>
        <pc:sldMkLst>
          <pc:docMk/>
          <pc:sldMk cId="2518020309" sldId="294"/>
        </pc:sldMkLst>
        <pc:spChg chg="add mod">
          <ac:chgData name="Ryan Parker" userId="7ee766c9-27f8-4419-b20e-a9b26e408c04" providerId="ADAL" clId="{6CB76F8F-A71E-4099-9BAC-7A55DD4ACEF2}" dt="2024-10-02T10:24:14.215" v="319" actId="20577"/>
          <ac:spMkLst>
            <pc:docMk/>
            <pc:sldMk cId="2518020309" sldId="294"/>
            <ac:spMk id="3" creationId="{B5C6BA58-4053-A454-9208-114ECAA1C5FE}"/>
          </ac:spMkLst>
        </pc:spChg>
      </pc:sldChg>
      <pc:sldChg chg="del">
        <pc:chgData name="Ryan Parker" userId="7ee766c9-27f8-4419-b20e-a9b26e408c04" providerId="ADAL" clId="{6CB76F8F-A71E-4099-9BAC-7A55DD4ACEF2}" dt="2024-10-02T10:02:25.464" v="15" actId="47"/>
        <pc:sldMkLst>
          <pc:docMk/>
          <pc:sldMk cId="3043719199" sldId="294"/>
        </pc:sldMkLst>
      </pc:sldChg>
      <pc:sldChg chg="addSp modSp add mod ord">
        <pc:chgData name="Ryan Parker" userId="7ee766c9-27f8-4419-b20e-a9b26e408c04" providerId="ADAL" clId="{6CB76F8F-A71E-4099-9BAC-7A55DD4ACEF2}" dt="2024-10-02T10:19:40.749" v="287" actId="1076"/>
        <pc:sldMkLst>
          <pc:docMk/>
          <pc:sldMk cId="148798301" sldId="295"/>
        </pc:sldMkLst>
        <pc:spChg chg="add mod">
          <ac:chgData name="Ryan Parker" userId="7ee766c9-27f8-4419-b20e-a9b26e408c04" providerId="ADAL" clId="{6CB76F8F-A71E-4099-9BAC-7A55DD4ACEF2}" dt="2024-10-02T10:19:26.095" v="284" actId="20577"/>
          <ac:spMkLst>
            <pc:docMk/>
            <pc:sldMk cId="148798301" sldId="295"/>
            <ac:spMk id="3" creationId="{63212931-1946-899B-1440-1DD53EA7CAC6}"/>
          </ac:spMkLst>
        </pc:spChg>
        <pc:grpChg chg="add mod">
          <ac:chgData name="Ryan Parker" userId="7ee766c9-27f8-4419-b20e-a9b26e408c04" providerId="ADAL" clId="{6CB76F8F-A71E-4099-9BAC-7A55DD4ACEF2}" dt="2024-10-02T10:19:40.749" v="287" actId="1076"/>
          <ac:grpSpMkLst>
            <pc:docMk/>
            <pc:sldMk cId="148798301" sldId="295"/>
            <ac:grpSpMk id="4" creationId="{0DF58D95-AC8F-CD28-D48D-ED8BBC59256E}"/>
          </ac:grpSpMkLst>
        </pc:grpChg>
        <pc:picChg chg="mod">
          <ac:chgData name="Ryan Parker" userId="7ee766c9-27f8-4419-b20e-a9b26e408c04" providerId="ADAL" clId="{6CB76F8F-A71E-4099-9BAC-7A55DD4ACEF2}" dt="2024-10-02T10:18:15.655" v="256"/>
          <ac:picMkLst>
            <pc:docMk/>
            <pc:sldMk cId="148798301" sldId="295"/>
            <ac:picMk id="5" creationId="{82475F33-8CC7-C20F-9404-278B5435ABD4}"/>
          </ac:picMkLst>
        </pc:picChg>
        <pc:picChg chg="mod">
          <ac:chgData name="Ryan Parker" userId="7ee766c9-27f8-4419-b20e-a9b26e408c04" providerId="ADAL" clId="{6CB76F8F-A71E-4099-9BAC-7A55DD4ACEF2}" dt="2024-10-02T10:18:15.655" v="256"/>
          <ac:picMkLst>
            <pc:docMk/>
            <pc:sldMk cId="148798301" sldId="295"/>
            <ac:picMk id="6" creationId="{ACF3F0ED-4605-5D0E-D4E5-251C18829986}"/>
          </ac:picMkLst>
        </pc:picChg>
      </pc:sldChg>
      <pc:sldChg chg="add del">
        <pc:chgData name="Ryan Parker" userId="7ee766c9-27f8-4419-b20e-a9b26e408c04" providerId="ADAL" clId="{6CB76F8F-A71E-4099-9BAC-7A55DD4ACEF2}" dt="2024-10-02T10:02:13.520" v="8" actId="47"/>
        <pc:sldMkLst>
          <pc:docMk/>
          <pc:sldMk cId="2553351540" sldId="295"/>
        </pc:sldMkLst>
      </pc:sldChg>
    </pc:docChg>
  </pc:docChgLst>
  <pc:docChgLst>
    <pc:chgData name="Ryan Parker" userId="7ee766c9-27f8-4419-b20e-a9b26e408c04" providerId="ADAL" clId="{B58F4FC0-3E45-4A25-9CD4-28E253582021}"/>
    <pc:docChg chg="custSel addSld delSld modSld sldOrd">
      <pc:chgData name="Ryan Parker" userId="7ee766c9-27f8-4419-b20e-a9b26e408c04" providerId="ADAL" clId="{B58F4FC0-3E45-4A25-9CD4-28E253582021}" dt="2024-10-10T10:54:34.358" v="248" actId="20577"/>
      <pc:docMkLst>
        <pc:docMk/>
      </pc:docMkLst>
      <pc:sldChg chg="add ord setBg">
        <pc:chgData name="Ryan Parker" userId="7ee766c9-27f8-4419-b20e-a9b26e408c04" providerId="ADAL" clId="{B58F4FC0-3E45-4A25-9CD4-28E253582021}" dt="2024-10-07T08:55:53.330" v="41"/>
        <pc:sldMkLst>
          <pc:docMk/>
          <pc:sldMk cId="2029834181" sldId="256"/>
        </pc:sldMkLst>
      </pc:sldChg>
      <pc:sldChg chg="del">
        <pc:chgData name="Ryan Parker" userId="7ee766c9-27f8-4419-b20e-a9b26e408c04" providerId="ADAL" clId="{B58F4FC0-3E45-4A25-9CD4-28E253582021}" dt="2024-10-07T08:52:31.761" v="8" actId="47"/>
        <pc:sldMkLst>
          <pc:docMk/>
          <pc:sldMk cId="2573100753" sldId="258"/>
        </pc:sldMkLst>
      </pc:sldChg>
      <pc:sldChg chg="modSp mod">
        <pc:chgData name="Ryan Parker" userId="7ee766c9-27f8-4419-b20e-a9b26e408c04" providerId="ADAL" clId="{B58F4FC0-3E45-4A25-9CD4-28E253582021}" dt="2024-10-07T08:52:06.299" v="6" actId="27636"/>
        <pc:sldMkLst>
          <pc:docMk/>
          <pc:sldMk cId="2841843846" sldId="275"/>
        </pc:sldMkLst>
        <pc:spChg chg="mod">
          <ac:chgData name="Ryan Parker" userId="7ee766c9-27f8-4419-b20e-a9b26e408c04" providerId="ADAL" clId="{B58F4FC0-3E45-4A25-9CD4-28E253582021}" dt="2024-10-07T08:52:06.299" v="6" actId="27636"/>
          <ac:spMkLst>
            <pc:docMk/>
            <pc:sldMk cId="2841843846" sldId="275"/>
            <ac:spMk id="5" creationId="{D08E6C7A-FE4A-5A18-73B3-96D6347E4855}"/>
          </ac:spMkLst>
        </pc:spChg>
      </pc:sldChg>
      <pc:sldChg chg="addSp delSp modSp mod">
        <pc:chgData name="Ryan Parker" userId="7ee766c9-27f8-4419-b20e-a9b26e408c04" providerId="ADAL" clId="{B58F4FC0-3E45-4A25-9CD4-28E253582021}" dt="2024-10-07T08:57:01.997" v="84" actId="313"/>
        <pc:sldMkLst>
          <pc:docMk/>
          <pc:sldMk cId="3943233272" sldId="277"/>
        </pc:sldMkLst>
        <pc:spChg chg="add mod">
          <ac:chgData name="Ryan Parker" userId="7ee766c9-27f8-4419-b20e-a9b26e408c04" providerId="ADAL" clId="{B58F4FC0-3E45-4A25-9CD4-28E253582021}" dt="2024-10-07T08:57:01.997" v="84" actId="313"/>
          <ac:spMkLst>
            <pc:docMk/>
            <pc:sldMk cId="3943233272" sldId="277"/>
            <ac:spMk id="2" creationId="{FE8DC387-160A-225B-05F2-38C58366EBBD}"/>
          </ac:spMkLst>
        </pc:spChg>
        <pc:spChg chg="del">
          <ac:chgData name="Ryan Parker" userId="7ee766c9-27f8-4419-b20e-a9b26e408c04" providerId="ADAL" clId="{B58F4FC0-3E45-4A25-9CD4-28E253582021}" dt="2024-10-07T08:52:30.188" v="7" actId="478"/>
          <ac:spMkLst>
            <pc:docMk/>
            <pc:sldMk cId="3943233272" sldId="277"/>
            <ac:spMk id="3" creationId="{972242C0-BF0A-76AA-19F3-87021DED5EFE}"/>
          </ac:spMkLst>
        </pc:spChg>
      </pc:sldChg>
      <pc:sldChg chg="addSp modSp add mod">
        <pc:chgData name="Ryan Parker" userId="7ee766c9-27f8-4419-b20e-a9b26e408c04" providerId="ADAL" clId="{B58F4FC0-3E45-4A25-9CD4-28E253582021}" dt="2024-10-10T10:54:34.358" v="248" actId="20577"/>
        <pc:sldMkLst>
          <pc:docMk/>
          <pc:sldMk cId="522877131" sldId="278"/>
        </pc:sldMkLst>
        <pc:spChg chg="add mod">
          <ac:chgData name="Ryan Parker" userId="7ee766c9-27f8-4419-b20e-a9b26e408c04" providerId="ADAL" clId="{B58F4FC0-3E45-4A25-9CD4-28E253582021}" dt="2024-10-10T10:54:34.358" v="248" actId="20577"/>
          <ac:spMkLst>
            <pc:docMk/>
            <pc:sldMk cId="522877131" sldId="278"/>
            <ac:spMk id="3" creationId="{531CC669-E419-4AA6-17C1-7FBEE7E3CAB8}"/>
          </ac:spMkLst>
        </pc:spChg>
      </pc:sldChg>
      <pc:sldChg chg="addSp modSp add mod">
        <pc:chgData name="Ryan Parker" userId="7ee766c9-27f8-4419-b20e-a9b26e408c04" providerId="ADAL" clId="{B58F4FC0-3E45-4A25-9CD4-28E253582021}" dt="2024-10-07T09:33:13.879" v="190" actId="1076"/>
        <pc:sldMkLst>
          <pc:docMk/>
          <pc:sldMk cId="2252768278" sldId="279"/>
        </pc:sldMkLst>
        <pc:spChg chg="add mod">
          <ac:chgData name="Ryan Parker" userId="7ee766c9-27f8-4419-b20e-a9b26e408c04" providerId="ADAL" clId="{B58F4FC0-3E45-4A25-9CD4-28E253582021}" dt="2024-10-07T09:33:05.007" v="185" actId="6549"/>
          <ac:spMkLst>
            <pc:docMk/>
            <pc:sldMk cId="2252768278" sldId="279"/>
            <ac:spMk id="3" creationId="{A870CC2C-8241-3C99-F192-25594EEB31ED}"/>
          </ac:spMkLst>
        </pc:spChg>
        <pc:picChg chg="add mod">
          <ac:chgData name="Ryan Parker" userId="7ee766c9-27f8-4419-b20e-a9b26e408c04" providerId="ADAL" clId="{B58F4FC0-3E45-4A25-9CD4-28E253582021}" dt="2024-10-07T09:33:13.879" v="190" actId="1076"/>
          <ac:picMkLst>
            <pc:docMk/>
            <pc:sldMk cId="2252768278" sldId="279"/>
            <ac:picMk id="5" creationId="{28A67A06-92CD-8F68-3F99-32F8679EABF2}"/>
          </ac:picMkLst>
        </pc:picChg>
      </pc:sldChg>
      <pc:sldChg chg="addSp modSp add mod">
        <pc:chgData name="Ryan Parker" userId="7ee766c9-27f8-4419-b20e-a9b26e408c04" providerId="ADAL" clId="{B58F4FC0-3E45-4A25-9CD4-28E253582021}" dt="2024-10-07T08:55:34.020" v="38" actId="13926"/>
        <pc:sldMkLst>
          <pc:docMk/>
          <pc:sldMk cId="1495622487" sldId="280"/>
        </pc:sldMkLst>
        <pc:spChg chg="add mod">
          <ac:chgData name="Ryan Parker" userId="7ee766c9-27f8-4419-b20e-a9b26e408c04" providerId="ADAL" clId="{B58F4FC0-3E45-4A25-9CD4-28E253582021}" dt="2024-10-07T08:55:34.020" v="38" actId="13926"/>
          <ac:spMkLst>
            <pc:docMk/>
            <pc:sldMk cId="1495622487" sldId="280"/>
            <ac:spMk id="3" creationId="{1BFACC60-8668-C2A4-78B2-CCF717D61FEF}"/>
          </ac:spMkLst>
        </pc:spChg>
      </pc:sldChg>
      <pc:sldChg chg="addSp modSp add mod">
        <pc:chgData name="Ryan Parker" userId="7ee766c9-27f8-4419-b20e-a9b26e408c04" providerId="ADAL" clId="{B58F4FC0-3E45-4A25-9CD4-28E253582021}" dt="2024-10-07T09:33:48.626" v="201" actId="1076"/>
        <pc:sldMkLst>
          <pc:docMk/>
          <pc:sldMk cId="886289836" sldId="281"/>
        </pc:sldMkLst>
        <pc:spChg chg="add mod">
          <ac:chgData name="Ryan Parker" userId="7ee766c9-27f8-4419-b20e-a9b26e408c04" providerId="ADAL" clId="{B58F4FC0-3E45-4A25-9CD4-28E253582021}" dt="2024-10-07T09:33:48.626" v="201" actId="1076"/>
          <ac:spMkLst>
            <pc:docMk/>
            <pc:sldMk cId="886289836" sldId="281"/>
            <ac:spMk id="3" creationId="{533F1D5E-3967-A7F4-5FCF-79E5BD6DF3E0}"/>
          </ac:spMkLst>
        </pc:spChg>
      </pc:sldChg>
      <pc:sldChg chg="addSp modSp add mod">
        <pc:chgData name="Ryan Parker" userId="7ee766c9-27f8-4419-b20e-a9b26e408c04" providerId="ADAL" clId="{B58F4FC0-3E45-4A25-9CD4-28E253582021}" dt="2024-10-07T08:56:24.563" v="54" actId="14100"/>
        <pc:sldMkLst>
          <pc:docMk/>
          <pc:sldMk cId="2082190360" sldId="282"/>
        </pc:sldMkLst>
        <pc:spChg chg="add mod">
          <ac:chgData name="Ryan Parker" userId="7ee766c9-27f8-4419-b20e-a9b26e408c04" providerId="ADAL" clId="{B58F4FC0-3E45-4A25-9CD4-28E253582021}" dt="2024-10-07T08:56:24.563" v="54" actId="14100"/>
          <ac:spMkLst>
            <pc:docMk/>
            <pc:sldMk cId="2082190360" sldId="282"/>
            <ac:spMk id="3" creationId="{8D8A8310-6ED2-4161-D6C3-6CB9910CC833}"/>
          </ac:spMkLst>
        </pc:spChg>
      </pc:sldChg>
      <pc:sldChg chg="del">
        <pc:chgData name="Ryan Parker" userId="7ee766c9-27f8-4419-b20e-a9b26e408c04" providerId="ADAL" clId="{B58F4FC0-3E45-4A25-9CD4-28E253582021}" dt="2024-10-07T08:52:32.062" v="9" actId="47"/>
        <pc:sldMkLst>
          <pc:docMk/>
          <pc:sldMk cId="3420061865" sldId="287"/>
        </pc:sldMkLst>
      </pc:sldChg>
      <pc:sldChg chg="del">
        <pc:chgData name="Ryan Parker" userId="7ee766c9-27f8-4419-b20e-a9b26e408c04" providerId="ADAL" clId="{B58F4FC0-3E45-4A25-9CD4-28E253582021}" dt="2024-10-07T08:52:32.363" v="10" actId="47"/>
        <pc:sldMkLst>
          <pc:docMk/>
          <pc:sldMk cId="1030764909" sldId="288"/>
        </pc:sldMkLst>
      </pc:sldChg>
      <pc:sldChg chg="del">
        <pc:chgData name="Ryan Parker" userId="7ee766c9-27f8-4419-b20e-a9b26e408c04" providerId="ADAL" clId="{B58F4FC0-3E45-4A25-9CD4-28E253582021}" dt="2024-10-07T08:52:32.564" v="11" actId="47"/>
        <pc:sldMkLst>
          <pc:docMk/>
          <pc:sldMk cId="464636267" sldId="289"/>
        </pc:sldMkLst>
      </pc:sldChg>
      <pc:sldChg chg="del">
        <pc:chgData name="Ryan Parker" userId="7ee766c9-27f8-4419-b20e-a9b26e408c04" providerId="ADAL" clId="{B58F4FC0-3E45-4A25-9CD4-28E253582021}" dt="2024-10-07T08:52:32.734" v="12" actId="47"/>
        <pc:sldMkLst>
          <pc:docMk/>
          <pc:sldMk cId="1030982146" sldId="290"/>
        </pc:sldMkLst>
      </pc:sldChg>
      <pc:sldChg chg="del">
        <pc:chgData name="Ryan Parker" userId="7ee766c9-27f8-4419-b20e-a9b26e408c04" providerId="ADAL" clId="{B58F4FC0-3E45-4A25-9CD4-28E253582021}" dt="2024-10-07T08:52:33.267" v="13" actId="47"/>
        <pc:sldMkLst>
          <pc:docMk/>
          <pc:sldMk cId="1526197138" sldId="29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3F7C33E-A8B3-4F15-A6F6-3558DAB9019E}" type="datetimeFigureOut">
              <a:rPr lang="en-GB" smtClean="0"/>
              <a:t>06/12/2024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5487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06/12/2024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2014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06/12/2024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1488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06/12/2024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9319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06/12/2024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714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06/12/2024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8395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06/12/2024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183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06/12/2024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3406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06/12/2024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6845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06/12/2024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1812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06/12/2024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5997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A44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C3F7C33E-A8B3-4F15-A6F6-3558DAB9019E}" type="datetimeFigureOut">
              <a:rPr lang="en-GB" smtClean="0"/>
              <a:t>06/12/2024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655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T787XJGEwdo?feature=oembed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gi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9F0A4388-A36D-1947-830B-69C9BAF61312}"/>
              </a:ext>
            </a:extLst>
          </p:cNvPr>
          <p:cNvSpPr txBox="1">
            <a:spLocks/>
          </p:cNvSpPr>
          <p:nvPr/>
        </p:nvSpPr>
        <p:spPr>
          <a:xfrm>
            <a:off x="4644272" y="1546994"/>
            <a:ext cx="2444685" cy="4158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marR="0" lvl="0" indent="0" algn="l" defTabSz="914400" rtl="0" eaLnBrk="1" fontAlgn="auto" latinLnBrk="0" hangingPunct="1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rgbClr val="94B6D2"/>
              </a:buClr>
              <a:buSzPct val="80000"/>
              <a:buFont typeface="Corbel" pitchFamily="34" charset="0"/>
              <a:buNone/>
              <a:tabLst/>
              <a:defRPr/>
            </a:pPr>
            <a:r>
              <a:rPr kumimoji="0" lang="en-GB" sz="2200" b="0" i="0" u="none" strike="noStrike" kern="1200" cap="none" spc="0" normalizeH="0" baseline="0" noProof="0" dirty="0">
                <a:ln>
                  <a:noFill/>
                </a:ln>
                <a:solidFill>
                  <a:srgbClr val="94B6D2"/>
                </a:solidFill>
                <a:effectLst/>
                <a:highlight>
                  <a:srgbClr val="FFFF00"/>
                </a:highlight>
                <a:uLnTx/>
                <a:uFillTx/>
                <a:latin typeface="Corbel" panose="020B0503020204020204"/>
                <a:ea typeface="+mn-ea"/>
                <a:cs typeface="+mn-cs"/>
              </a:rPr>
              <a:t>Add new branding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D08E6C7A-FE4A-5A18-73B3-96D6347E4855}"/>
              </a:ext>
            </a:extLst>
          </p:cNvPr>
          <p:cNvSpPr txBox="1">
            <a:spLocks/>
          </p:cNvSpPr>
          <p:nvPr/>
        </p:nvSpPr>
        <p:spPr>
          <a:xfrm>
            <a:off x="3586899" y="4895154"/>
            <a:ext cx="5018202" cy="7252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rgbClr val="FFA445"/>
                </a:solidFill>
                <a:effectLst/>
                <a:uLnTx/>
                <a:uFillTx/>
                <a:latin typeface="Corbel" panose="020B0503020204020204"/>
                <a:ea typeface="+mj-ea"/>
                <a:cs typeface="+mj-cs"/>
              </a:rPr>
              <a:t>Week </a:t>
            </a:r>
            <a:r>
              <a:rPr lang="en-GB" dirty="0">
                <a:solidFill>
                  <a:srgbClr val="FFA445"/>
                </a:solidFill>
                <a:latin typeface="Corbel" panose="020B0503020204020204"/>
              </a:rPr>
              <a:t>Five</a:t>
            </a:r>
            <a:r>
              <a: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rgbClr val="FFA445"/>
                </a:solidFill>
                <a:effectLst/>
                <a:uLnTx/>
                <a:uFillTx/>
                <a:latin typeface="Corbel" panose="020B0503020204020204"/>
                <a:ea typeface="+mj-ea"/>
                <a:cs typeface="+mj-cs"/>
              </a:rPr>
              <a:t>, Plan </a:t>
            </a:r>
            <a:r>
              <a:rPr lang="en-GB" dirty="0">
                <a:solidFill>
                  <a:srgbClr val="FFA445"/>
                </a:solidFill>
                <a:latin typeface="Corbel" panose="020B0503020204020204"/>
              </a:rPr>
              <a:t>Three</a:t>
            </a:r>
            <a:endParaRPr kumimoji="0" lang="en-GB" sz="4400" b="0" i="0" u="none" strike="noStrike" kern="1200" cap="none" spc="0" normalizeH="0" baseline="0" noProof="0" dirty="0">
              <a:ln>
                <a:noFill/>
              </a:ln>
              <a:solidFill>
                <a:srgbClr val="FFA445"/>
              </a:solidFill>
              <a:effectLst/>
              <a:uLnTx/>
              <a:uFillTx/>
              <a:latin typeface="Corbel" panose="020B0503020204020204"/>
              <a:ea typeface="+mj-ea"/>
              <a:cs typeface="+mj-cs"/>
            </a:endParaRPr>
          </a:p>
        </p:txBody>
      </p:sp>
      <p:pic>
        <p:nvPicPr>
          <p:cNvPr id="2" name="Picture 1" descr="A ladder on an orange background&#10;&#10;Description automatically generated">
            <a:extLst>
              <a:ext uri="{FF2B5EF4-FFF2-40B4-BE49-F238E27FC236}">
                <a16:creationId xmlns:a16="http://schemas.microsoft.com/office/drawing/2014/main" id="{22E609EA-A1FA-3784-16F1-22A6CB9690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1494" y="597730"/>
            <a:ext cx="4109011" cy="410901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418438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E8DC387-160A-225B-05F2-38C58366EBBD}"/>
              </a:ext>
            </a:extLst>
          </p:cNvPr>
          <p:cNvSpPr txBox="1"/>
          <p:nvPr/>
        </p:nvSpPr>
        <p:spPr>
          <a:xfrm>
            <a:off x="3098276" y="1800520"/>
            <a:ext cx="599544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/>
              <a:t>Worship</a:t>
            </a:r>
          </a:p>
          <a:p>
            <a:pPr algn="ctr"/>
            <a:endParaRPr lang="en-GB" sz="5400" dirty="0"/>
          </a:p>
          <a:p>
            <a:pPr algn="ctr"/>
            <a:r>
              <a:rPr lang="en-GB" sz="5400" dirty="0"/>
              <a:t>‘showing worth’</a:t>
            </a:r>
          </a:p>
        </p:txBody>
      </p:sp>
    </p:spTree>
    <p:extLst>
      <p:ext uri="{BB962C8B-B14F-4D97-AF65-F5344CB8AC3E}">
        <p14:creationId xmlns:p14="http://schemas.microsoft.com/office/powerpoint/2010/main" val="39432332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31CC669-E419-4AA6-17C1-7FBEE7E3CAB8}"/>
              </a:ext>
            </a:extLst>
          </p:cNvPr>
          <p:cNvSpPr txBox="1"/>
          <p:nvPr/>
        </p:nvSpPr>
        <p:spPr>
          <a:xfrm>
            <a:off x="1360209" y="1313965"/>
            <a:ext cx="9471581" cy="42300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4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Different people show worth to God in different ways. E.g.: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GB" sz="24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Praying to God in a quiet place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GB" sz="24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Through loving and caring for others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GB" sz="24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Through reading </a:t>
            </a:r>
            <a:r>
              <a:rPr lang="en-GB" sz="2400" dirty="0"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sacred texts/wisdom, such as the bible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GB" sz="24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Through using gifts and talents to make the world a better place for others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GB" sz="24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Through looking after the world (e.g. litter picking)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n-GB" sz="24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Through joining with other worshippers to celebrate and learn more about God (e.g. at church) 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28771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870CC2C-8241-3C99-F192-25594EEB31ED}"/>
              </a:ext>
            </a:extLst>
          </p:cNvPr>
          <p:cNvSpPr txBox="1"/>
          <p:nvPr/>
        </p:nvSpPr>
        <p:spPr>
          <a:xfrm>
            <a:off x="3131269" y="1182221"/>
            <a:ext cx="592946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6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is courageous advocacy?</a:t>
            </a:r>
          </a:p>
          <a:p>
            <a:endParaRPr lang="en-GB" sz="3600" dirty="0"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28A67A06-92CD-8F68-3F99-32F8679EAB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1405" y="2743200"/>
            <a:ext cx="2809188" cy="2809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27682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nline Media 1" title="Pupil Video - Week 5: Worshipping">
            <a:hlinkClick r:id="" action="ppaction://media"/>
            <a:extLst>
              <a:ext uri="{FF2B5EF4-FFF2-40B4-BE49-F238E27FC236}">
                <a16:creationId xmlns:a16="http://schemas.microsoft.com/office/drawing/2014/main" id="{64415269-381A-E632-DC06-0192C39B7273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946547" y="519552"/>
            <a:ext cx="10298906" cy="5818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5622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33F1D5E-3967-A7F4-5FCF-79E5BD6DF3E0}"/>
              </a:ext>
            </a:extLst>
          </p:cNvPr>
          <p:cNvSpPr txBox="1"/>
          <p:nvPr/>
        </p:nvSpPr>
        <p:spPr>
          <a:xfrm>
            <a:off x="1090367" y="1304947"/>
            <a:ext cx="10011266" cy="31118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32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 could we stand up to make the world a better place?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3200" dirty="0"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3200" dirty="0">
              <a:effectLst/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3200" dirty="0"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32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Could this be seen as worship? </a:t>
            </a:r>
            <a:endParaRPr lang="en-GB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62898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screen shot of a person&#10;&#10;Description generated with very high confidence">
            <a:extLst>
              <a:ext uri="{FF2B5EF4-FFF2-40B4-BE49-F238E27FC236}">
                <a16:creationId xmlns:a16="http://schemas.microsoft.com/office/drawing/2014/main" id="{FF5E7494-CAEE-4064-830F-676067CDDFF0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49866" y="4003329"/>
            <a:ext cx="4316890" cy="2548175"/>
          </a:xfrm>
          <a:prstGeom prst="rect">
            <a:avLst/>
          </a:prstGeom>
        </p:spPr>
      </p:pic>
      <p:pic>
        <p:nvPicPr>
          <p:cNvPr id="5" name="Picture 4" descr="A close up of a logo&#10;&#10;Description generated with very high confidence">
            <a:extLst>
              <a:ext uri="{FF2B5EF4-FFF2-40B4-BE49-F238E27FC236}">
                <a16:creationId xmlns:a16="http://schemas.microsoft.com/office/drawing/2014/main" id="{55BCDB8E-DD57-486A-9DE1-0144A11679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248" y="371583"/>
            <a:ext cx="3493193" cy="3318533"/>
          </a:xfrm>
          <a:prstGeom prst="rect">
            <a:avLst/>
          </a:prstGeom>
        </p:spPr>
      </p:pic>
      <p:pic>
        <p:nvPicPr>
          <p:cNvPr id="6" name="Picture 5" descr="A person holding a sign&#10;&#10;Description generated with high confidence">
            <a:extLst>
              <a:ext uri="{FF2B5EF4-FFF2-40B4-BE49-F238E27FC236}">
                <a16:creationId xmlns:a16="http://schemas.microsoft.com/office/drawing/2014/main" id="{C1F721CD-D523-4D6B-9E08-3ED855010F83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26883"/>
          <a:stretch/>
        </p:blipFill>
        <p:spPr>
          <a:xfrm>
            <a:off x="4250633" y="306496"/>
            <a:ext cx="3999727" cy="2924491"/>
          </a:xfrm>
          <a:prstGeom prst="rect">
            <a:avLst/>
          </a:prstGeom>
        </p:spPr>
      </p:pic>
      <p:pic>
        <p:nvPicPr>
          <p:cNvPr id="7" name="Picture 6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F8031FA3-95D2-4470-81C3-62DAA03FE9C4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860757" y="3428999"/>
            <a:ext cx="3493193" cy="3095289"/>
          </a:xfrm>
          <a:prstGeom prst="rect">
            <a:avLst/>
          </a:prstGeom>
        </p:spPr>
      </p:pic>
      <p:pic>
        <p:nvPicPr>
          <p:cNvPr id="8" name="Content Placeholder 4" descr="A close up of furniture&#10;&#10;Description generated with high confidence">
            <a:extLst>
              <a:ext uri="{FF2B5EF4-FFF2-40B4-BE49-F238E27FC236}">
                <a16:creationId xmlns:a16="http://schemas.microsoft.com/office/drawing/2014/main" id="{40972454-3742-46BE-B948-4044A476E41F}"/>
              </a:ext>
            </a:extLst>
          </p:cNvPr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15356" y="246994"/>
            <a:ext cx="3413832" cy="2560374"/>
          </a:xfrm>
          <a:prstGeom prst="rect">
            <a:avLst/>
          </a:prstGeom>
        </p:spPr>
      </p:pic>
      <p:pic>
        <p:nvPicPr>
          <p:cNvPr id="9" name="Picture 8" descr="A black sign with white text&#10;&#10;Description generated with very high confidence">
            <a:extLst>
              <a:ext uri="{FF2B5EF4-FFF2-40B4-BE49-F238E27FC236}">
                <a16:creationId xmlns:a16="http://schemas.microsoft.com/office/drawing/2014/main" id="{5FD1FBDE-142B-485F-8107-FC7BBC2B9551}"/>
              </a:ext>
            </a:extLst>
          </p:cNvPr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73945" y="3227635"/>
            <a:ext cx="3296653" cy="3296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98341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D8A8310-6ED2-4161-D6C3-6CB9910CC833}"/>
              </a:ext>
            </a:extLst>
          </p:cNvPr>
          <p:cNvSpPr txBox="1"/>
          <p:nvPr/>
        </p:nvSpPr>
        <p:spPr>
          <a:xfrm>
            <a:off x="1784023" y="1474630"/>
            <a:ext cx="9292472" cy="36387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32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Prayer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3200" dirty="0"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32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Lord, Inspire and grant us the courage to stand up for what is right and make the world a better place for all.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3200" dirty="0">
              <a:effectLst/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32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Amen. </a:t>
            </a:r>
            <a:endParaRPr lang="en-GB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2190360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D9D01AC2-EE7D-4E49-99EE-8E62E4E7E8A7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3a3f4af-9df9-4e1d-8c69-a33c6e733a58" xsi:nil="true"/>
    <lcf76f155ced4ddcb4097134ff3c332f xmlns="9f06da45-68d2-458d-b3d3-8060d8b51a1e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CD8540B5BF282488ECC8CD3C4966458" ma:contentTypeVersion="18" ma:contentTypeDescription="Create a new document." ma:contentTypeScope="" ma:versionID="a6172e6f790fbbe5a33d5a9dd9f1140e">
  <xsd:schema xmlns:xsd="http://www.w3.org/2001/XMLSchema" xmlns:xs="http://www.w3.org/2001/XMLSchema" xmlns:p="http://schemas.microsoft.com/office/2006/metadata/properties" xmlns:ns2="f3a3f4af-9df9-4e1d-8c69-a33c6e733a58" xmlns:ns3="9f06da45-68d2-458d-b3d3-8060d8b51a1e" targetNamespace="http://schemas.microsoft.com/office/2006/metadata/properties" ma:root="true" ma:fieldsID="8229545c610568fd97ee1f1ae68a76c3" ns2:_="" ns3:_="">
    <xsd:import namespace="f3a3f4af-9df9-4e1d-8c69-a33c6e733a58"/>
    <xsd:import namespace="9f06da45-68d2-458d-b3d3-8060d8b51a1e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a3f4af-9df9-4e1d-8c69-a33c6e733a5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dd411e86-ed25-4156-8ce4-853208e0deec}" ma:internalName="TaxCatchAll" ma:showField="CatchAllData" ma:web="f3a3f4af-9df9-4e1d-8c69-a33c6e733a5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06da45-68d2-458d-b3d3-8060d8b51a1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4" nillable="true" ma:displayName="MediaServiceLocation" ma:internalName="MediaServiceLocation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e0e3ca5f-0498-4fb9-8f73-f4904194c09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0EC9468-5DE7-45B6-B3D7-65C0DF76A851}">
  <ds:schemaRefs>
    <ds:schemaRef ds:uri="http://schemas.microsoft.com/office/2006/metadata/properties"/>
    <ds:schemaRef ds:uri="http://schemas.microsoft.com/office/infopath/2007/PartnerControls"/>
    <ds:schemaRef ds:uri="f3a3f4af-9df9-4e1d-8c69-a33c6e733a58"/>
    <ds:schemaRef ds:uri="9f06da45-68d2-458d-b3d3-8060d8b51a1e"/>
  </ds:schemaRefs>
</ds:datastoreItem>
</file>

<file path=customXml/itemProps2.xml><?xml version="1.0" encoding="utf-8"?>
<ds:datastoreItem xmlns:ds="http://schemas.openxmlformats.org/officeDocument/2006/customXml" ds:itemID="{5B815611-7DE0-4BA4-B1ED-596F539A790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348DB72-E2AA-4569-8695-CBF706EA436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3a3f4af-9df9-4e1d-8c69-a33c6e733a58"/>
    <ds:schemaRef ds:uri="9f06da45-68d2-458d-b3d3-8060d8b51a1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151</Words>
  <Application>Microsoft Office PowerPoint</Application>
  <PresentationFormat>Widescreen</PresentationFormat>
  <Paragraphs>24</Paragraphs>
  <Slides>8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Calibri</vt:lpstr>
      <vt:lpstr>Corbel</vt:lpstr>
      <vt:lpstr>Courier New</vt:lpstr>
      <vt:lpstr>Gill Sans MT</vt:lpstr>
      <vt:lpstr>Basis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Diocese of St Albans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Ryan Parker</dc:creator>
  <cp:lastModifiedBy>Hannah Puddefoot</cp:lastModifiedBy>
  <cp:revision>1</cp:revision>
  <dcterms:created xsi:type="dcterms:W3CDTF">2024-08-13T08:48:38Z</dcterms:created>
  <dcterms:modified xsi:type="dcterms:W3CDTF">2024-12-06T11:18:46Z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0x010100FCD8540B5BF282488ECC8CD3C4966458</vt:lpwstr>
  </property>
  <property fmtid="{D5CDD505-2E9C-101B-9397-08002B2CF9AE}" pid="3" name="MediaServiceImageTags">
    <vt:lpwstr/>
  </property>
</Properties>
</file>