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5" r:id="rId5"/>
    <p:sldId id="286" r:id="rId6"/>
    <p:sldId id="287" r:id="rId7"/>
    <p:sldId id="288" r:id="rId8"/>
    <p:sldId id="269" r:id="rId9"/>
    <p:sldId id="268" r:id="rId10"/>
    <p:sldId id="270" r:id="rId11"/>
    <p:sldId id="277" r:id="rId12"/>
    <p:sldId id="289" r:id="rId13"/>
    <p:sldId id="291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73D3E-004A-489A-B8EF-F776DA8DBAB4}" v="4" dt="2024-12-06T15:37:26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ker" userId="7ee766c9-27f8-4419-b20e-a9b26e408c04" providerId="ADAL" clId="{86E2C805-F6A8-4231-81B1-DCC053574AA4}"/>
    <pc:docChg chg="custSel addSld delSld modSld">
      <pc:chgData name="Ryan Parker" userId="7ee766c9-27f8-4419-b20e-a9b26e408c04" providerId="ADAL" clId="{86E2C805-F6A8-4231-81B1-DCC053574AA4}" dt="2024-08-15T08:18:19.375" v="146" actId="255"/>
      <pc:docMkLst>
        <pc:docMk/>
      </pc:docMkLst>
      <pc:sldChg chg="del">
        <pc:chgData name="Ryan Parker" userId="7ee766c9-27f8-4419-b20e-a9b26e408c04" providerId="ADAL" clId="{86E2C805-F6A8-4231-81B1-DCC053574AA4}" dt="2024-08-15T07:59:17.342" v="2" actId="47"/>
        <pc:sldMkLst>
          <pc:docMk/>
          <pc:sldMk cId="2850490962" sldId="265"/>
        </pc:sldMkLst>
      </pc:sldChg>
      <pc:sldChg chg="del">
        <pc:chgData name="Ryan Parker" userId="7ee766c9-27f8-4419-b20e-a9b26e408c04" providerId="ADAL" clId="{86E2C805-F6A8-4231-81B1-DCC053574AA4}" dt="2024-08-15T07:59:18.699" v="3" actId="47"/>
        <pc:sldMkLst>
          <pc:docMk/>
          <pc:sldMk cId="1874603749" sldId="267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3477783019" sldId="269"/>
        </pc:sldMkLst>
      </pc:sldChg>
      <pc:sldChg chg="modSp mod">
        <pc:chgData name="Ryan Parker" userId="7ee766c9-27f8-4419-b20e-a9b26e408c04" providerId="ADAL" clId="{86E2C805-F6A8-4231-81B1-DCC053574AA4}" dt="2024-08-15T08:03:09.384" v="25" actId="20577"/>
        <pc:sldMkLst>
          <pc:docMk/>
          <pc:sldMk cId="2841843846" sldId="275"/>
        </pc:sldMkLst>
        <pc:spChg chg="mod">
          <ac:chgData name="Ryan Parker" userId="7ee766c9-27f8-4419-b20e-a9b26e408c04" providerId="ADAL" clId="{86E2C805-F6A8-4231-81B1-DCC053574AA4}" dt="2024-08-15T08:03:09.384" v="2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">
        <pc:chgData name="Ryan Parker" userId="7ee766c9-27f8-4419-b20e-a9b26e408c04" providerId="ADAL" clId="{86E2C805-F6A8-4231-81B1-DCC053574AA4}" dt="2024-08-15T08:11:33.024" v="76" actId="20577"/>
        <pc:sldMkLst>
          <pc:docMk/>
          <pc:sldMk cId="3943233272" sldId="277"/>
        </pc:sldMkLst>
        <pc:spChg chg="add mod">
          <ac:chgData name="Ryan Parker" userId="7ee766c9-27f8-4419-b20e-a9b26e408c04" providerId="ADAL" clId="{86E2C805-F6A8-4231-81B1-DCC053574AA4}" dt="2024-08-15T08:11:33.024" v="76" actId="20577"/>
          <ac:spMkLst>
            <pc:docMk/>
            <pc:sldMk cId="3943233272" sldId="277"/>
            <ac:spMk id="3" creationId="{ECE90F96-3682-0734-A822-4917FA1E8AB9}"/>
          </ac:spMkLst>
        </pc:spChg>
        <pc:spChg chg="del">
          <ac:chgData name="Ryan Parker" userId="7ee766c9-27f8-4419-b20e-a9b26e408c04" providerId="ADAL" clId="{86E2C805-F6A8-4231-81B1-DCC053574AA4}" dt="2024-08-15T07:59:23.957" v="5" actId="478"/>
          <ac:spMkLst>
            <pc:docMk/>
            <pc:sldMk cId="3943233272" sldId="277"/>
            <ac:spMk id="4" creationId="{032049FF-6988-135A-0F12-A0E1F6C4E209}"/>
          </ac:spMkLst>
        </pc:spChg>
        <pc:picChg chg="del">
          <ac:chgData name="Ryan Parker" userId="7ee766c9-27f8-4419-b20e-a9b26e408c04" providerId="ADAL" clId="{86E2C805-F6A8-4231-81B1-DCC053574AA4}" dt="2024-08-15T07:59:22.468" v="4" actId="478"/>
          <ac:picMkLst>
            <pc:docMk/>
            <pc:sldMk cId="3943233272" sldId="277"/>
            <ac:picMk id="6" creationId="{441223E0-34B4-BD1F-D06A-0393674961F3}"/>
          </ac:picMkLst>
        </pc:picChg>
      </pc:sldChg>
      <pc:sldChg chg="del">
        <pc:chgData name="Ryan Parker" userId="7ee766c9-27f8-4419-b20e-a9b26e408c04" providerId="ADAL" clId="{86E2C805-F6A8-4231-81B1-DCC053574AA4}" dt="2024-08-15T07:59:11.058" v="0" actId="47"/>
        <pc:sldMkLst>
          <pc:docMk/>
          <pc:sldMk cId="3608085523" sldId="278"/>
        </pc:sldMkLst>
      </pc:sldChg>
      <pc:sldChg chg="del">
        <pc:chgData name="Ryan Parker" userId="7ee766c9-27f8-4419-b20e-a9b26e408c04" providerId="ADAL" clId="{86E2C805-F6A8-4231-81B1-DCC053574AA4}" dt="2024-08-15T07:59:25.756" v="6" actId="47"/>
        <pc:sldMkLst>
          <pc:docMk/>
          <pc:sldMk cId="676863770" sldId="279"/>
        </pc:sldMkLst>
      </pc:sldChg>
      <pc:sldChg chg="del">
        <pc:chgData name="Ryan Parker" userId="7ee766c9-27f8-4419-b20e-a9b26e408c04" providerId="ADAL" clId="{86E2C805-F6A8-4231-81B1-DCC053574AA4}" dt="2024-08-15T07:59:26.364" v="7" actId="47"/>
        <pc:sldMkLst>
          <pc:docMk/>
          <pc:sldMk cId="2040463388" sldId="280"/>
        </pc:sldMkLst>
      </pc:sldChg>
      <pc:sldChg chg="del">
        <pc:chgData name="Ryan Parker" userId="7ee766c9-27f8-4419-b20e-a9b26e408c04" providerId="ADAL" clId="{86E2C805-F6A8-4231-81B1-DCC053574AA4}" dt="2024-08-15T07:59:27.182" v="8" actId="47"/>
        <pc:sldMkLst>
          <pc:docMk/>
          <pc:sldMk cId="3681028634" sldId="281"/>
        </pc:sldMkLst>
      </pc:sldChg>
      <pc:sldChg chg="del">
        <pc:chgData name="Ryan Parker" userId="7ee766c9-27f8-4419-b20e-a9b26e408c04" providerId="ADAL" clId="{86E2C805-F6A8-4231-81B1-DCC053574AA4}" dt="2024-08-15T07:59:27.914" v="9" actId="47"/>
        <pc:sldMkLst>
          <pc:docMk/>
          <pc:sldMk cId="3441225163" sldId="282"/>
        </pc:sldMkLst>
      </pc:sldChg>
      <pc:sldChg chg="del">
        <pc:chgData name="Ryan Parker" userId="7ee766c9-27f8-4419-b20e-a9b26e408c04" providerId="ADAL" clId="{86E2C805-F6A8-4231-81B1-DCC053574AA4}" dt="2024-08-15T07:59:28.662" v="10" actId="47"/>
        <pc:sldMkLst>
          <pc:docMk/>
          <pc:sldMk cId="527056253" sldId="284"/>
        </pc:sldMkLst>
      </pc:sldChg>
      <pc:sldChg chg="del">
        <pc:chgData name="Ryan Parker" userId="7ee766c9-27f8-4419-b20e-a9b26e408c04" providerId="ADAL" clId="{86E2C805-F6A8-4231-81B1-DCC053574AA4}" dt="2024-08-15T07:59:29.589" v="11" actId="47"/>
        <pc:sldMkLst>
          <pc:docMk/>
          <pc:sldMk cId="2748801241" sldId="285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2661087067" sldId="286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3738604893" sldId="287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1517522383" sldId="288"/>
        </pc:sldMkLst>
      </pc:sldChg>
      <pc:sldChg chg="addSp modSp add mod">
        <pc:chgData name="Ryan Parker" userId="7ee766c9-27f8-4419-b20e-a9b26e408c04" providerId="ADAL" clId="{86E2C805-F6A8-4231-81B1-DCC053574AA4}" dt="2024-08-15T08:12:01.524" v="85" actId="1076"/>
        <pc:sldMkLst>
          <pc:docMk/>
          <pc:sldMk cId="3449560718" sldId="289"/>
        </pc:sldMkLst>
        <pc:spChg chg="add mod">
          <ac:chgData name="Ryan Parker" userId="7ee766c9-27f8-4419-b20e-a9b26e408c04" providerId="ADAL" clId="{86E2C805-F6A8-4231-81B1-DCC053574AA4}" dt="2024-08-15T08:12:01.524" v="85" actId="1076"/>
          <ac:spMkLst>
            <pc:docMk/>
            <pc:sldMk cId="3449560718" sldId="289"/>
            <ac:spMk id="3" creationId="{7A3AA5AE-97FC-D9E0-754A-699CDCDA48B6}"/>
          </ac:spMkLst>
        </pc:spChg>
      </pc:sldChg>
      <pc:sldChg chg="addSp modSp add mod modAnim">
        <pc:chgData name="Ryan Parker" userId="7ee766c9-27f8-4419-b20e-a9b26e408c04" providerId="ADAL" clId="{86E2C805-F6A8-4231-81B1-DCC053574AA4}" dt="2024-08-15T08:13:26.795" v="106" actId="14100"/>
        <pc:sldMkLst>
          <pc:docMk/>
          <pc:sldMk cId="3227959560" sldId="290"/>
        </pc:sldMkLst>
        <pc:spChg chg="add mod">
          <ac:chgData name="Ryan Parker" userId="7ee766c9-27f8-4419-b20e-a9b26e408c04" providerId="ADAL" clId="{86E2C805-F6A8-4231-81B1-DCC053574AA4}" dt="2024-08-15T08:13:26.795" v="106" actId="14100"/>
          <ac:spMkLst>
            <pc:docMk/>
            <pc:sldMk cId="3227959560" sldId="290"/>
            <ac:spMk id="3" creationId="{38AB9593-AEDD-28B4-624F-6CE4E255F049}"/>
          </ac:spMkLst>
        </pc:spChg>
        <pc:grpChg chg="add mod">
          <ac:chgData name="Ryan Parker" userId="7ee766c9-27f8-4419-b20e-a9b26e408c04" providerId="ADAL" clId="{86E2C805-F6A8-4231-81B1-DCC053574AA4}" dt="2024-08-15T08:12:46.718" v="95" actId="1076"/>
          <ac:grpSpMkLst>
            <pc:docMk/>
            <pc:sldMk cId="3227959560" sldId="290"/>
            <ac:grpSpMk id="4" creationId="{9AFCC366-27A6-DB88-37A5-597A779A53D2}"/>
          </ac:grpSpMkLst>
        </pc:grpChg>
        <pc:picChg chg="mod">
          <ac:chgData name="Ryan Parker" userId="7ee766c9-27f8-4419-b20e-a9b26e408c04" providerId="ADAL" clId="{86E2C805-F6A8-4231-81B1-DCC053574AA4}" dt="2024-08-15T08:12:34.049" v="91"/>
          <ac:picMkLst>
            <pc:docMk/>
            <pc:sldMk cId="3227959560" sldId="290"/>
            <ac:picMk id="5" creationId="{574942A6-926E-25A6-486D-57ADEE6E85F5}"/>
          </ac:picMkLst>
        </pc:picChg>
        <pc:picChg chg="mod">
          <ac:chgData name="Ryan Parker" userId="7ee766c9-27f8-4419-b20e-a9b26e408c04" providerId="ADAL" clId="{86E2C805-F6A8-4231-81B1-DCC053574AA4}" dt="2024-08-15T08:12:34.049" v="91"/>
          <ac:picMkLst>
            <pc:docMk/>
            <pc:sldMk cId="3227959560" sldId="290"/>
            <ac:picMk id="6" creationId="{DE3A437C-658D-72D8-E9FF-75736ED85475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04:16.320" v="59" actId="13926"/>
        <pc:sldMkLst>
          <pc:docMk/>
          <pc:sldMk cId="1731678961" sldId="291"/>
        </pc:sldMkLst>
        <pc:spChg chg="add mod">
          <ac:chgData name="Ryan Parker" userId="7ee766c9-27f8-4419-b20e-a9b26e408c04" providerId="ADAL" clId="{86E2C805-F6A8-4231-81B1-DCC053574AA4}" dt="2024-08-15T08:04:16.320" v="59" actId="13926"/>
          <ac:spMkLst>
            <pc:docMk/>
            <pc:sldMk cId="1731678961" sldId="291"/>
            <ac:spMk id="2" creationId="{33A4541D-DFE0-79DF-A766-DA2FAADEDC9F}"/>
          </ac:spMkLst>
        </pc:spChg>
      </pc:sldChg>
      <pc:sldChg chg="addSp modSp add mod">
        <pc:chgData name="Ryan Parker" userId="7ee766c9-27f8-4419-b20e-a9b26e408c04" providerId="ADAL" clId="{86E2C805-F6A8-4231-81B1-DCC053574AA4}" dt="2024-08-15T08:16:39.667" v="117" actId="1076"/>
        <pc:sldMkLst>
          <pc:docMk/>
          <pc:sldMk cId="1760277692" sldId="292"/>
        </pc:sldMkLst>
        <pc:spChg chg="add mod">
          <ac:chgData name="Ryan Parker" userId="7ee766c9-27f8-4419-b20e-a9b26e408c04" providerId="ADAL" clId="{86E2C805-F6A8-4231-81B1-DCC053574AA4}" dt="2024-08-15T08:13:57.877" v="113" actId="1076"/>
          <ac:spMkLst>
            <pc:docMk/>
            <pc:sldMk cId="1760277692" sldId="292"/>
            <ac:spMk id="3" creationId="{4977983D-6F10-818C-A455-46638C915793}"/>
          </ac:spMkLst>
        </pc:spChg>
        <pc:picChg chg="add mod">
          <ac:chgData name="Ryan Parker" userId="7ee766c9-27f8-4419-b20e-a9b26e408c04" providerId="ADAL" clId="{86E2C805-F6A8-4231-81B1-DCC053574AA4}" dt="2024-08-15T08:16:39.667" v="117" actId="1076"/>
          <ac:picMkLst>
            <pc:docMk/>
            <pc:sldMk cId="1760277692" sldId="292"/>
            <ac:picMk id="4" creationId="{7621E75B-2157-1C5E-DE9F-BCAAED5DBD56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17:38.046" v="136" actId="1076"/>
        <pc:sldMkLst>
          <pc:docMk/>
          <pc:sldMk cId="3545208741" sldId="293"/>
        </pc:sldMkLst>
        <pc:spChg chg="add mod">
          <ac:chgData name="Ryan Parker" userId="7ee766c9-27f8-4419-b20e-a9b26e408c04" providerId="ADAL" clId="{86E2C805-F6A8-4231-81B1-DCC053574AA4}" dt="2024-08-15T08:17:28.131" v="133" actId="1076"/>
          <ac:spMkLst>
            <pc:docMk/>
            <pc:sldMk cId="3545208741" sldId="293"/>
            <ac:spMk id="3" creationId="{2EF6E8E1-4006-6E5C-8FCD-23AA3D015F1D}"/>
          </ac:spMkLst>
        </pc:spChg>
        <pc:spChg chg="add mod">
          <ac:chgData name="Ryan Parker" userId="7ee766c9-27f8-4419-b20e-a9b26e408c04" providerId="ADAL" clId="{86E2C805-F6A8-4231-81B1-DCC053574AA4}" dt="2024-08-15T08:17:20.732" v="132" actId="20577"/>
          <ac:spMkLst>
            <pc:docMk/>
            <pc:sldMk cId="3545208741" sldId="293"/>
            <ac:spMk id="4" creationId="{EDC7BE2A-615F-A7E4-58C3-0C949D5FDDF1}"/>
          </ac:spMkLst>
        </pc:spChg>
        <pc:picChg chg="add mod">
          <ac:chgData name="Ryan Parker" userId="7ee766c9-27f8-4419-b20e-a9b26e408c04" providerId="ADAL" clId="{86E2C805-F6A8-4231-81B1-DCC053574AA4}" dt="2024-08-15T08:17:38.046" v="136" actId="1076"/>
          <ac:picMkLst>
            <pc:docMk/>
            <pc:sldMk cId="3545208741" sldId="293"/>
            <ac:picMk id="5" creationId="{83F99CC9-C360-501D-129E-D667EB563F43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18:19.375" v="146" actId="255"/>
        <pc:sldMkLst>
          <pc:docMk/>
          <pc:sldMk cId="3043719199" sldId="294"/>
        </pc:sldMkLst>
        <pc:spChg chg="add mod">
          <ac:chgData name="Ryan Parker" userId="7ee766c9-27f8-4419-b20e-a9b26e408c04" providerId="ADAL" clId="{86E2C805-F6A8-4231-81B1-DCC053574AA4}" dt="2024-08-15T08:18:19.375" v="146" actId="255"/>
          <ac:spMkLst>
            <pc:docMk/>
            <pc:sldMk cId="3043719199" sldId="294"/>
            <ac:spMk id="3" creationId="{C1B00B17-4404-730C-4269-249602D9BA76}"/>
          </ac:spMkLst>
        </pc:spChg>
      </pc:sldChg>
    </pc:docChg>
  </pc:docChgLst>
  <pc:docChgLst>
    <pc:chgData name="Ryan Parker" userId="7ee766c9-27f8-4419-b20e-a9b26e408c04" providerId="ADAL" clId="{ED2C56C5-3B12-45C2-8579-CE3129F3D31E}"/>
    <pc:docChg chg="custSel addSld delSld modSld sldOrd">
      <pc:chgData name="Ryan Parker" userId="7ee766c9-27f8-4419-b20e-a9b26e408c04" providerId="ADAL" clId="{ED2C56C5-3B12-45C2-8579-CE3129F3D31E}" dt="2024-10-11T10:35:15.149" v="180" actId="1076"/>
      <pc:docMkLst>
        <pc:docMk/>
      </pc:docMkLst>
      <pc:sldChg chg="add ord">
        <pc:chgData name="Ryan Parker" userId="7ee766c9-27f8-4419-b20e-a9b26e408c04" providerId="ADAL" clId="{ED2C56C5-3B12-45C2-8579-CE3129F3D31E}" dt="2024-10-11T10:29:39.006" v="25"/>
        <pc:sldMkLst>
          <pc:docMk/>
          <pc:sldMk cId="3749480342" sldId="270"/>
        </pc:sldMkLst>
      </pc:sldChg>
      <pc:sldChg chg="modSp mod">
        <pc:chgData name="Ryan Parker" userId="7ee766c9-27f8-4419-b20e-a9b26e408c04" providerId="ADAL" clId="{ED2C56C5-3B12-45C2-8579-CE3129F3D31E}" dt="2024-10-11T10:28:50.412" v="6" actId="20577"/>
        <pc:sldMkLst>
          <pc:docMk/>
          <pc:sldMk cId="2841843846" sldId="275"/>
        </pc:sldMkLst>
        <pc:spChg chg="mod">
          <ac:chgData name="Ryan Parker" userId="7ee766c9-27f8-4419-b20e-a9b26e408c04" providerId="ADAL" clId="{ED2C56C5-3B12-45C2-8579-CE3129F3D31E}" dt="2024-10-11T10:28:50.412" v="6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 modAnim">
        <pc:chgData name="Ryan Parker" userId="7ee766c9-27f8-4419-b20e-a9b26e408c04" providerId="ADAL" clId="{ED2C56C5-3B12-45C2-8579-CE3129F3D31E}" dt="2024-10-11T10:32:28.323" v="67"/>
        <pc:sldMkLst>
          <pc:docMk/>
          <pc:sldMk cId="3943233272" sldId="277"/>
        </pc:sldMkLst>
        <pc:spChg chg="add mod">
          <ac:chgData name="Ryan Parker" userId="7ee766c9-27f8-4419-b20e-a9b26e408c04" providerId="ADAL" clId="{ED2C56C5-3B12-45C2-8579-CE3129F3D31E}" dt="2024-10-11T10:32:22.429" v="66" actId="20577"/>
          <ac:spMkLst>
            <pc:docMk/>
            <pc:sldMk cId="3943233272" sldId="277"/>
            <ac:spMk id="3" creationId="{473805D1-6195-D7D5-3E97-1DF24FC430A2}"/>
          </ac:spMkLst>
        </pc:spChg>
        <pc:spChg chg="del mod">
          <ac:chgData name="Ryan Parker" userId="7ee766c9-27f8-4419-b20e-a9b26e408c04" providerId="ADAL" clId="{ED2C56C5-3B12-45C2-8579-CE3129F3D31E}" dt="2024-10-11T10:29:13.340" v="21" actId="478"/>
          <ac:spMkLst>
            <pc:docMk/>
            <pc:sldMk cId="3943233272" sldId="277"/>
            <ac:spMk id="4" creationId="{61AD2C80-A3B5-EAC0-13D8-FDE78DA20CBE}"/>
          </ac:spMkLst>
        </pc:spChg>
      </pc:sldChg>
      <pc:sldChg chg="addSp delSp modSp add mod">
        <pc:chgData name="Ryan Parker" userId="7ee766c9-27f8-4419-b20e-a9b26e408c04" providerId="ADAL" clId="{ED2C56C5-3B12-45C2-8579-CE3129F3D31E}" dt="2024-10-11T10:33:04.259" v="81" actId="114"/>
        <pc:sldMkLst>
          <pc:docMk/>
          <pc:sldMk cId="2295441162" sldId="289"/>
        </pc:sldMkLst>
        <pc:spChg chg="add mod">
          <ac:chgData name="Ryan Parker" userId="7ee766c9-27f8-4419-b20e-a9b26e408c04" providerId="ADAL" clId="{ED2C56C5-3B12-45C2-8579-CE3129F3D31E}" dt="2024-10-11T10:33:04.259" v="81" actId="114"/>
          <ac:spMkLst>
            <pc:docMk/>
            <pc:sldMk cId="2295441162" sldId="289"/>
            <ac:spMk id="3" creationId="{1C575275-0703-107D-4158-E3F2BD405F3E}"/>
          </ac:spMkLst>
        </pc:spChg>
        <pc:spChg chg="del">
          <ac:chgData name="Ryan Parker" userId="7ee766c9-27f8-4419-b20e-a9b26e408c04" providerId="ADAL" clId="{ED2C56C5-3B12-45C2-8579-CE3129F3D31E}" dt="2024-10-11T10:32:33.645" v="68" actId="478"/>
          <ac:spMkLst>
            <pc:docMk/>
            <pc:sldMk cId="2295441162" sldId="289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ED2C56C5-3B12-45C2-8579-CE3129F3D31E}" dt="2024-10-11T10:28:58.922" v="11" actId="47"/>
        <pc:sldMkLst>
          <pc:docMk/>
          <pc:sldMk cId="3579614205" sldId="289"/>
        </pc:sldMkLst>
      </pc:sldChg>
      <pc:sldChg chg="addSp modSp add del mod">
        <pc:chgData name="Ryan Parker" userId="7ee766c9-27f8-4419-b20e-a9b26e408c04" providerId="ADAL" clId="{ED2C56C5-3B12-45C2-8579-CE3129F3D31E}" dt="2024-10-11T10:33:40.356" v="83" actId="47"/>
        <pc:sldMkLst>
          <pc:docMk/>
          <pc:sldMk cId="710019566" sldId="290"/>
        </pc:sldMkLst>
        <pc:spChg chg="add mod">
          <ac:chgData name="Ryan Parker" userId="7ee766c9-27f8-4419-b20e-a9b26e408c04" providerId="ADAL" clId="{ED2C56C5-3B12-45C2-8579-CE3129F3D31E}" dt="2024-10-11T10:33:38.785" v="82" actId="6549"/>
          <ac:spMkLst>
            <pc:docMk/>
            <pc:sldMk cId="710019566" sldId="290"/>
            <ac:spMk id="3" creationId="{114B392A-3F5D-D39B-627D-601D9329389C}"/>
          </ac:spMkLst>
        </pc:spChg>
      </pc:sldChg>
      <pc:sldChg chg="del">
        <pc:chgData name="Ryan Parker" userId="7ee766c9-27f8-4419-b20e-a9b26e408c04" providerId="ADAL" clId="{ED2C56C5-3B12-45C2-8579-CE3129F3D31E}" dt="2024-10-11T10:28:59.471" v="12" actId="47"/>
        <pc:sldMkLst>
          <pc:docMk/>
          <pc:sldMk cId="4086305014" sldId="290"/>
        </pc:sldMkLst>
      </pc:sldChg>
      <pc:sldChg chg="del">
        <pc:chgData name="Ryan Parker" userId="7ee766c9-27f8-4419-b20e-a9b26e408c04" providerId="ADAL" clId="{ED2C56C5-3B12-45C2-8579-CE3129F3D31E}" dt="2024-10-11T10:29:00.010" v="13" actId="47"/>
        <pc:sldMkLst>
          <pc:docMk/>
          <pc:sldMk cId="3636816550" sldId="291"/>
        </pc:sldMkLst>
      </pc:sldChg>
      <pc:sldChg chg="addSp delSp modSp add mod">
        <pc:chgData name="Ryan Parker" userId="7ee766c9-27f8-4419-b20e-a9b26e408c04" providerId="ADAL" clId="{ED2C56C5-3B12-45C2-8579-CE3129F3D31E}" dt="2024-10-11T10:33:54.992" v="102" actId="478"/>
        <pc:sldMkLst>
          <pc:docMk/>
          <pc:sldMk cId="4293256668" sldId="291"/>
        </pc:sldMkLst>
        <pc:spChg chg="add del">
          <ac:chgData name="Ryan Parker" userId="7ee766c9-27f8-4419-b20e-a9b26e408c04" providerId="ADAL" clId="{ED2C56C5-3B12-45C2-8579-CE3129F3D31E}" dt="2024-10-11T10:33:54.992" v="102" actId="478"/>
          <ac:spMkLst>
            <pc:docMk/>
            <pc:sldMk cId="4293256668" sldId="291"/>
            <ac:spMk id="3" creationId="{C24E4F7E-8792-14CB-577A-2A5EB37EB412}"/>
          </ac:spMkLst>
        </pc:spChg>
        <pc:spChg chg="mod">
          <ac:chgData name="Ryan Parker" userId="7ee766c9-27f8-4419-b20e-a9b26e408c04" providerId="ADAL" clId="{ED2C56C5-3B12-45C2-8579-CE3129F3D31E}" dt="2024-10-11T10:33:53.072" v="101" actId="13926"/>
          <ac:spMkLst>
            <pc:docMk/>
            <pc:sldMk cId="4293256668" sldId="291"/>
            <ac:spMk id="4" creationId="{61AD2C80-A3B5-EAC0-13D8-FDE78DA20CBE}"/>
          </ac:spMkLst>
        </pc:spChg>
      </pc:sldChg>
      <pc:sldChg chg="addSp delSp modSp add mod modNotesTx">
        <pc:chgData name="Ryan Parker" userId="7ee766c9-27f8-4419-b20e-a9b26e408c04" providerId="ADAL" clId="{ED2C56C5-3B12-45C2-8579-CE3129F3D31E}" dt="2024-10-11T10:35:15.149" v="180" actId="1076"/>
        <pc:sldMkLst>
          <pc:docMk/>
          <pc:sldMk cId="3446853130" sldId="292"/>
        </pc:sldMkLst>
        <pc:spChg chg="add mod">
          <ac:chgData name="Ryan Parker" userId="7ee766c9-27f8-4419-b20e-a9b26e408c04" providerId="ADAL" clId="{ED2C56C5-3B12-45C2-8579-CE3129F3D31E}" dt="2024-10-11T10:35:15.149" v="180" actId="1076"/>
          <ac:spMkLst>
            <pc:docMk/>
            <pc:sldMk cId="3446853130" sldId="292"/>
            <ac:spMk id="3" creationId="{8C1668F2-F4A7-2A8C-E8F0-1ACB83496180}"/>
          </ac:spMkLst>
        </pc:spChg>
        <pc:spChg chg="del">
          <ac:chgData name="Ryan Parker" userId="7ee766c9-27f8-4419-b20e-a9b26e408c04" providerId="ADAL" clId="{ED2C56C5-3B12-45C2-8579-CE3129F3D31E}" dt="2024-10-11T10:34:20.268" v="154" actId="478"/>
          <ac:spMkLst>
            <pc:docMk/>
            <pc:sldMk cId="3446853130" sldId="292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ED2C56C5-3B12-45C2-8579-CE3129F3D31E}" dt="2024-10-11T10:29:00.474" v="14" actId="47"/>
        <pc:sldMkLst>
          <pc:docMk/>
          <pc:sldMk cId="3846261331" sldId="292"/>
        </pc:sldMkLst>
      </pc:sldChg>
      <pc:sldChg chg="del">
        <pc:chgData name="Ryan Parker" userId="7ee766c9-27f8-4419-b20e-a9b26e408c04" providerId="ADAL" clId="{ED2C56C5-3B12-45C2-8579-CE3129F3D31E}" dt="2024-10-11T10:29:01.930" v="16" actId="47"/>
        <pc:sldMkLst>
          <pc:docMk/>
          <pc:sldMk cId="53769396" sldId="293"/>
        </pc:sldMkLst>
      </pc:sldChg>
      <pc:sldChg chg="addSp modSp add">
        <pc:chgData name="Ryan Parker" userId="7ee766c9-27f8-4419-b20e-a9b26e408c04" providerId="ADAL" clId="{ED2C56C5-3B12-45C2-8579-CE3129F3D31E}" dt="2024-10-11T10:30:49.240" v="33"/>
        <pc:sldMkLst>
          <pc:docMk/>
          <pc:sldMk cId="2301052546" sldId="293"/>
        </pc:sldMkLst>
        <pc:picChg chg="add mod">
          <ac:chgData name="Ryan Parker" userId="7ee766c9-27f8-4419-b20e-a9b26e408c04" providerId="ADAL" clId="{ED2C56C5-3B12-45C2-8579-CE3129F3D31E}" dt="2024-10-11T10:30:49.240" v="33"/>
          <ac:picMkLst>
            <pc:docMk/>
            <pc:sldMk cId="2301052546" sldId="293"/>
            <ac:picMk id="2" creationId="{961662EE-13C2-F5AC-A138-4269D3BACEB9}"/>
          </ac:picMkLst>
        </pc:picChg>
      </pc:sldChg>
      <pc:sldChg chg="add del">
        <pc:chgData name="Ryan Parker" userId="7ee766c9-27f8-4419-b20e-a9b26e408c04" providerId="ADAL" clId="{ED2C56C5-3B12-45C2-8579-CE3129F3D31E}" dt="2024-10-11T10:30:50.661" v="34" actId="47"/>
        <pc:sldMkLst>
          <pc:docMk/>
          <pc:sldMk cId="593837446" sldId="294"/>
        </pc:sldMkLst>
      </pc:sldChg>
      <pc:sldChg chg="del">
        <pc:chgData name="Ryan Parker" userId="7ee766c9-27f8-4419-b20e-a9b26e408c04" providerId="ADAL" clId="{ED2C56C5-3B12-45C2-8579-CE3129F3D31E}" dt="2024-10-11T10:29:02.446" v="17" actId="47"/>
        <pc:sldMkLst>
          <pc:docMk/>
          <pc:sldMk cId="2518020309" sldId="294"/>
        </pc:sldMkLst>
      </pc:sldChg>
      <pc:sldChg chg="del">
        <pc:chgData name="Ryan Parker" userId="7ee766c9-27f8-4419-b20e-a9b26e408c04" providerId="ADAL" clId="{ED2C56C5-3B12-45C2-8579-CE3129F3D31E}" dt="2024-10-11T10:29:01.176" v="15" actId="47"/>
        <pc:sldMkLst>
          <pc:docMk/>
          <pc:sldMk cId="148798301" sldId="295"/>
        </pc:sldMkLst>
      </pc:sldChg>
    </pc:docChg>
  </pc:docChgLst>
  <pc:docChgLst>
    <pc:chgData name="Ryan Parker" userId="7ee766c9-27f8-4419-b20e-a9b26e408c04" providerId="ADAL" clId="{96AE7F45-CB9A-439D-A867-92B84FC17718}"/>
    <pc:docChg chg="custSel addSld delSld modSld sldOrd delMainMaster">
      <pc:chgData name="Ryan Parker" userId="7ee766c9-27f8-4419-b20e-a9b26e408c04" providerId="ADAL" clId="{96AE7F45-CB9A-439D-A867-92B84FC17718}" dt="2024-08-13T09:08:01.610" v="326" actId="47"/>
      <pc:docMkLst>
        <pc:docMk/>
      </pc:docMkLst>
      <pc:sldChg chg="add del">
        <pc:chgData name="Ryan Parker" userId="7ee766c9-27f8-4419-b20e-a9b26e408c04" providerId="ADAL" clId="{96AE7F45-CB9A-439D-A867-92B84FC17718}" dt="2024-08-13T08:52:16.500" v="65"/>
        <pc:sldMkLst>
          <pc:docMk/>
          <pc:sldMk cId="2850490962" sldId="265"/>
        </pc:sldMkLst>
      </pc:sldChg>
      <pc:sldChg chg="add del">
        <pc:chgData name="Ryan Parker" userId="7ee766c9-27f8-4419-b20e-a9b26e408c04" providerId="ADAL" clId="{96AE7F45-CB9A-439D-A867-92B84FC17718}" dt="2024-08-13T08:48:50.732" v="4" actId="47"/>
        <pc:sldMkLst>
          <pc:docMk/>
          <pc:sldMk cId="2215929184" sldId="272"/>
        </pc:sldMkLst>
      </pc:sldChg>
      <pc:sldChg chg="add del">
        <pc:chgData name="Ryan Parker" userId="7ee766c9-27f8-4419-b20e-a9b26e408c04" providerId="ADAL" clId="{96AE7F45-CB9A-439D-A867-92B84FC17718}" dt="2024-08-13T08:48:47.532" v="2" actId="47"/>
        <pc:sldMkLst>
          <pc:docMk/>
          <pc:sldMk cId="1183708085" sldId="274"/>
        </pc:sldMkLst>
      </pc:sldChg>
      <pc:sldChg chg="modSp add mod">
        <pc:chgData name="Ryan Parker" userId="7ee766c9-27f8-4419-b20e-a9b26e408c04" providerId="ADAL" clId="{96AE7F45-CB9A-439D-A867-92B84FC17718}" dt="2024-08-13T08:48:53.797" v="11" actId="27636"/>
        <pc:sldMkLst>
          <pc:docMk/>
          <pc:sldMk cId="2841843846" sldId="275"/>
        </pc:sldMkLst>
        <pc:spChg chg="mod">
          <ac:chgData name="Ryan Parker" userId="7ee766c9-27f8-4419-b20e-a9b26e408c04" providerId="ADAL" clId="{96AE7F45-CB9A-439D-A867-92B84FC17718}" dt="2024-08-13T08:48:53.797" v="11" actId="27636"/>
          <ac:spMkLst>
            <pc:docMk/>
            <pc:sldMk cId="2841843846" sldId="275"/>
            <ac:spMk id="5" creationId="{D08E6C7A-FE4A-5A18-73B3-96D6347E4855}"/>
          </ac:spMkLst>
        </pc:spChg>
      </pc:sldChg>
      <pc:sldChg chg="add del">
        <pc:chgData name="Ryan Parker" userId="7ee766c9-27f8-4419-b20e-a9b26e408c04" providerId="ADAL" clId="{96AE7F45-CB9A-439D-A867-92B84FC17718}" dt="2024-08-13T08:52:18.321" v="66" actId="47"/>
        <pc:sldMkLst>
          <pc:docMk/>
          <pc:sldMk cId="628410487" sldId="276"/>
        </pc:sldMkLst>
      </pc:sldChg>
      <pc:sldChg chg="addSp delSp modSp add mod">
        <pc:chgData name="Ryan Parker" userId="7ee766c9-27f8-4419-b20e-a9b26e408c04" providerId="ADAL" clId="{96AE7F45-CB9A-439D-A867-92B84FC17718}" dt="2024-08-13T08:55:30.539" v="91" actId="1076"/>
        <pc:sldMkLst>
          <pc:docMk/>
          <pc:sldMk cId="3943233272" sldId="277"/>
        </pc:sldMkLst>
        <pc:spChg chg="del">
          <ac:chgData name="Ryan Parker" userId="7ee766c9-27f8-4419-b20e-a9b26e408c04" providerId="ADAL" clId="{96AE7F45-CB9A-439D-A867-92B84FC17718}" dt="2024-08-13T08:48:58.981" v="12" actId="478"/>
          <ac:spMkLst>
            <pc:docMk/>
            <pc:sldMk cId="3943233272" sldId="277"/>
            <ac:spMk id="3" creationId="{717E3276-63D2-F0C0-BBE8-04F5EE9F0AD0}"/>
          </ac:spMkLst>
        </pc:spChg>
        <pc:spChg chg="add mod">
          <ac:chgData name="Ryan Parker" userId="7ee766c9-27f8-4419-b20e-a9b26e408c04" providerId="ADAL" clId="{96AE7F45-CB9A-439D-A867-92B84FC17718}" dt="2024-08-13T08:55:28.712" v="90" actId="1076"/>
          <ac:spMkLst>
            <pc:docMk/>
            <pc:sldMk cId="3943233272" sldId="277"/>
            <ac:spMk id="4" creationId="{032049FF-6988-135A-0F12-A0E1F6C4E209}"/>
          </ac:spMkLst>
        </pc:spChg>
        <pc:picChg chg="add mod">
          <ac:chgData name="Ryan Parker" userId="7ee766c9-27f8-4419-b20e-a9b26e408c04" providerId="ADAL" clId="{96AE7F45-CB9A-439D-A867-92B84FC17718}" dt="2024-08-13T08:55:30.539" v="91" actId="1076"/>
          <ac:picMkLst>
            <pc:docMk/>
            <pc:sldMk cId="3943233272" sldId="277"/>
            <ac:picMk id="6" creationId="{441223E0-34B4-BD1F-D06A-0393674961F3}"/>
          </ac:picMkLst>
        </pc:picChg>
      </pc:sldChg>
      <pc:sldChg chg="addSp modSp add mod ord">
        <pc:chgData name="Ryan Parker" userId="7ee766c9-27f8-4419-b20e-a9b26e408c04" providerId="ADAL" clId="{96AE7F45-CB9A-439D-A867-92B84FC17718}" dt="2024-08-13T08:49:36.998" v="62" actId="1076"/>
        <pc:sldMkLst>
          <pc:docMk/>
          <pc:sldMk cId="3608085523" sldId="278"/>
        </pc:sldMkLst>
        <pc:spChg chg="add mod">
          <ac:chgData name="Ryan Parker" userId="7ee766c9-27f8-4419-b20e-a9b26e408c04" providerId="ADAL" clId="{96AE7F45-CB9A-439D-A867-92B84FC17718}" dt="2024-08-13T08:49:36.998" v="62" actId="1076"/>
          <ac:spMkLst>
            <pc:docMk/>
            <pc:sldMk cId="3608085523" sldId="278"/>
            <ac:spMk id="2" creationId="{C8383783-7A42-80B2-8887-DB9D82F05C57}"/>
          </ac:spMkLst>
        </pc:spChg>
      </pc:sldChg>
      <pc:sldChg chg="addSp modSp add mod modAnim">
        <pc:chgData name="Ryan Parker" userId="7ee766c9-27f8-4419-b20e-a9b26e408c04" providerId="ADAL" clId="{96AE7F45-CB9A-439D-A867-92B84FC17718}" dt="2024-08-13T09:00:55.011" v="149" actId="1076"/>
        <pc:sldMkLst>
          <pc:docMk/>
          <pc:sldMk cId="676863770" sldId="279"/>
        </pc:sldMkLst>
        <pc:spChg chg="add mod">
          <ac:chgData name="Ryan Parker" userId="7ee766c9-27f8-4419-b20e-a9b26e408c04" providerId="ADAL" clId="{96AE7F45-CB9A-439D-A867-92B84FC17718}" dt="2024-08-13T08:59:19.216" v="118" actId="255"/>
          <ac:spMkLst>
            <pc:docMk/>
            <pc:sldMk cId="676863770" sldId="279"/>
            <ac:spMk id="3" creationId="{B09FFA7E-A500-D567-F0B5-2EB8C3153612}"/>
          </ac:spMkLst>
        </pc:spChg>
        <pc:spChg chg="add mod">
          <ac:chgData name="Ryan Parker" userId="7ee766c9-27f8-4419-b20e-a9b26e408c04" providerId="ADAL" clId="{96AE7F45-CB9A-439D-A867-92B84FC17718}" dt="2024-08-13T08:59:07.030" v="115" actId="14100"/>
          <ac:spMkLst>
            <pc:docMk/>
            <pc:sldMk cId="676863770" sldId="279"/>
            <ac:spMk id="5" creationId="{12CF912B-367E-866D-BB3D-41E9402CA975}"/>
          </ac:spMkLst>
        </pc:spChg>
        <pc:spChg chg="add mod">
          <ac:chgData name="Ryan Parker" userId="7ee766c9-27f8-4419-b20e-a9b26e408c04" providerId="ADAL" clId="{96AE7F45-CB9A-439D-A867-92B84FC17718}" dt="2024-08-13T09:00:55.011" v="149" actId="1076"/>
          <ac:spMkLst>
            <pc:docMk/>
            <pc:sldMk cId="676863770" sldId="279"/>
            <ac:spMk id="7" creationId="{DDE8FE5A-57AF-AA46-F119-48D59FBC67DD}"/>
          </ac:spMkLst>
        </pc:spChg>
        <pc:picChg chg="add mod">
          <ac:chgData name="Ryan Parker" userId="7ee766c9-27f8-4419-b20e-a9b26e408c04" providerId="ADAL" clId="{96AE7F45-CB9A-439D-A867-92B84FC17718}" dt="2024-08-13T08:58:56.446" v="111" actId="1076"/>
          <ac:picMkLst>
            <pc:docMk/>
            <pc:sldMk cId="676863770" sldId="279"/>
            <ac:picMk id="1026" creationId="{AEA7DE0E-C9A2-4071-2B2F-46FC234A83E6}"/>
          </ac:picMkLst>
        </pc:picChg>
      </pc:sldChg>
      <pc:sldChg chg="addSp delSp modSp add mod">
        <pc:chgData name="Ryan Parker" userId="7ee766c9-27f8-4419-b20e-a9b26e408c04" providerId="ADAL" clId="{96AE7F45-CB9A-439D-A867-92B84FC17718}" dt="2024-08-13T09:01:49.960" v="166" actId="20577"/>
        <pc:sldMkLst>
          <pc:docMk/>
          <pc:sldMk cId="2040463388" sldId="280"/>
        </pc:sldMkLst>
        <pc:spChg chg="add del mod">
          <ac:chgData name="Ryan Parker" userId="7ee766c9-27f8-4419-b20e-a9b26e408c04" providerId="ADAL" clId="{96AE7F45-CB9A-439D-A867-92B84FC17718}" dt="2024-08-13T08:56:11.289" v="101"/>
          <ac:spMkLst>
            <pc:docMk/>
            <pc:sldMk cId="2040463388" sldId="280"/>
            <ac:spMk id="3" creationId="{62DE68FF-93AE-10C7-BB50-D37E269A370A}"/>
          </ac:spMkLst>
        </pc:spChg>
        <pc:spChg chg="add mod">
          <ac:chgData name="Ryan Parker" userId="7ee766c9-27f8-4419-b20e-a9b26e408c04" providerId="ADAL" clId="{96AE7F45-CB9A-439D-A867-92B84FC17718}" dt="2024-08-13T09:01:49.960" v="166" actId="20577"/>
          <ac:spMkLst>
            <pc:docMk/>
            <pc:sldMk cId="2040463388" sldId="280"/>
            <ac:spMk id="5" creationId="{92567772-AB35-A340-28B9-C431004432BE}"/>
          </ac:spMkLst>
        </pc:spChg>
      </pc:sldChg>
      <pc:sldChg chg="addSp modSp add mod">
        <pc:chgData name="Ryan Parker" userId="7ee766c9-27f8-4419-b20e-a9b26e408c04" providerId="ADAL" clId="{96AE7F45-CB9A-439D-A867-92B84FC17718}" dt="2024-08-13T09:02:26.394" v="255" actId="1076"/>
        <pc:sldMkLst>
          <pc:docMk/>
          <pc:sldMk cId="3681028634" sldId="281"/>
        </pc:sldMkLst>
        <pc:spChg chg="add mod">
          <ac:chgData name="Ryan Parker" userId="7ee766c9-27f8-4419-b20e-a9b26e408c04" providerId="ADAL" clId="{96AE7F45-CB9A-439D-A867-92B84FC17718}" dt="2024-08-13T09:02:26.394" v="255" actId="1076"/>
          <ac:spMkLst>
            <pc:docMk/>
            <pc:sldMk cId="3681028634" sldId="281"/>
            <ac:spMk id="3" creationId="{6111E9DA-A4B2-B4DE-97C4-554C0BA582D8}"/>
          </ac:spMkLst>
        </pc:spChg>
      </pc:sldChg>
      <pc:sldChg chg="add del">
        <pc:chgData name="Ryan Parker" userId="7ee766c9-27f8-4419-b20e-a9b26e408c04" providerId="ADAL" clId="{96AE7F45-CB9A-439D-A867-92B84FC17718}" dt="2024-08-13T08:52:46.086" v="68"/>
        <pc:sldMkLst>
          <pc:docMk/>
          <pc:sldMk cId="4282272083" sldId="281"/>
        </pc:sldMkLst>
      </pc:sldChg>
      <pc:sldChg chg="addSp modSp add mod modAnim">
        <pc:chgData name="Ryan Parker" userId="7ee766c9-27f8-4419-b20e-a9b26e408c04" providerId="ADAL" clId="{96AE7F45-CB9A-439D-A867-92B84FC17718}" dt="2024-08-13T09:07:21.849" v="317"/>
        <pc:sldMkLst>
          <pc:docMk/>
          <pc:sldMk cId="3441225163" sldId="282"/>
        </pc:sldMkLst>
        <pc:spChg chg="add mod">
          <ac:chgData name="Ryan Parker" userId="7ee766c9-27f8-4419-b20e-a9b26e408c04" providerId="ADAL" clId="{96AE7F45-CB9A-439D-A867-92B84FC17718}" dt="2024-08-13T09:07:11.580" v="315" actId="14100"/>
          <ac:spMkLst>
            <pc:docMk/>
            <pc:sldMk cId="3441225163" sldId="282"/>
            <ac:spMk id="3" creationId="{EF31BE00-C205-77FF-60CE-E9D48EF80E98}"/>
          </ac:spMkLst>
        </pc:spChg>
      </pc:sldChg>
      <pc:sldChg chg="add del">
        <pc:chgData name="Ryan Parker" userId="7ee766c9-27f8-4419-b20e-a9b26e408c04" providerId="ADAL" clId="{96AE7F45-CB9A-439D-A867-92B84FC17718}" dt="2024-08-13T09:08:01.610" v="326" actId="47"/>
        <pc:sldMkLst>
          <pc:docMk/>
          <pc:sldMk cId="1819653355" sldId="283"/>
        </pc:sldMkLst>
      </pc:sldChg>
      <pc:sldChg chg="addSp modSp add mod">
        <pc:chgData name="Ryan Parker" userId="7ee766c9-27f8-4419-b20e-a9b26e408c04" providerId="ADAL" clId="{96AE7F45-CB9A-439D-A867-92B84FC17718}" dt="2024-08-13T09:07:46.461" v="322" actId="1076"/>
        <pc:sldMkLst>
          <pc:docMk/>
          <pc:sldMk cId="527056253" sldId="284"/>
        </pc:sldMkLst>
        <pc:spChg chg="add mod">
          <ac:chgData name="Ryan Parker" userId="7ee766c9-27f8-4419-b20e-a9b26e408c04" providerId="ADAL" clId="{96AE7F45-CB9A-439D-A867-92B84FC17718}" dt="2024-08-13T09:07:46.461" v="322" actId="1076"/>
          <ac:spMkLst>
            <pc:docMk/>
            <pc:sldMk cId="527056253" sldId="284"/>
            <ac:spMk id="3" creationId="{D88CB176-7DD3-0131-2144-19046206F20B}"/>
          </ac:spMkLst>
        </pc:spChg>
      </pc:sldChg>
      <pc:sldChg chg="add ord">
        <pc:chgData name="Ryan Parker" userId="7ee766c9-27f8-4419-b20e-a9b26e408c04" providerId="ADAL" clId="{96AE7F45-CB9A-439D-A867-92B84FC17718}" dt="2024-08-13T09:08:00.383" v="325"/>
        <pc:sldMkLst>
          <pc:docMk/>
          <pc:sldMk cId="2748801241" sldId="285"/>
        </pc:sldMkLst>
      </pc:sldChg>
      <pc:sldMasterChg chg="del delSldLayout">
        <pc:chgData name="Ryan Parker" userId="7ee766c9-27f8-4419-b20e-a9b26e408c04" providerId="ADAL" clId="{96AE7F45-CB9A-439D-A867-92B84FC17718}" dt="2024-08-13T08:48:50.732" v="4" actId="47"/>
        <pc:sldMasterMkLst>
          <pc:docMk/>
          <pc:sldMasterMk cId="4059185235" sldId="2147483648"/>
        </pc:sldMasterMkLst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513836030" sldId="2147483649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3261975857" sldId="2147483650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896684911" sldId="2147483651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4137215886" sldId="2147483652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3062547620" sldId="2147483653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2538843528" sldId="2147483654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656557814" sldId="2147483655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872798837" sldId="2147483656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83062853" sldId="2147483657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4228812040" sldId="2147483658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623729987" sldId="2147483659"/>
          </pc:sldLayoutMkLst>
        </pc:sldLayoutChg>
      </pc:sldMasterChg>
    </pc:docChg>
  </pc:docChgLst>
  <pc:docChgLst>
    <pc:chgData name="Ryan Parker" userId="7ee766c9-27f8-4419-b20e-a9b26e408c04" providerId="ADAL" clId="{6CB76F8F-A71E-4099-9BAC-7A55DD4ACEF2}"/>
    <pc:docChg chg="undo custSel addSld delSld modSld sldOrd">
      <pc:chgData name="Ryan Parker" userId="7ee766c9-27f8-4419-b20e-a9b26e408c04" providerId="ADAL" clId="{6CB76F8F-A71E-4099-9BAC-7A55DD4ACEF2}" dt="2024-10-02T10:24:14.215" v="319" actId="20577"/>
      <pc:docMkLst>
        <pc:docMk/>
      </pc:docMkLst>
      <pc:sldChg chg="add">
        <pc:chgData name="Ryan Parker" userId="7ee766c9-27f8-4419-b20e-a9b26e408c04" providerId="ADAL" clId="{6CB76F8F-A71E-4099-9BAC-7A55DD4ACEF2}" dt="2024-10-02T10:02:11.947" v="7"/>
        <pc:sldMkLst>
          <pc:docMk/>
          <pc:sldMk cId="3725273154" sldId="268"/>
        </pc:sldMkLst>
      </pc:sldChg>
      <pc:sldChg chg="modSp mod">
        <pc:chgData name="Ryan Parker" userId="7ee766c9-27f8-4419-b20e-a9b26e408c04" providerId="ADAL" clId="{6CB76F8F-A71E-4099-9BAC-7A55DD4ACEF2}" dt="2024-10-02T10:01:38.830" v="5" actId="20577"/>
        <pc:sldMkLst>
          <pc:docMk/>
          <pc:sldMk cId="2841843846" sldId="275"/>
        </pc:sldMkLst>
        <pc:spChg chg="mod">
          <ac:chgData name="Ryan Parker" userId="7ee766c9-27f8-4419-b20e-a9b26e408c04" providerId="ADAL" clId="{6CB76F8F-A71E-4099-9BAC-7A55DD4ACEF2}" dt="2024-10-02T10:01:38.830" v="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">
        <pc:chgData name="Ryan Parker" userId="7ee766c9-27f8-4419-b20e-a9b26e408c04" providerId="ADAL" clId="{6CB76F8F-A71E-4099-9BAC-7A55DD4ACEF2}" dt="2024-10-02T10:08:28.803" v="47" actId="1076"/>
        <pc:sldMkLst>
          <pc:docMk/>
          <pc:sldMk cId="3943233272" sldId="277"/>
        </pc:sldMkLst>
        <pc:spChg chg="del">
          <ac:chgData name="Ryan Parker" userId="7ee766c9-27f8-4419-b20e-a9b26e408c04" providerId="ADAL" clId="{6CB76F8F-A71E-4099-9BAC-7A55DD4ACEF2}" dt="2024-10-02T10:02:17.107" v="9" actId="478"/>
          <ac:spMkLst>
            <pc:docMk/>
            <pc:sldMk cId="3943233272" sldId="277"/>
            <ac:spMk id="3" creationId="{ECE90F96-3682-0734-A822-4917FA1E8AB9}"/>
          </ac:spMkLst>
        </pc:spChg>
        <pc:spChg chg="add mod">
          <ac:chgData name="Ryan Parker" userId="7ee766c9-27f8-4419-b20e-a9b26e408c04" providerId="ADAL" clId="{6CB76F8F-A71E-4099-9BAC-7A55DD4ACEF2}" dt="2024-10-02T10:08:28.803" v="47" actId="1076"/>
          <ac:spMkLst>
            <pc:docMk/>
            <pc:sldMk cId="3943233272" sldId="277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6CB76F8F-A71E-4099-9BAC-7A55DD4ACEF2}" dt="2024-10-02T10:02:19.310" v="10" actId="47"/>
        <pc:sldMkLst>
          <pc:docMk/>
          <pc:sldMk cId="3449560718" sldId="289"/>
        </pc:sldMkLst>
      </pc:sldChg>
      <pc:sldChg chg="addSp modSp add mod">
        <pc:chgData name="Ryan Parker" userId="7ee766c9-27f8-4419-b20e-a9b26e408c04" providerId="ADAL" clId="{6CB76F8F-A71E-4099-9BAC-7A55DD4ACEF2}" dt="2024-10-02T10:11:10.208" v="119" actId="1076"/>
        <pc:sldMkLst>
          <pc:docMk/>
          <pc:sldMk cId="3579614205" sldId="289"/>
        </pc:sldMkLst>
        <pc:spChg chg="add mod">
          <ac:chgData name="Ryan Parker" userId="7ee766c9-27f8-4419-b20e-a9b26e408c04" providerId="ADAL" clId="{6CB76F8F-A71E-4099-9BAC-7A55DD4ACEF2}" dt="2024-10-02T10:11:10.208" v="119" actId="1076"/>
          <ac:spMkLst>
            <pc:docMk/>
            <pc:sldMk cId="3579614205" sldId="289"/>
            <ac:spMk id="3" creationId="{FAF33E92-A2BB-BED0-22E8-E66AAAB86452}"/>
          </ac:spMkLst>
        </pc:spChg>
      </pc:sldChg>
      <pc:sldChg chg="del">
        <pc:chgData name="Ryan Parker" userId="7ee766c9-27f8-4419-b20e-a9b26e408c04" providerId="ADAL" clId="{6CB76F8F-A71E-4099-9BAC-7A55DD4ACEF2}" dt="2024-10-02T10:02:20.082" v="11" actId="47"/>
        <pc:sldMkLst>
          <pc:docMk/>
          <pc:sldMk cId="3227959560" sldId="290"/>
        </pc:sldMkLst>
      </pc:sldChg>
      <pc:sldChg chg="addSp modSp add mod">
        <pc:chgData name="Ryan Parker" userId="7ee766c9-27f8-4419-b20e-a9b26e408c04" providerId="ADAL" clId="{6CB76F8F-A71E-4099-9BAC-7A55DD4ACEF2}" dt="2024-10-02T10:12:06.510" v="160" actId="20577"/>
        <pc:sldMkLst>
          <pc:docMk/>
          <pc:sldMk cId="4086305014" sldId="290"/>
        </pc:sldMkLst>
        <pc:spChg chg="add mod">
          <ac:chgData name="Ryan Parker" userId="7ee766c9-27f8-4419-b20e-a9b26e408c04" providerId="ADAL" clId="{6CB76F8F-A71E-4099-9BAC-7A55DD4ACEF2}" dt="2024-10-02T10:12:06.510" v="160" actId="20577"/>
          <ac:spMkLst>
            <pc:docMk/>
            <pc:sldMk cId="4086305014" sldId="290"/>
            <ac:spMk id="3" creationId="{0E3C4029-07A7-2597-6F1F-BFF1FD1CB348}"/>
          </ac:spMkLst>
        </pc:spChg>
      </pc:sldChg>
      <pc:sldChg chg="del">
        <pc:chgData name="Ryan Parker" userId="7ee766c9-27f8-4419-b20e-a9b26e408c04" providerId="ADAL" clId="{6CB76F8F-A71E-4099-9BAC-7A55DD4ACEF2}" dt="2024-10-02T10:02:21.718" v="12" actId="47"/>
        <pc:sldMkLst>
          <pc:docMk/>
          <pc:sldMk cId="1731678961" sldId="291"/>
        </pc:sldMkLst>
      </pc:sldChg>
      <pc:sldChg chg="addSp modSp add mod">
        <pc:chgData name="Ryan Parker" userId="7ee766c9-27f8-4419-b20e-a9b26e408c04" providerId="ADAL" clId="{6CB76F8F-A71E-4099-9BAC-7A55DD4ACEF2}" dt="2024-10-02T10:13:12.121" v="191" actId="20577"/>
        <pc:sldMkLst>
          <pc:docMk/>
          <pc:sldMk cId="3636816550" sldId="291"/>
        </pc:sldMkLst>
        <pc:spChg chg="add mod">
          <ac:chgData name="Ryan Parker" userId="7ee766c9-27f8-4419-b20e-a9b26e408c04" providerId="ADAL" clId="{6CB76F8F-A71E-4099-9BAC-7A55DD4ACEF2}" dt="2024-10-02T10:13:12.121" v="191" actId="20577"/>
          <ac:spMkLst>
            <pc:docMk/>
            <pc:sldMk cId="3636816550" sldId="291"/>
            <ac:spMk id="3" creationId="{5AD0B838-8430-B359-8E9F-F188F96D5098}"/>
          </ac:spMkLst>
        </pc:spChg>
      </pc:sldChg>
      <pc:sldChg chg="del">
        <pc:chgData name="Ryan Parker" userId="7ee766c9-27f8-4419-b20e-a9b26e408c04" providerId="ADAL" clId="{6CB76F8F-A71E-4099-9BAC-7A55DD4ACEF2}" dt="2024-10-02T10:02:22.823" v="13" actId="47"/>
        <pc:sldMkLst>
          <pc:docMk/>
          <pc:sldMk cId="1760277692" sldId="292"/>
        </pc:sldMkLst>
      </pc:sldChg>
      <pc:sldChg chg="addSp modSp add mod">
        <pc:chgData name="Ryan Parker" userId="7ee766c9-27f8-4419-b20e-a9b26e408c04" providerId="ADAL" clId="{6CB76F8F-A71E-4099-9BAC-7A55DD4ACEF2}" dt="2024-10-02T10:14:14.455" v="238" actId="14100"/>
        <pc:sldMkLst>
          <pc:docMk/>
          <pc:sldMk cId="3846261331" sldId="292"/>
        </pc:sldMkLst>
        <pc:spChg chg="add mod">
          <ac:chgData name="Ryan Parker" userId="7ee766c9-27f8-4419-b20e-a9b26e408c04" providerId="ADAL" clId="{6CB76F8F-A71E-4099-9BAC-7A55DD4ACEF2}" dt="2024-10-02T10:14:14.455" v="238" actId="14100"/>
          <ac:spMkLst>
            <pc:docMk/>
            <pc:sldMk cId="3846261331" sldId="292"/>
            <ac:spMk id="3" creationId="{89DAE09B-6150-416F-4AD3-CE0730E36F97}"/>
          </ac:spMkLst>
        </pc:spChg>
      </pc:sldChg>
      <pc:sldChg chg="addSp modSp add mod">
        <pc:chgData name="Ryan Parker" userId="7ee766c9-27f8-4419-b20e-a9b26e408c04" providerId="ADAL" clId="{6CB76F8F-A71E-4099-9BAC-7A55DD4ACEF2}" dt="2024-10-02T10:20:16.028" v="302" actId="20577"/>
        <pc:sldMkLst>
          <pc:docMk/>
          <pc:sldMk cId="53769396" sldId="293"/>
        </pc:sldMkLst>
        <pc:spChg chg="add mod">
          <ac:chgData name="Ryan Parker" userId="7ee766c9-27f8-4419-b20e-a9b26e408c04" providerId="ADAL" clId="{6CB76F8F-A71E-4099-9BAC-7A55DD4ACEF2}" dt="2024-10-02T10:20:16.028" v="302" actId="20577"/>
          <ac:spMkLst>
            <pc:docMk/>
            <pc:sldMk cId="53769396" sldId="293"/>
            <ac:spMk id="3" creationId="{D6214393-3408-E75F-25A1-234C31228898}"/>
          </ac:spMkLst>
        </pc:spChg>
      </pc:sldChg>
      <pc:sldChg chg="del">
        <pc:chgData name="Ryan Parker" userId="7ee766c9-27f8-4419-b20e-a9b26e408c04" providerId="ADAL" clId="{6CB76F8F-A71E-4099-9BAC-7A55DD4ACEF2}" dt="2024-10-02T10:02:23.642" v="14" actId="47"/>
        <pc:sldMkLst>
          <pc:docMk/>
          <pc:sldMk cId="3545208741" sldId="293"/>
        </pc:sldMkLst>
      </pc:sldChg>
      <pc:sldChg chg="addSp modSp add mod">
        <pc:chgData name="Ryan Parker" userId="7ee766c9-27f8-4419-b20e-a9b26e408c04" providerId="ADAL" clId="{6CB76F8F-A71E-4099-9BAC-7A55DD4ACEF2}" dt="2024-10-02T10:24:14.215" v="319" actId="20577"/>
        <pc:sldMkLst>
          <pc:docMk/>
          <pc:sldMk cId="2518020309" sldId="294"/>
        </pc:sldMkLst>
        <pc:spChg chg="add mod">
          <ac:chgData name="Ryan Parker" userId="7ee766c9-27f8-4419-b20e-a9b26e408c04" providerId="ADAL" clId="{6CB76F8F-A71E-4099-9BAC-7A55DD4ACEF2}" dt="2024-10-02T10:24:14.215" v="319" actId="20577"/>
          <ac:spMkLst>
            <pc:docMk/>
            <pc:sldMk cId="2518020309" sldId="294"/>
            <ac:spMk id="3" creationId="{B5C6BA58-4053-A454-9208-114ECAA1C5FE}"/>
          </ac:spMkLst>
        </pc:spChg>
      </pc:sldChg>
      <pc:sldChg chg="del">
        <pc:chgData name="Ryan Parker" userId="7ee766c9-27f8-4419-b20e-a9b26e408c04" providerId="ADAL" clId="{6CB76F8F-A71E-4099-9BAC-7A55DD4ACEF2}" dt="2024-10-02T10:02:25.464" v="15" actId="47"/>
        <pc:sldMkLst>
          <pc:docMk/>
          <pc:sldMk cId="3043719199" sldId="294"/>
        </pc:sldMkLst>
      </pc:sldChg>
      <pc:sldChg chg="addSp modSp add mod ord">
        <pc:chgData name="Ryan Parker" userId="7ee766c9-27f8-4419-b20e-a9b26e408c04" providerId="ADAL" clId="{6CB76F8F-A71E-4099-9BAC-7A55DD4ACEF2}" dt="2024-10-02T10:19:40.749" v="287" actId="1076"/>
        <pc:sldMkLst>
          <pc:docMk/>
          <pc:sldMk cId="148798301" sldId="295"/>
        </pc:sldMkLst>
        <pc:spChg chg="add mod">
          <ac:chgData name="Ryan Parker" userId="7ee766c9-27f8-4419-b20e-a9b26e408c04" providerId="ADAL" clId="{6CB76F8F-A71E-4099-9BAC-7A55DD4ACEF2}" dt="2024-10-02T10:19:26.095" v="284" actId="20577"/>
          <ac:spMkLst>
            <pc:docMk/>
            <pc:sldMk cId="148798301" sldId="295"/>
            <ac:spMk id="3" creationId="{63212931-1946-899B-1440-1DD53EA7CAC6}"/>
          </ac:spMkLst>
        </pc:spChg>
        <pc:grpChg chg="add mod">
          <ac:chgData name="Ryan Parker" userId="7ee766c9-27f8-4419-b20e-a9b26e408c04" providerId="ADAL" clId="{6CB76F8F-A71E-4099-9BAC-7A55DD4ACEF2}" dt="2024-10-02T10:19:40.749" v="287" actId="1076"/>
          <ac:grpSpMkLst>
            <pc:docMk/>
            <pc:sldMk cId="148798301" sldId="295"/>
            <ac:grpSpMk id="4" creationId="{0DF58D95-AC8F-CD28-D48D-ED8BBC59256E}"/>
          </ac:grpSpMkLst>
        </pc:grpChg>
        <pc:picChg chg="mod">
          <ac:chgData name="Ryan Parker" userId="7ee766c9-27f8-4419-b20e-a9b26e408c04" providerId="ADAL" clId="{6CB76F8F-A71E-4099-9BAC-7A55DD4ACEF2}" dt="2024-10-02T10:18:15.655" v="256"/>
          <ac:picMkLst>
            <pc:docMk/>
            <pc:sldMk cId="148798301" sldId="295"/>
            <ac:picMk id="5" creationId="{82475F33-8CC7-C20F-9404-278B5435ABD4}"/>
          </ac:picMkLst>
        </pc:picChg>
        <pc:picChg chg="mod">
          <ac:chgData name="Ryan Parker" userId="7ee766c9-27f8-4419-b20e-a9b26e408c04" providerId="ADAL" clId="{6CB76F8F-A71E-4099-9BAC-7A55DD4ACEF2}" dt="2024-10-02T10:18:15.655" v="256"/>
          <ac:picMkLst>
            <pc:docMk/>
            <pc:sldMk cId="148798301" sldId="295"/>
            <ac:picMk id="6" creationId="{ACF3F0ED-4605-5D0E-D4E5-251C18829986}"/>
          </ac:picMkLst>
        </pc:picChg>
      </pc:sldChg>
      <pc:sldChg chg="add del">
        <pc:chgData name="Ryan Parker" userId="7ee766c9-27f8-4419-b20e-a9b26e408c04" providerId="ADAL" clId="{6CB76F8F-A71E-4099-9BAC-7A55DD4ACEF2}" dt="2024-10-02T10:02:13.520" v="8" actId="47"/>
        <pc:sldMkLst>
          <pc:docMk/>
          <pc:sldMk cId="2553351540" sldId="295"/>
        </pc:sldMkLst>
      </pc:sldChg>
    </pc:docChg>
  </pc:docChgLst>
  <pc:docChgLst>
    <pc:chgData name="Hannah Puddefoot" userId="e428fa1b-cf7d-43f6-a9d0-3d1ff342a9eb" providerId="ADAL" clId="{80F73D3E-004A-489A-B8EF-F776DA8DBAB4}"/>
    <pc:docChg chg="modSld modMainMaster">
      <pc:chgData name="Hannah Puddefoot" userId="e428fa1b-cf7d-43f6-a9d0-3d1ff342a9eb" providerId="ADAL" clId="{80F73D3E-004A-489A-B8EF-F776DA8DBAB4}" dt="2024-12-06T15:37:26.582" v="4"/>
      <pc:docMkLst>
        <pc:docMk/>
      </pc:docMkLst>
      <pc:sldChg chg="addSp modSp mod setBg">
        <pc:chgData name="Hannah Puddefoot" userId="e428fa1b-cf7d-43f6-a9d0-3d1ff342a9eb" providerId="ADAL" clId="{80F73D3E-004A-489A-B8EF-F776DA8DBAB4}" dt="2024-12-06T15:37:18.297" v="3"/>
        <pc:sldMkLst>
          <pc:docMk/>
          <pc:sldMk cId="2841843846" sldId="275"/>
        </pc:sldMkLst>
        <pc:spChg chg="mod">
          <ac:chgData name="Hannah Puddefoot" userId="e428fa1b-cf7d-43f6-a9d0-3d1ff342a9eb" providerId="ADAL" clId="{80F73D3E-004A-489A-B8EF-F776DA8DBAB4}" dt="2024-12-06T15:37:11.125" v="1" actId="207"/>
          <ac:spMkLst>
            <pc:docMk/>
            <pc:sldMk cId="2841843846" sldId="275"/>
            <ac:spMk id="5" creationId="{D08E6C7A-FE4A-5A18-73B3-96D6347E4855}"/>
          </ac:spMkLst>
        </pc:spChg>
        <pc:picChg chg="add mod">
          <ac:chgData name="Hannah Puddefoot" userId="e428fa1b-cf7d-43f6-a9d0-3d1ff342a9eb" providerId="ADAL" clId="{80F73D3E-004A-489A-B8EF-F776DA8DBAB4}" dt="2024-12-06T15:37:07.396" v="0"/>
          <ac:picMkLst>
            <pc:docMk/>
            <pc:sldMk cId="2841843846" sldId="275"/>
            <ac:picMk id="2" creationId="{8675D875-1CD2-ED4A-0BB2-E89A6935499E}"/>
          </ac:picMkLst>
        </pc:picChg>
      </pc:sldChg>
      <pc:sldChg chg="addSp modSp modAnim">
        <pc:chgData name="Hannah Puddefoot" userId="e428fa1b-cf7d-43f6-a9d0-3d1ff342a9eb" providerId="ADAL" clId="{80F73D3E-004A-489A-B8EF-F776DA8DBAB4}" dt="2024-12-06T15:37:26.582" v="4"/>
        <pc:sldMkLst>
          <pc:docMk/>
          <pc:sldMk cId="4293256668" sldId="291"/>
        </pc:sldMkLst>
        <pc:picChg chg="add mod">
          <ac:chgData name="Hannah Puddefoot" userId="e428fa1b-cf7d-43f6-a9d0-3d1ff342a9eb" providerId="ADAL" clId="{80F73D3E-004A-489A-B8EF-F776DA8DBAB4}" dt="2024-12-06T15:37:26.582" v="4"/>
          <ac:picMkLst>
            <pc:docMk/>
            <pc:sldMk cId="4293256668" sldId="291"/>
            <ac:picMk id="2" creationId="{3332B17D-27B8-BB54-F0DD-F8F04629101C}"/>
          </ac:picMkLst>
        </pc:picChg>
      </pc:sldChg>
      <pc:sldMasterChg chg="setBg modSldLayout">
        <pc:chgData name="Hannah Puddefoot" userId="e428fa1b-cf7d-43f6-a9d0-3d1ff342a9eb" providerId="ADAL" clId="{80F73D3E-004A-489A-B8EF-F776DA8DBAB4}" dt="2024-12-06T15:37:18.297" v="3"/>
        <pc:sldMasterMkLst>
          <pc:docMk/>
          <pc:sldMasterMk cId="319655835" sldId="2147483660"/>
        </pc:sldMasterMkLst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1615487939" sldId="2147483661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1809319334" sldId="2147483662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346714019" sldId="2147483663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2968395936" sldId="2147483664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1203183779" sldId="2147483665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443406332" sldId="2147483666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3116845003" sldId="2147483667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871812027" sldId="2147483668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1945997584" sldId="2147483669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2642014572" sldId="2147483670"/>
          </pc:sldLayoutMkLst>
        </pc:sldLayoutChg>
        <pc:sldLayoutChg chg="setBg">
          <pc:chgData name="Hannah Puddefoot" userId="e428fa1b-cf7d-43f6-a9d0-3d1ff342a9eb" providerId="ADAL" clId="{80F73D3E-004A-489A-B8EF-F776DA8DBAB4}" dt="2024-12-06T15:37:18.297" v="3"/>
          <pc:sldLayoutMkLst>
            <pc:docMk/>
            <pc:sldMasterMk cId="319655835" sldId="2147483660"/>
            <pc:sldLayoutMk cId="145148822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829A-8EE3-4CEE-AAD4-C89F05E46860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EE031-6085-42DA-BB18-182FE0EF9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1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'You can be my friend if you like these hobbies, wear these clothes, listen to this music…', 'I will help at home if…?', 'I will worship you, God, if…?’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EE031-6085-42DA-BB18-182FE0EF98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8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8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1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8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1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4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1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9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0n_rUYb62s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0A4388-A36D-1947-830B-69C9BAF61312}"/>
              </a:ext>
            </a:extLst>
          </p:cNvPr>
          <p:cNvSpPr txBox="1">
            <a:spLocks/>
          </p:cNvSpPr>
          <p:nvPr/>
        </p:nvSpPr>
        <p:spPr>
          <a:xfrm>
            <a:off x="4644272" y="1546994"/>
            <a:ext cx="2444685" cy="41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94B6D2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94B6D2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Add new branding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8E6C7A-FE4A-5A18-73B3-96D6347E4855}"/>
              </a:ext>
            </a:extLst>
          </p:cNvPr>
          <p:cNvSpPr txBox="1">
            <a:spLocks/>
          </p:cNvSpPr>
          <p:nvPr/>
        </p:nvSpPr>
        <p:spPr>
          <a:xfrm>
            <a:off x="3586899" y="4895154"/>
            <a:ext cx="5018202" cy="72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Week Six,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EBEE4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Plan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One</a:t>
            </a:r>
          </a:p>
        </p:txBody>
      </p:sp>
      <p:pic>
        <p:nvPicPr>
          <p:cNvPr id="2" name="Picture 1" descr="A blue background with a ladder and text&#10;&#10;Description automatically generated">
            <a:extLst>
              <a:ext uri="{FF2B5EF4-FFF2-40B4-BE49-F238E27FC236}">
                <a16:creationId xmlns:a16="http://schemas.microsoft.com/office/drawing/2014/main" id="{8675D875-1CD2-ED4A-0BB2-E89A6935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93" y="563664"/>
            <a:ext cx="4214814" cy="4214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84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AD2C80-A3B5-EAC0-13D8-FDE78DA20CBE}"/>
              </a:ext>
            </a:extLst>
          </p:cNvPr>
          <p:cNvSpPr txBox="1"/>
          <p:nvPr/>
        </p:nvSpPr>
        <p:spPr>
          <a:xfrm>
            <a:off x="1447014" y="1976898"/>
            <a:ext cx="9294829" cy="656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 to add VLOG</a:t>
            </a:r>
            <a:endParaRPr lang="en-GB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VLOG - Week 6: Journeying With God">
            <a:hlinkClick r:id="" action="ppaction://media"/>
            <a:extLst>
              <a:ext uri="{FF2B5EF4-FFF2-40B4-BE49-F238E27FC236}">
                <a16:creationId xmlns:a16="http://schemas.microsoft.com/office/drawing/2014/main" id="{3332B17D-27B8-BB54-F0DD-F8F0462910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9206" y="425005"/>
            <a:ext cx="10633587" cy="60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1668F2-F4A7-2A8C-E8F0-1ACB83496180}"/>
              </a:ext>
            </a:extLst>
          </p:cNvPr>
          <p:cNvSpPr txBox="1"/>
          <p:nvPr/>
        </p:nvSpPr>
        <p:spPr>
          <a:xfrm>
            <a:off x="1043233" y="1121862"/>
            <a:ext cx="10105534" cy="4614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hold a time of quiet reflection.</a:t>
            </a:r>
          </a:p>
          <a:p>
            <a:pPr lvl="0">
              <a:lnSpc>
                <a:spcPct val="107000"/>
              </a:lnSpc>
            </a:pPr>
            <a:endParaRPr lang="en-GB" sz="28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how often we have made bargains or conditions in our own relationships? 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friends? </a:t>
            </a:r>
            <a:endParaRPr lang="en-GB" sz="28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Family? </a:t>
            </a:r>
            <a:endParaRPr lang="en-GB" sz="28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God? </a:t>
            </a:r>
          </a:p>
          <a:p>
            <a:pPr lvl="0">
              <a:lnSpc>
                <a:spcPct val="107000"/>
              </a:lnSpc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love conditionally, or unconditionally?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5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AD2C80-A3B5-EAC0-13D8-FDE78DA20CBE}"/>
              </a:ext>
            </a:extLst>
          </p:cNvPr>
          <p:cNvSpPr txBox="1"/>
          <p:nvPr/>
        </p:nvSpPr>
        <p:spPr>
          <a:xfrm>
            <a:off x="1448585" y="1392436"/>
            <a:ext cx="9294829" cy="656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white and orange poster with black text&#10;&#10;Description automatically generated">
            <a:extLst>
              <a:ext uri="{FF2B5EF4-FFF2-40B4-BE49-F238E27FC236}">
                <a16:creationId xmlns:a16="http://schemas.microsoft.com/office/drawing/2014/main" id="{961662EE-13C2-F5AC-A138-4269D3BA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910590"/>
            <a:ext cx="3965575" cy="503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05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B728AE-6CFF-0D14-D794-110A35B1468A}"/>
              </a:ext>
            </a:extLst>
          </p:cNvPr>
          <p:cNvGrpSpPr/>
          <p:nvPr/>
        </p:nvGrpSpPr>
        <p:grpSpPr>
          <a:xfrm>
            <a:off x="4190133" y="1460828"/>
            <a:ext cx="3811734" cy="2818941"/>
            <a:chOff x="7031611" y="1705925"/>
            <a:chExt cx="3262000" cy="2441869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F8CEB66-D5A8-8A88-089E-EDBD7BFD0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742" y="1705925"/>
              <a:ext cx="2441869" cy="2441869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0D26A76-7AAF-FF3C-08E6-74E84E03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611" y="3091206"/>
              <a:ext cx="1056588" cy="10565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D770E7-277B-3846-CE5E-BEC0F141F468}"/>
              </a:ext>
            </a:extLst>
          </p:cNvPr>
          <p:cNvSpPr txBox="1"/>
          <p:nvPr/>
        </p:nvSpPr>
        <p:spPr>
          <a:xfrm>
            <a:off x="3503629" y="4628561"/>
            <a:ext cx="518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anose="020B0502020104020203" pitchFamily="34" charset="0"/>
              </a:rPr>
              <a:t>Jacob’s Ladder (Genesis 28: 10-22)</a:t>
            </a:r>
          </a:p>
        </p:txBody>
      </p:sp>
    </p:spTree>
    <p:extLst>
      <p:ext uri="{BB962C8B-B14F-4D97-AF65-F5344CB8AC3E}">
        <p14:creationId xmlns:p14="http://schemas.microsoft.com/office/powerpoint/2010/main" val="266108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FA511-76DB-45B2-A699-043B0AC1A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6" y="736846"/>
            <a:ext cx="10990554" cy="54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4E1CD-ACCF-4DD5-A02D-8827D8A6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665825"/>
            <a:ext cx="11063056" cy="55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6D67D6-EDAB-4AAC-8F19-2D6A9CCD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" y="664644"/>
            <a:ext cx="11057426" cy="55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2C558-CCDD-4FD8-A63A-A40AE0D8A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" y="661920"/>
            <a:ext cx="11068320" cy="5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941545-09FC-4138-8EF5-9FD336BF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3" y="682066"/>
            <a:ext cx="10987734" cy="54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8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805D1-6195-D7D5-3E97-1DF24FC430A2}"/>
              </a:ext>
            </a:extLst>
          </p:cNvPr>
          <p:cNvSpPr txBox="1"/>
          <p:nvPr/>
        </p:nvSpPr>
        <p:spPr>
          <a:xfrm>
            <a:off x="925398" y="801919"/>
            <a:ext cx="11037216" cy="559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‘If…’ </a:t>
            </a: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how often we have tried to bargain with family and friends? 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this, I will… </a:t>
            </a: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be your friend, if you… </a:t>
            </a: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forgive you, if… </a:t>
            </a:r>
          </a:p>
          <a:p>
            <a:pPr lvl="0">
              <a:lnSpc>
                <a:spcPct val="107000"/>
              </a:lnSpc>
            </a:pPr>
            <a:endParaRPr lang="en-GB" sz="28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if this has ever happened to you? People have set conditions on you in order to restore/maintain a relationship. 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how it made you feel?</a:t>
            </a:r>
          </a:p>
        </p:txBody>
      </p:sp>
    </p:spTree>
    <p:extLst>
      <p:ext uri="{BB962C8B-B14F-4D97-AF65-F5344CB8AC3E}">
        <p14:creationId xmlns:p14="http://schemas.microsoft.com/office/powerpoint/2010/main" val="39432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75275-0703-107D-4158-E3F2BD405F3E}"/>
              </a:ext>
            </a:extLst>
          </p:cNvPr>
          <p:cNvSpPr txBox="1"/>
          <p:nvPr/>
        </p:nvSpPr>
        <p:spPr>
          <a:xfrm>
            <a:off x="982744" y="1200930"/>
            <a:ext cx="9688398" cy="4219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story of Jacob, Jacob tried to make a bargain with God.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28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Jacob made a vow, saying, "If God will be with me and will watch over me on this journey I am taking and will give me food to eat and clothes to wear so that I return safely to my father’s household, then the Lord will be my God and this stone that I have set up as a pillar will be God’s house, and of all that you give me I will give you a tenth." (Genesis 28: 20-22)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4116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8540B5BF282488ECC8CD3C4966458" ma:contentTypeVersion="18" ma:contentTypeDescription="Create a new document." ma:contentTypeScope="" ma:versionID="a6172e6f790fbbe5a33d5a9dd9f1140e">
  <xsd:schema xmlns:xsd="http://www.w3.org/2001/XMLSchema" xmlns:xs="http://www.w3.org/2001/XMLSchema" xmlns:p="http://schemas.microsoft.com/office/2006/metadata/properties" xmlns:ns2="f3a3f4af-9df9-4e1d-8c69-a33c6e733a58" xmlns:ns3="9f06da45-68d2-458d-b3d3-8060d8b51a1e" targetNamespace="http://schemas.microsoft.com/office/2006/metadata/properties" ma:root="true" ma:fieldsID="8229545c610568fd97ee1f1ae68a76c3" ns2:_="" ns3:_="">
    <xsd:import namespace="f3a3f4af-9df9-4e1d-8c69-a33c6e733a58"/>
    <xsd:import namespace="9f06da45-68d2-458d-b3d3-8060d8b51a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3f4af-9df9-4e1d-8c69-a33c6e733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411e86-ed25-4156-8ce4-853208e0deec}" ma:internalName="TaxCatchAll" ma:showField="CatchAllData" ma:web="f3a3f4af-9df9-4e1d-8c69-a33c6e733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6da45-68d2-458d-b3d3-8060d8b51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e3ca5f-0498-4fb9-8f73-f4904194c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a3f4af-9df9-4e1d-8c69-a33c6e733a58" xsi:nil="true"/>
    <lcf76f155ced4ddcb4097134ff3c332f xmlns="9f06da45-68d2-458d-b3d3-8060d8b51a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48DB72-E2AA-4569-8695-CBF706EA4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3f4af-9df9-4e1d-8c69-a33c6e733a58"/>
    <ds:schemaRef ds:uri="9f06da45-68d2-458d-b3d3-8060d8b51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815611-7DE0-4BA4-B1ED-596F539A7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C9468-5DE7-45B6-B3D7-65C0DF76A851}">
  <ds:schemaRefs>
    <ds:schemaRef ds:uri="http://schemas.microsoft.com/office/2006/metadata/properties"/>
    <ds:schemaRef ds:uri="http://schemas.microsoft.com/office/infopath/2007/PartnerControls"/>
    <ds:schemaRef ds:uri="f3a3f4af-9df9-4e1d-8c69-a33c6e733a58"/>
    <ds:schemaRef ds:uri="9f06da45-68d2-458d-b3d3-8060d8b51a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280</Words>
  <Application>Microsoft Office PowerPoint</Application>
  <PresentationFormat>Widescreen</PresentationFormat>
  <Paragraphs>31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Calibri</vt:lpstr>
      <vt:lpstr>Corbel</vt:lpstr>
      <vt:lpstr>Courier New</vt:lpstr>
      <vt:lpstr>Gill Sans MT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St Albans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Parker</dc:creator>
  <cp:lastModifiedBy>Hannah Puddefoot</cp:lastModifiedBy>
  <cp:revision>1</cp:revision>
  <dcterms:created xsi:type="dcterms:W3CDTF">2024-08-13T08:48:38Z</dcterms:created>
  <dcterms:modified xsi:type="dcterms:W3CDTF">2024-12-06T15:37:28Z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0x010100FCD8540B5BF282488ECC8CD3C4966458</vt:lpwstr>
  </property>
  <property fmtid="{D5CDD505-2E9C-101B-9397-08002B2CF9AE}" pid="3" name="MediaServiceImageTags">
    <vt:lpwstr/>
  </property>
</Properties>
</file>