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75" r:id="rId5"/>
    <p:sldId id="286" r:id="rId6"/>
    <p:sldId id="277" r:id="rId7"/>
    <p:sldId id="278" r:id="rId8"/>
    <p:sldId id="279" r:id="rId9"/>
    <p:sldId id="280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1C5780-1B21-4972-9012-43818013459F}" v="4" dt="2024-12-06T15:38:28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Ryan Parker" userId="7ee766c9-27f8-4419-b20e-a9b26e408c04" providerId="ADAL" clId="{ED2C56C5-3B12-45C2-8579-CE3129F3D31E}"/>
    <pc:docChg chg="custSel addSld delSld modSld sldOrd">
      <pc:chgData name="Ryan Parker" userId="7ee766c9-27f8-4419-b20e-a9b26e408c04" providerId="ADAL" clId="{ED2C56C5-3B12-45C2-8579-CE3129F3D31E}" dt="2024-10-11T10:35:15.149" v="180" actId="1076"/>
      <pc:docMkLst>
        <pc:docMk/>
      </pc:docMkLst>
      <pc:sldChg chg="add ord">
        <pc:chgData name="Ryan Parker" userId="7ee766c9-27f8-4419-b20e-a9b26e408c04" providerId="ADAL" clId="{ED2C56C5-3B12-45C2-8579-CE3129F3D31E}" dt="2024-10-11T10:29:39.006" v="25"/>
        <pc:sldMkLst>
          <pc:docMk/>
          <pc:sldMk cId="3749480342" sldId="270"/>
        </pc:sldMkLst>
      </pc:sldChg>
      <pc:sldChg chg="modSp mod">
        <pc:chgData name="Ryan Parker" userId="7ee766c9-27f8-4419-b20e-a9b26e408c04" providerId="ADAL" clId="{ED2C56C5-3B12-45C2-8579-CE3129F3D31E}" dt="2024-10-11T10:28:50.412" v="6" actId="20577"/>
        <pc:sldMkLst>
          <pc:docMk/>
          <pc:sldMk cId="2841843846" sldId="275"/>
        </pc:sldMkLst>
        <pc:spChg chg="mod">
          <ac:chgData name="Ryan Parker" userId="7ee766c9-27f8-4419-b20e-a9b26e408c04" providerId="ADAL" clId="{ED2C56C5-3B12-45C2-8579-CE3129F3D31E}" dt="2024-10-11T10:28:50.412" v="6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 modAnim">
        <pc:chgData name="Ryan Parker" userId="7ee766c9-27f8-4419-b20e-a9b26e408c04" providerId="ADAL" clId="{ED2C56C5-3B12-45C2-8579-CE3129F3D31E}" dt="2024-10-11T10:32:28.323" v="67"/>
        <pc:sldMkLst>
          <pc:docMk/>
          <pc:sldMk cId="3943233272" sldId="277"/>
        </pc:sldMkLst>
        <pc:spChg chg="add mod">
          <ac:chgData name="Ryan Parker" userId="7ee766c9-27f8-4419-b20e-a9b26e408c04" providerId="ADAL" clId="{ED2C56C5-3B12-45C2-8579-CE3129F3D31E}" dt="2024-10-11T10:32:22.429" v="66" actId="20577"/>
          <ac:spMkLst>
            <pc:docMk/>
            <pc:sldMk cId="3943233272" sldId="277"/>
            <ac:spMk id="3" creationId="{473805D1-6195-D7D5-3E97-1DF24FC430A2}"/>
          </ac:spMkLst>
        </pc:spChg>
        <pc:spChg chg="del mod">
          <ac:chgData name="Ryan Parker" userId="7ee766c9-27f8-4419-b20e-a9b26e408c04" providerId="ADAL" clId="{ED2C56C5-3B12-45C2-8579-CE3129F3D31E}" dt="2024-10-11T10:29:13.340" v="21" actId="478"/>
          <ac:spMkLst>
            <pc:docMk/>
            <pc:sldMk cId="3943233272" sldId="277"/>
            <ac:spMk id="4" creationId="{61AD2C80-A3B5-EAC0-13D8-FDE78DA20CBE}"/>
          </ac:spMkLst>
        </pc:spChg>
      </pc:sldChg>
      <pc:sldChg chg="addSp delSp modSp add mod">
        <pc:chgData name="Ryan Parker" userId="7ee766c9-27f8-4419-b20e-a9b26e408c04" providerId="ADAL" clId="{ED2C56C5-3B12-45C2-8579-CE3129F3D31E}" dt="2024-10-11T10:33:04.259" v="81" actId="114"/>
        <pc:sldMkLst>
          <pc:docMk/>
          <pc:sldMk cId="2295441162" sldId="289"/>
        </pc:sldMkLst>
        <pc:spChg chg="add mod">
          <ac:chgData name="Ryan Parker" userId="7ee766c9-27f8-4419-b20e-a9b26e408c04" providerId="ADAL" clId="{ED2C56C5-3B12-45C2-8579-CE3129F3D31E}" dt="2024-10-11T10:33:04.259" v="81" actId="114"/>
          <ac:spMkLst>
            <pc:docMk/>
            <pc:sldMk cId="2295441162" sldId="289"/>
            <ac:spMk id="3" creationId="{1C575275-0703-107D-4158-E3F2BD405F3E}"/>
          </ac:spMkLst>
        </pc:spChg>
        <pc:spChg chg="del">
          <ac:chgData name="Ryan Parker" userId="7ee766c9-27f8-4419-b20e-a9b26e408c04" providerId="ADAL" clId="{ED2C56C5-3B12-45C2-8579-CE3129F3D31E}" dt="2024-10-11T10:32:33.645" v="68" actId="478"/>
          <ac:spMkLst>
            <pc:docMk/>
            <pc:sldMk cId="2295441162" sldId="289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ED2C56C5-3B12-45C2-8579-CE3129F3D31E}" dt="2024-10-11T10:28:58.922" v="11" actId="47"/>
        <pc:sldMkLst>
          <pc:docMk/>
          <pc:sldMk cId="3579614205" sldId="289"/>
        </pc:sldMkLst>
      </pc:sldChg>
      <pc:sldChg chg="addSp modSp add del mod">
        <pc:chgData name="Ryan Parker" userId="7ee766c9-27f8-4419-b20e-a9b26e408c04" providerId="ADAL" clId="{ED2C56C5-3B12-45C2-8579-CE3129F3D31E}" dt="2024-10-11T10:33:40.356" v="83" actId="47"/>
        <pc:sldMkLst>
          <pc:docMk/>
          <pc:sldMk cId="710019566" sldId="290"/>
        </pc:sldMkLst>
        <pc:spChg chg="add mod">
          <ac:chgData name="Ryan Parker" userId="7ee766c9-27f8-4419-b20e-a9b26e408c04" providerId="ADAL" clId="{ED2C56C5-3B12-45C2-8579-CE3129F3D31E}" dt="2024-10-11T10:33:38.785" v="82" actId="6549"/>
          <ac:spMkLst>
            <pc:docMk/>
            <pc:sldMk cId="710019566" sldId="290"/>
            <ac:spMk id="3" creationId="{114B392A-3F5D-D39B-627D-601D9329389C}"/>
          </ac:spMkLst>
        </pc:spChg>
      </pc:sldChg>
      <pc:sldChg chg="del">
        <pc:chgData name="Ryan Parker" userId="7ee766c9-27f8-4419-b20e-a9b26e408c04" providerId="ADAL" clId="{ED2C56C5-3B12-45C2-8579-CE3129F3D31E}" dt="2024-10-11T10:28:59.471" v="12" actId="47"/>
        <pc:sldMkLst>
          <pc:docMk/>
          <pc:sldMk cId="4086305014" sldId="290"/>
        </pc:sldMkLst>
      </pc:sldChg>
      <pc:sldChg chg="del">
        <pc:chgData name="Ryan Parker" userId="7ee766c9-27f8-4419-b20e-a9b26e408c04" providerId="ADAL" clId="{ED2C56C5-3B12-45C2-8579-CE3129F3D31E}" dt="2024-10-11T10:29:00.010" v="13" actId="47"/>
        <pc:sldMkLst>
          <pc:docMk/>
          <pc:sldMk cId="3636816550" sldId="291"/>
        </pc:sldMkLst>
      </pc:sldChg>
      <pc:sldChg chg="addSp delSp modSp add mod">
        <pc:chgData name="Ryan Parker" userId="7ee766c9-27f8-4419-b20e-a9b26e408c04" providerId="ADAL" clId="{ED2C56C5-3B12-45C2-8579-CE3129F3D31E}" dt="2024-10-11T10:33:54.992" v="102" actId="478"/>
        <pc:sldMkLst>
          <pc:docMk/>
          <pc:sldMk cId="4293256668" sldId="291"/>
        </pc:sldMkLst>
        <pc:spChg chg="add del">
          <ac:chgData name="Ryan Parker" userId="7ee766c9-27f8-4419-b20e-a9b26e408c04" providerId="ADAL" clId="{ED2C56C5-3B12-45C2-8579-CE3129F3D31E}" dt="2024-10-11T10:33:54.992" v="102" actId="478"/>
          <ac:spMkLst>
            <pc:docMk/>
            <pc:sldMk cId="4293256668" sldId="291"/>
            <ac:spMk id="3" creationId="{C24E4F7E-8792-14CB-577A-2A5EB37EB412}"/>
          </ac:spMkLst>
        </pc:spChg>
        <pc:spChg chg="mod">
          <ac:chgData name="Ryan Parker" userId="7ee766c9-27f8-4419-b20e-a9b26e408c04" providerId="ADAL" clId="{ED2C56C5-3B12-45C2-8579-CE3129F3D31E}" dt="2024-10-11T10:33:53.072" v="101" actId="13926"/>
          <ac:spMkLst>
            <pc:docMk/>
            <pc:sldMk cId="4293256668" sldId="291"/>
            <ac:spMk id="4" creationId="{61AD2C80-A3B5-EAC0-13D8-FDE78DA20CBE}"/>
          </ac:spMkLst>
        </pc:spChg>
      </pc:sldChg>
      <pc:sldChg chg="addSp delSp modSp add mod modNotesTx">
        <pc:chgData name="Ryan Parker" userId="7ee766c9-27f8-4419-b20e-a9b26e408c04" providerId="ADAL" clId="{ED2C56C5-3B12-45C2-8579-CE3129F3D31E}" dt="2024-10-11T10:35:15.149" v="180" actId="1076"/>
        <pc:sldMkLst>
          <pc:docMk/>
          <pc:sldMk cId="3446853130" sldId="292"/>
        </pc:sldMkLst>
        <pc:spChg chg="add mod">
          <ac:chgData name="Ryan Parker" userId="7ee766c9-27f8-4419-b20e-a9b26e408c04" providerId="ADAL" clId="{ED2C56C5-3B12-45C2-8579-CE3129F3D31E}" dt="2024-10-11T10:35:15.149" v="180" actId="1076"/>
          <ac:spMkLst>
            <pc:docMk/>
            <pc:sldMk cId="3446853130" sldId="292"/>
            <ac:spMk id="3" creationId="{8C1668F2-F4A7-2A8C-E8F0-1ACB83496180}"/>
          </ac:spMkLst>
        </pc:spChg>
        <pc:spChg chg="del">
          <ac:chgData name="Ryan Parker" userId="7ee766c9-27f8-4419-b20e-a9b26e408c04" providerId="ADAL" clId="{ED2C56C5-3B12-45C2-8579-CE3129F3D31E}" dt="2024-10-11T10:34:20.268" v="154" actId="478"/>
          <ac:spMkLst>
            <pc:docMk/>
            <pc:sldMk cId="3446853130" sldId="292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ED2C56C5-3B12-45C2-8579-CE3129F3D31E}" dt="2024-10-11T10:29:00.474" v="14" actId="47"/>
        <pc:sldMkLst>
          <pc:docMk/>
          <pc:sldMk cId="3846261331" sldId="292"/>
        </pc:sldMkLst>
      </pc:sldChg>
      <pc:sldChg chg="del">
        <pc:chgData name="Ryan Parker" userId="7ee766c9-27f8-4419-b20e-a9b26e408c04" providerId="ADAL" clId="{ED2C56C5-3B12-45C2-8579-CE3129F3D31E}" dt="2024-10-11T10:29:01.930" v="16" actId="47"/>
        <pc:sldMkLst>
          <pc:docMk/>
          <pc:sldMk cId="53769396" sldId="293"/>
        </pc:sldMkLst>
      </pc:sldChg>
      <pc:sldChg chg="addSp modSp add">
        <pc:chgData name="Ryan Parker" userId="7ee766c9-27f8-4419-b20e-a9b26e408c04" providerId="ADAL" clId="{ED2C56C5-3B12-45C2-8579-CE3129F3D31E}" dt="2024-10-11T10:30:49.240" v="33"/>
        <pc:sldMkLst>
          <pc:docMk/>
          <pc:sldMk cId="2301052546" sldId="293"/>
        </pc:sldMkLst>
        <pc:picChg chg="add mod">
          <ac:chgData name="Ryan Parker" userId="7ee766c9-27f8-4419-b20e-a9b26e408c04" providerId="ADAL" clId="{ED2C56C5-3B12-45C2-8579-CE3129F3D31E}" dt="2024-10-11T10:30:49.240" v="33"/>
          <ac:picMkLst>
            <pc:docMk/>
            <pc:sldMk cId="2301052546" sldId="293"/>
            <ac:picMk id="2" creationId="{961662EE-13C2-F5AC-A138-4269D3BACEB9}"/>
          </ac:picMkLst>
        </pc:picChg>
      </pc:sldChg>
      <pc:sldChg chg="add del">
        <pc:chgData name="Ryan Parker" userId="7ee766c9-27f8-4419-b20e-a9b26e408c04" providerId="ADAL" clId="{ED2C56C5-3B12-45C2-8579-CE3129F3D31E}" dt="2024-10-11T10:30:50.661" v="34" actId="47"/>
        <pc:sldMkLst>
          <pc:docMk/>
          <pc:sldMk cId="593837446" sldId="294"/>
        </pc:sldMkLst>
      </pc:sldChg>
      <pc:sldChg chg="del">
        <pc:chgData name="Ryan Parker" userId="7ee766c9-27f8-4419-b20e-a9b26e408c04" providerId="ADAL" clId="{ED2C56C5-3B12-45C2-8579-CE3129F3D31E}" dt="2024-10-11T10:29:02.446" v="17" actId="47"/>
        <pc:sldMkLst>
          <pc:docMk/>
          <pc:sldMk cId="2518020309" sldId="294"/>
        </pc:sldMkLst>
      </pc:sldChg>
      <pc:sldChg chg="del">
        <pc:chgData name="Ryan Parker" userId="7ee766c9-27f8-4419-b20e-a9b26e408c04" providerId="ADAL" clId="{ED2C56C5-3B12-45C2-8579-CE3129F3D31E}" dt="2024-10-11T10:29:01.176" v="15" actId="47"/>
        <pc:sldMkLst>
          <pc:docMk/>
          <pc:sldMk cId="148798301" sldId="295"/>
        </pc:sldMkLst>
      </pc:sld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Hannah Puddefoot" userId="e428fa1b-cf7d-43f6-a9d0-3d1ff342a9eb" providerId="ADAL" clId="{5D1C5780-1B21-4972-9012-43818013459F}"/>
    <pc:docChg chg="modSld modMainMaster">
      <pc:chgData name="Hannah Puddefoot" userId="e428fa1b-cf7d-43f6-a9d0-3d1ff342a9eb" providerId="ADAL" clId="{5D1C5780-1B21-4972-9012-43818013459F}" dt="2024-12-06T15:38:27.743" v="6" actId="207"/>
      <pc:docMkLst>
        <pc:docMk/>
      </pc:docMkLst>
      <pc:sldChg chg="addSp modSp mod setBg">
        <pc:chgData name="Hannah Puddefoot" userId="e428fa1b-cf7d-43f6-a9d0-3d1ff342a9eb" providerId="ADAL" clId="{5D1C5780-1B21-4972-9012-43818013459F}" dt="2024-12-06T15:38:07.186" v="3"/>
        <pc:sldMkLst>
          <pc:docMk/>
          <pc:sldMk cId="2841843846" sldId="275"/>
        </pc:sldMkLst>
        <pc:spChg chg="mod">
          <ac:chgData name="Hannah Puddefoot" userId="e428fa1b-cf7d-43f6-a9d0-3d1ff342a9eb" providerId="ADAL" clId="{5D1C5780-1B21-4972-9012-43818013459F}" dt="2024-12-06T15:37:57.643" v="1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5D1C5780-1B21-4972-9012-43818013459F}" dt="2024-12-06T15:37:53.168" v="0"/>
          <ac:picMkLst>
            <pc:docMk/>
            <pc:sldMk cId="2841843846" sldId="275"/>
            <ac:picMk id="2" creationId="{3B7ED8E4-A605-01A8-289F-2E235DC3C7A6}"/>
          </ac:picMkLst>
        </pc:picChg>
      </pc:sldChg>
      <pc:sldChg chg="modSp mod">
        <pc:chgData name="Hannah Puddefoot" userId="e428fa1b-cf7d-43f6-a9d0-3d1ff342a9eb" providerId="ADAL" clId="{5D1C5780-1B21-4972-9012-43818013459F}" dt="2024-12-06T15:38:15.589" v="4" actId="207"/>
        <pc:sldMkLst>
          <pc:docMk/>
          <pc:sldMk cId="4209536653" sldId="278"/>
        </pc:sldMkLst>
        <pc:spChg chg="mod">
          <ac:chgData name="Hannah Puddefoot" userId="e428fa1b-cf7d-43f6-a9d0-3d1ff342a9eb" providerId="ADAL" clId="{5D1C5780-1B21-4972-9012-43818013459F}" dt="2024-12-06T15:38:15.589" v="4" actId="207"/>
          <ac:spMkLst>
            <pc:docMk/>
            <pc:sldMk cId="4209536653" sldId="278"/>
            <ac:spMk id="3" creationId="{473805D1-6195-D7D5-3E97-1DF24FC430A2}"/>
          </ac:spMkLst>
        </pc:spChg>
      </pc:sldChg>
      <pc:sldChg chg="modSp mod">
        <pc:chgData name="Hannah Puddefoot" userId="e428fa1b-cf7d-43f6-a9d0-3d1ff342a9eb" providerId="ADAL" clId="{5D1C5780-1B21-4972-9012-43818013459F}" dt="2024-12-06T15:38:23.507" v="5" actId="207"/>
        <pc:sldMkLst>
          <pc:docMk/>
          <pc:sldMk cId="1074169519" sldId="280"/>
        </pc:sldMkLst>
        <pc:spChg chg="mod">
          <ac:chgData name="Hannah Puddefoot" userId="e428fa1b-cf7d-43f6-a9d0-3d1ff342a9eb" providerId="ADAL" clId="{5D1C5780-1B21-4972-9012-43818013459F}" dt="2024-12-06T15:38:23.507" v="5" actId="207"/>
          <ac:spMkLst>
            <pc:docMk/>
            <pc:sldMk cId="1074169519" sldId="280"/>
            <ac:spMk id="7" creationId="{65442E9E-FA54-5174-4E42-39951A224FDB}"/>
          </ac:spMkLst>
        </pc:spChg>
      </pc:sldChg>
      <pc:sldChg chg="modSp mod">
        <pc:chgData name="Hannah Puddefoot" userId="e428fa1b-cf7d-43f6-a9d0-3d1ff342a9eb" providerId="ADAL" clId="{5D1C5780-1B21-4972-9012-43818013459F}" dt="2024-12-06T15:38:27.743" v="6" actId="207"/>
        <pc:sldMkLst>
          <pc:docMk/>
          <pc:sldMk cId="849724426" sldId="288"/>
        </pc:sldMkLst>
        <pc:spChg chg="mod">
          <ac:chgData name="Hannah Puddefoot" userId="e428fa1b-cf7d-43f6-a9d0-3d1ff342a9eb" providerId="ADAL" clId="{5D1C5780-1B21-4972-9012-43818013459F}" dt="2024-12-06T15:38:27.743" v="6" actId="207"/>
          <ac:spMkLst>
            <pc:docMk/>
            <pc:sldMk cId="849724426" sldId="288"/>
            <ac:spMk id="3" creationId="{473805D1-6195-D7D5-3E97-1DF24FC430A2}"/>
          </ac:spMkLst>
        </pc:spChg>
      </pc:sldChg>
      <pc:sldMasterChg chg="setBg modSldLayout">
        <pc:chgData name="Hannah Puddefoot" userId="e428fa1b-cf7d-43f6-a9d0-3d1ff342a9eb" providerId="ADAL" clId="{5D1C5780-1B21-4972-9012-43818013459F}" dt="2024-12-06T15:38:07.186" v="3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5D1C5780-1B21-4972-9012-43818013459F}" dt="2024-12-06T15:38:07.186" v="3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44DFFB14-066D-499E-8D13-CC3980A1EDA7}"/>
    <pc:docChg chg="custSel modSld">
      <pc:chgData name="Ryan Parker" userId="7ee766c9-27f8-4419-b20e-a9b26e408c04" providerId="ADAL" clId="{44DFFB14-066D-499E-8D13-CC3980A1EDA7}" dt="2024-10-15T12:52:05.946" v="17" actId="1076"/>
      <pc:docMkLst>
        <pc:docMk/>
      </pc:docMkLst>
      <pc:sldChg chg="addSp delSp modSp mod">
        <pc:chgData name="Ryan Parker" userId="7ee766c9-27f8-4419-b20e-a9b26e408c04" providerId="ADAL" clId="{44DFFB14-066D-499E-8D13-CC3980A1EDA7}" dt="2024-10-15T12:52:05.946" v="17" actId="1076"/>
        <pc:sldMkLst>
          <pc:docMk/>
          <pc:sldMk cId="1074169519" sldId="280"/>
        </pc:sldMkLst>
        <pc:spChg chg="add mod">
          <ac:chgData name="Ryan Parker" userId="7ee766c9-27f8-4419-b20e-a9b26e408c04" providerId="ADAL" clId="{44DFFB14-066D-499E-8D13-CC3980A1EDA7}" dt="2024-10-15T12:52:05.946" v="17" actId="1076"/>
          <ac:spMkLst>
            <pc:docMk/>
            <pc:sldMk cId="1074169519" sldId="280"/>
            <ac:spMk id="7" creationId="{65442E9E-FA54-5174-4E42-39951A224FDB}"/>
          </ac:spMkLst>
        </pc:spChg>
        <pc:picChg chg="add mod">
          <ac:chgData name="Ryan Parker" userId="7ee766c9-27f8-4419-b20e-a9b26e408c04" providerId="ADAL" clId="{44DFFB14-066D-499E-8D13-CC3980A1EDA7}" dt="2024-10-15T12:51:28.644" v="4" actId="962"/>
          <ac:picMkLst>
            <pc:docMk/>
            <pc:sldMk cId="1074169519" sldId="280"/>
            <ac:picMk id="3" creationId="{F726E4D9-13B7-5430-D04D-FBDB4014074F}"/>
          </ac:picMkLst>
        </pc:picChg>
        <pc:picChg chg="del">
          <ac:chgData name="Ryan Parker" userId="7ee766c9-27f8-4419-b20e-a9b26e408c04" providerId="ADAL" clId="{44DFFB14-066D-499E-8D13-CC3980A1EDA7}" dt="2024-10-15T12:51:11.080" v="0" actId="478"/>
          <ac:picMkLst>
            <pc:docMk/>
            <pc:sldMk cId="1074169519" sldId="280"/>
            <ac:picMk id="6" creationId="{C2790AB7-6491-91B4-40E1-22A295F62C8D}"/>
          </ac:picMkLst>
        </pc:picChg>
      </pc:sldChg>
    </pc:docChg>
  </pc:docChgLst>
  <pc:docChgLst>
    <pc:chgData name="Ryan Parker" userId="7ee766c9-27f8-4419-b20e-a9b26e408c04" providerId="ADAL" clId="{6CB76F8F-A71E-4099-9BAC-7A55DD4ACEF2}"/>
    <pc:docChg chg="undo custSel addSld delSld modSld sldOrd">
      <pc:chgData name="Ryan Parker" userId="7ee766c9-27f8-4419-b20e-a9b26e408c04" providerId="ADAL" clId="{6CB76F8F-A71E-4099-9BAC-7A55DD4ACEF2}" dt="2024-10-02T10:24:14.215" v="319" actId="20577"/>
      <pc:docMkLst>
        <pc:docMk/>
      </pc:docMkLst>
      <pc:sldChg chg="add">
        <pc:chgData name="Ryan Parker" userId="7ee766c9-27f8-4419-b20e-a9b26e408c04" providerId="ADAL" clId="{6CB76F8F-A71E-4099-9BAC-7A55DD4ACEF2}" dt="2024-10-02T10:02:11.947" v="7"/>
        <pc:sldMkLst>
          <pc:docMk/>
          <pc:sldMk cId="3725273154" sldId="268"/>
        </pc:sldMkLst>
      </pc:sldChg>
      <pc:sldChg chg="modSp mod">
        <pc:chgData name="Ryan Parker" userId="7ee766c9-27f8-4419-b20e-a9b26e408c04" providerId="ADAL" clId="{6CB76F8F-A71E-4099-9BAC-7A55DD4ACEF2}" dt="2024-10-02T10:01:38.830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6CB76F8F-A71E-4099-9BAC-7A55DD4ACEF2}" dt="2024-10-02T10:01:38.830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6CB76F8F-A71E-4099-9BAC-7A55DD4ACEF2}" dt="2024-10-02T10:08:28.803" v="47" actId="1076"/>
        <pc:sldMkLst>
          <pc:docMk/>
          <pc:sldMk cId="3943233272" sldId="277"/>
        </pc:sldMkLst>
        <pc:spChg chg="del">
          <ac:chgData name="Ryan Parker" userId="7ee766c9-27f8-4419-b20e-a9b26e408c04" providerId="ADAL" clId="{6CB76F8F-A71E-4099-9BAC-7A55DD4ACEF2}" dt="2024-10-02T10:02:17.107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6CB76F8F-A71E-4099-9BAC-7A55DD4ACEF2}" dt="2024-10-02T10:08:28.803" v="47" actId="1076"/>
          <ac:spMkLst>
            <pc:docMk/>
            <pc:sldMk cId="3943233272" sldId="277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6CB76F8F-A71E-4099-9BAC-7A55DD4ACEF2}" dt="2024-10-02T10:02:19.310" v="10" actId="47"/>
        <pc:sldMkLst>
          <pc:docMk/>
          <pc:sldMk cId="3449560718" sldId="289"/>
        </pc:sldMkLst>
      </pc:sldChg>
      <pc:sldChg chg="addSp modSp add mod">
        <pc:chgData name="Ryan Parker" userId="7ee766c9-27f8-4419-b20e-a9b26e408c04" providerId="ADAL" clId="{6CB76F8F-A71E-4099-9BAC-7A55DD4ACEF2}" dt="2024-10-02T10:11:10.208" v="119" actId="1076"/>
        <pc:sldMkLst>
          <pc:docMk/>
          <pc:sldMk cId="3579614205" sldId="289"/>
        </pc:sldMkLst>
        <pc:spChg chg="add mod">
          <ac:chgData name="Ryan Parker" userId="7ee766c9-27f8-4419-b20e-a9b26e408c04" providerId="ADAL" clId="{6CB76F8F-A71E-4099-9BAC-7A55DD4ACEF2}" dt="2024-10-02T10:11:10.208" v="119" actId="1076"/>
          <ac:spMkLst>
            <pc:docMk/>
            <pc:sldMk cId="3579614205" sldId="289"/>
            <ac:spMk id="3" creationId="{FAF33E92-A2BB-BED0-22E8-E66AAAB86452}"/>
          </ac:spMkLst>
        </pc:spChg>
      </pc:sldChg>
      <pc:sldChg chg="del">
        <pc:chgData name="Ryan Parker" userId="7ee766c9-27f8-4419-b20e-a9b26e408c04" providerId="ADAL" clId="{6CB76F8F-A71E-4099-9BAC-7A55DD4ACEF2}" dt="2024-10-02T10:02:20.082" v="11" actId="47"/>
        <pc:sldMkLst>
          <pc:docMk/>
          <pc:sldMk cId="3227959560" sldId="290"/>
        </pc:sldMkLst>
      </pc:sldChg>
      <pc:sldChg chg="addSp modSp add mod">
        <pc:chgData name="Ryan Parker" userId="7ee766c9-27f8-4419-b20e-a9b26e408c04" providerId="ADAL" clId="{6CB76F8F-A71E-4099-9BAC-7A55DD4ACEF2}" dt="2024-10-02T10:12:06.510" v="160" actId="20577"/>
        <pc:sldMkLst>
          <pc:docMk/>
          <pc:sldMk cId="4086305014" sldId="290"/>
        </pc:sldMkLst>
        <pc:spChg chg="add mod">
          <ac:chgData name="Ryan Parker" userId="7ee766c9-27f8-4419-b20e-a9b26e408c04" providerId="ADAL" clId="{6CB76F8F-A71E-4099-9BAC-7A55DD4ACEF2}" dt="2024-10-02T10:12:06.510" v="160" actId="20577"/>
          <ac:spMkLst>
            <pc:docMk/>
            <pc:sldMk cId="4086305014" sldId="290"/>
            <ac:spMk id="3" creationId="{0E3C4029-07A7-2597-6F1F-BFF1FD1CB348}"/>
          </ac:spMkLst>
        </pc:spChg>
      </pc:sldChg>
      <pc:sldChg chg="del">
        <pc:chgData name="Ryan Parker" userId="7ee766c9-27f8-4419-b20e-a9b26e408c04" providerId="ADAL" clId="{6CB76F8F-A71E-4099-9BAC-7A55DD4ACEF2}" dt="2024-10-02T10:02:21.718" v="12" actId="47"/>
        <pc:sldMkLst>
          <pc:docMk/>
          <pc:sldMk cId="1731678961" sldId="291"/>
        </pc:sldMkLst>
      </pc:sldChg>
      <pc:sldChg chg="addSp modSp add mod">
        <pc:chgData name="Ryan Parker" userId="7ee766c9-27f8-4419-b20e-a9b26e408c04" providerId="ADAL" clId="{6CB76F8F-A71E-4099-9BAC-7A55DD4ACEF2}" dt="2024-10-02T10:13:12.121" v="191" actId="20577"/>
        <pc:sldMkLst>
          <pc:docMk/>
          <pc:sldMk cId="3636816550" sldId="291"/>
        </pc:sldMkLst>
        <pc:spChg chg="add mod">
          <ac:chgData name="Ryan Parker" userId="7ee766c9-27f8-4419-b20e-a9b26e408c04" providerId="ADAL" clId="{6CB76F8F-A71E-4099-9BAC-7A55DD4ACEF2}" dt="2024-10-02T10:13:12.121" v="191" actId="20577"/>
          <ac:spMkLst>
            <pc:docMk/>
            <pc:sldMk cId="3636816550" sldId="291"/>
            <ac:spMk id="3" creationId="{5AD0B838-8430-B359-8E9F-F188F96D5098}"/>
          </ac:spMkLst>
        </pc:spChg>
      </pc:sldChg>
      <pc:sldChg chg="del">
        <pc:chgData name="Ryan Parker" userId="7ee766c9-27f8-4419-b20e-a9b26e408c04" providerId="ADAL" clId="{6CB76F8F-A71E-4099-9BAC-7A55DD4ACEF2}" dt="2024-10-02T10:02:22.823" v="13" actId="47"/>
        <pc:sldMkLst>
          <pc:docMk/>
          <pc:sldMk cId="1760277692" sldId="292"/>
        </pc:sldMkLst>
      </pc:sldChg>
      <pc:sldChg chg="addSp modSp add mod">
        <pc:chgData name="Ryan Parker" userId="7ee766c9-27f8-4419-b20e-a9b26e408c04" providerId="ADAL" clId="{6CB76F8F-A71E-4099-9BAC-7A55DD4ACEF2}" dt="2024-10-02T10:14:14.455" v="238" actId="14100"/>
        <pc:sldMkLst>
          <pc:docMk/>
          <pc:sldMk cId="3846261331" sldId="292"/>
        </pc:sldMkLst>
        <pc:spChg chg="add mod">
          <ac:chgData name="Ryan Parker" userId="7ee766c9-27f8-4419-b20e-a9b26e408c04" providerId="ADAL" clId="{6CB76F8F-A71E-4099-9BAC-7A55DD4ACEF2}" dt="2024-10-02T10:14:14.455" v="238" actId="14100"/>
          <ac:spMkLst>
            <pc:docMk/>
            <pc:sldMk cId="3846261331" sldId="292"/>
            <ac:spMk id="3" creationId="{89DAE09B-6150-416F-4AD3-CE0730E36F97}"/>
          </ac:spMkLst>
        </pc:spChg>
      </pc:sldChg>
      <pc:sldChg chg="addSp modSp add mod">
        <pc:chgData name="Ryan Parker" userId="7ee766c9-27f8-4419-b20e-a9b26e408c04" providerId="ADAL" clId="{6CB76F8F-A71E-4099-9BAC-7A55DD4ACEF2}" dt="2024-10-02T10:20:16.028" v="302" actId="20577"/>
        <pc:sldMkLst>
          <pc:docMk/>
          <pc:sldMk cId="53769396" sldId="293"/>
        </pc:sldMkLst>
        <pc:spChg chg="add mod">
          <ac:chgData name="Ryan Parker" userId="7ee766c9-27f8-4419-b20e-a9b26e408c04" providerId="ADAL" clId="{6CB76F8F-A71E-4099-9BAC-7A55DD4ACEF2}" dt="2024-10-02T10:20:16.028" v="302" actId="20577"/>
          <ac:spMkLst>
            <pc:docMk/>
            <pc:sldMk cId="53769396" sldId="293"/>
            <ac:spMk id="3" creationId="{D6214393-3408-E75F-25A1-234C31228898}"/>
          </ac:spMkLst>
        </pc:spChg>
      </pc:sldChg>
      <pc:sldChg chg="del">
        <pc:chgData name="Ryan Parker" userId="7ee766c9-27f8-4419-b20e-a9b26e408c04" providerId="ADAL" clId="{6CB76F8F-A71E-4099-9BAC-7A55DD4ACEF2}" dt="2024-10-02T10:02:23.642" v="14" actId="47"/>
        <pc:sldMkLst>
          <pc:docMk/>
          <pc:sldMk cId="3545208741" sldId="293"/>
        </pc:sldMkLst>
      </pc:sldChg>
      <pc:sldChg chg="addSp modSp add mod">
        <pc:chgData name="Ryan Parker" userId="7ee766c9-27f8-4419-b20e-a9b26e408c04" providerId="ADAL" clId="{6CB76F8F-A71E-4099-9BAC-7A55DD4ACEF2}" dt="2024-10-02T10:24:14.215" v="319" actId="20577"/>
        <pc:sldMkLst>
          <pc:docMk/>
          <pc:sldMk cId="2518020309" sldId="294"/>
        </pc:sldMkLst>
        <pc:spChg chg="add mod">
          <ac:chgData name="Ryan Parker" userId="7ee766c9-27f8-4419-b20e-a9b26e408c04" providerId="ADAL" clId="{6CB76F8F-A71E-4099-9BAC-7A55DD4ACEF2}" dt="2024-10-02T10:24:14.215" v="319" actId="20577"/>
          <ac:spMkLst>
            <pc:docMk/>
            <pc:sldMk cId="2518020309" sldId="294"/>
            <ac:spMk id="3" creationId="{B5C6BA58-4053-A454-9208-114ECAA1C5FE}"/>
          </ac:spMkLst>
        </pc:spChg>
      </pc:sldChg>
      <pc:sldChg chg="del">
        <pc:chgData name="Ryan Parker" userId="7ee766c9-27f8-4419-b20e-a9b26e408c04" providerId="ADAL" clId="{6CB76F8F-A71E-4099-9BAC-7A55DD4ACEF2}" dt="2024-10-02T10:02:25.464" v="15" actId="47"/>
        <pc:sldMkLst>
          <pc:docMk/>
          <pc:sldMk cId="3043719199" sldId="294"/>
        </pc:sldMkLst>
      </pc:sldChg>
      <pc:sldChg chg="addSp modSp add mod ord">
        <pc:chgData name="Ryan Parker" userId="7ee766c9-27f8-4419-b20e-a9b26e408c04" providerId="ADAL" clId="{6CB76F8F-A71E-4099-9BAC-7A55DD4ACEF2}" dt="2024-10-02T10:19:40.749" v="287" actId="1076"/>
        <pc:sldMkLst>
          <pc:docMk/>
          <pc:sldMk cId="148798301" sldId="295"/>
        </pc:sldMkLst>
        <pc:spChg chg="add mod">
          <ac:chgData name="Ryan Parker" userId="7ee766c9-27f8-4419-b20e-a9b26e408c04" providerId="ADAL" clId="{6CB76F8F-A71E-4099-9BAC-7A55DD4ACEF2}" dt="2024-10-02T10:19:26.095" v="284" actId="20577"/>
          <ac:spMkLst>
            <pc:docMk/>
            <pc:sldMk cId="148798301" sldId="295"/>
            <ac:spMk id="3" creationId="{63212931-1946-899B-1440-1DD53EA7CAC6}"/>
          </ac:spMkLst>
        </pc:spChg>
        <pc:grpChg chg="add mod">
          <ac:chgData name="Ryan Parker" userId="7ee766c9-27f8-4419-b20e-a9b26e408c04" providerId="ADAL" clId="{6CB76F8F-A71E-4099-9BAC-7A55DD4ACEF2}" dt="2024-10-02T10:19:40.749" v="287" actId="1076"/>
          <ac:grpSpMkLst>
            <pc:docMk/>
            <pc:sldMk cId="148798301" sldId="295"/>
            <ac:grpSpMk id="4" creationId="{0DF58D95-AC8F-CD28-D48D-ED8BBC59256E}"/>
          </ac:grpSpMkLst>
        </pc:grp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5" creationId="{82475F33-8CC7-C20F-9404-278B5435ABD4}"/>
          </ac:picMkLst>
        </pc:pic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6" creationId="{ACF3F0ED-4605-5D0E-D4E5-251C18829986}"/>
          </ac:picMkLst>
        </pc:picChg>
      </pc:sldChg>
      <pc:sldChg chg="add del">
        <pc:chgData name="Ryan Parker" userId="7ee766c9-27f8-4419-b20e-a9b26e408c04" providerId="ADAL" clId="{6CB76F8F-A71E-4099-9BAC-7A55DD4ACEF2}" dt="2024-10-02T10:02:13.520" v="8" actId="47"/>
        <pc:sldMkLst>
          <pc:docMk/>
          <pc:sldMk cId="2553351540" sldId="295"/>
        </pc:sldMkLst>
      </pc:sldChg>
    </pc:docChg>
  </pc:docChgLst>
  <pc:docChgLst>
    <pc:chgData name="Ryan Parker" userId="7ee766c9-27f8-4419-b20e-a9b26e408c04" providerId="ADAL" clId="{7E577F53-D7FD-4E56-9CF3-BE2D99FB0F5E}"/>
    <pc:docChg chg="undo custSel addSld delSld modSld sldOrd">
      <pc:chgData name="Ryan Parker" userId="7ee766c9-27f8-4419-b20e-a9b26e408c04" providerId="ADAL" clId="{7E577F53-D7FD-4E56-9CF3-BE2D99FB0F5E}" dt="2024-10-14T10:18:19.332" v="120" actId="1076"/>
      <pc:docMkLst>
        <pc:docMk/>
      </pc:docMkLst>
      <pc:sldChg chg="del">
        <pc:chgData name="Ryan Parker" userId="7ee766c9-27f8-4419-b20e-a9b26e408c04" providerId="ADAL" clId="{7E577F53-D7FD-4E56-9CF3-BE2D99FB0F5E}" dt="2024-10-11T10:48:26.850" v="10" actId="47"/>
        <pc:sldMkLst>
          <pc:docMk/>
          <pc:sldMk cId="3725273154" sldId="268"/>
        </pc:sldMkLst>
      </pc:sldChg>
      <pc:sldChg chg="del">
        <pc:chgData name="Ryan Parker" userId="7ee766c9-27f8-4419-b20e-a9b26e408c04" providerId="ADAL" clId="{7E577F53-D7FD-4E56-9CF3-BE2D99FB0F5E}" dt="2024-10-11T10:48:26.432" v="9" actId="47"/>
        <pc:sldMkLst>
          <pc:docMk/>
          <pc:sldMk cId="3477783019" sldId="269"/>
        </pc:sldMkLst>
      </pc:sldChg>
      <pc:sldChg chg="del">
        <pc:chgData name="Ryan Parker" userId="7ee766c9-27f8-4419-b20e-a9b26e408c04" providerId="ADAL" clId="{7E577F53-D7FD-4E56-9CF3-BE2D99FB0F5E}" dt="2024-10-11T10:48:27.521" v="11" actId="47"/>
        <pc:sldMkLst>
          <pc:docMk/>
          <pc:sldMk cId="3749480342" sldId="270"/>
        </pc:sldMkLst>
      </pc:sldChg>
      <pc:sldChg chg="modSp mod">
        <pc:chgData name="Ryan Parker" userId="7ee766c9-27f8-4419-b20e-a9b26e408c04" providerId="ADAL" clId="{7E577F53-D7FD-4E56-9CF3-BE2D99FB0F5E}" dt="2024-10-11T10:48:22.294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7E577F53-D7FD-4E56-9CF3-BE2D99FB0F5E}" dt="2024-10-11T10:48:22.294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modSp mod modAnim">
        <pc:chgData name="Ryan Parker" userId="7ee766c9-27f8-4419-b20e-a9b26e408c04" providerId="ADAL" clId="{7E577F53-D7FD-4E56-9CF3-BE2D99FB0F5E}" dt="2024-10-11T10:54:20.041" v="52"/>
        <pc:sldMkLst>
          <pc:docMk/>
          <pc:sldMk cId="3943233272" sldId="277"/>
        </pc:sldMkLst>
        <pc:spChg chg="mod">
          <ac:chgData name="Ryan Parker" userId="7ee766c9-27f8-4419-b20e-a9b26e408c04" providerId="ADAL" clId="{7E577F53-D7FD-4E56-9CF3-BE2D99FB0F5E}" dt="2024-10-11T10:54:02.653" v="43" actId="21"/>
          <ac:spMkLst>
            <pc:docMk/>
            <pc:sldMk cId="3943233272" sldId="277"/>
            <ac:spMk id="3" creationId="{473805D1-6195-D7D5-3E97-1DF24FC430A2}"/>
          </ac:spMkLst>
        </pc:spChg>
        <pc:spChg chg="add mod">
          <ac:chgData name="Ryan Parker" userId="7ee766c9-27f8-4419-b20e-a9b26e408c04" providerId="ADAL" clId="{7E577F53-D7FD-4E56-9CF3-BE2D99FB0F5E}" dt="2024-10-11T10:54:16.854" v="51" actId="1076"/>
          <ac:spMkLst>
            <pc:docMk/>
            <pc:sldMk cId="3943233272" sldId="277"/>
            <ac:spMk id="6" creationId="{7C40D5B7-6705-4B60-56D0-CC8E1ADF0F9B}"/>
          </ac:spMkLst>
        </pc:spChg>
        <pc:picChg chg="add mod">
          <ac:chgData name="Ryan Parker" userId="7ee766c9-27f8-4419-b20e-a9b26e408c04" providerId="ADAL" clId="{7E577F53-D7FD-4E56-9CF3-BE2D99FB0F5E}" dt="2024-10-11T10:53:56.638" v="42" actId="1076"/>
          <ac:picMkLst>
            <pc:docMk/>
            <pc:sldMk cId="3943233272" sldId="277"/>
            <ac:picMk id="4" creationId="{042423E4-3F92-C974-7A19-FCDA9B0A6A43}"/>
          </ac:picMkLst>
        </pc:picChg>
      </pc:sldChg>
      <pc:sldChg chg="modSp add mod">
        <pc:chgData name="Ryan Parker" userId="7ee766c9-27f8-4419-b20e-a9b26e408c04" providerId="ADAL" clId="{7E577F53-D7FD-4E56-9CF3-BE2D99FB0F5E}" dt="2024-10-14T10:02:55.520" v="63" actId="1076"/>
        <pc:sldMkLst>
          <pc:docMk/>
          <pc:sldMk cId="4209536653" sldId="278"/>
        </pc:sldMkLst>
        <pc:spChg chg="mod">
          <ac:chgData name="Ryan Parker" userId="7ee766c9-27f8-4419-b20e-a9b26e408c04" providerId="ADAL" clId="{7E577F53-D7FD-4E56-9CF3-BE2D99FB0F5E}" dt="2024-10-14T10:02:55.520" v="63" actId="1076"/>
          <ac:spMkLst>
            <pc:docMk/>
            <pc:sldMk cId="4209536653" sldId="278"/>
            <ac:spMk id="3" creationId="{473805D1-6195-D7D5-3E97-1DF24FC430A2}"/>
          </ac:spMkLst>
        </pc:spChg>
      </pc:sldChg>
      <pc:sldChg chg="addSp modSp add mod">
        <pc:chgData name="Ryan Parker" userId="7ee766c9-27f8-4419-b20e-a9b26e408c04" providerId="ADAL" clId="{7E577F53-D7FD-4E56-9CF3-BE2D99FB0F5E}" dt="2024-10-14T10:04:53.725" v="77" actId="1076"/>
        <pc:sldMkLst>
          <pc:docMk/>
          <pc:sldMk cId="290745363" sldId="279"/>
        </pc:sldMkLst>
        <pc:spChg chg="mod">
          <ac:chgData name="Ryan Parker" userId="7ee766c9-27f8-4419-b20e-a9b26e408c04" providerId="ADAL" clId="{7E577F53-D7FD-4E56-9CF3-BE2D99FB0F5E}" dt="2024-10-14T10:03:38.534" v="70" actId="14100"/>
          <ac:spMkLst>
            <pc:docMk/>
            <pc:sldMk cId="290745363" sldId="279"/>
            <ac:spMk id="3" creationId="{473805D1-6195-D7D5-3E97-1DF24FC430A2}"/>
          </ac:spMkLst>
        </pc:spChg>
        <pc:picChg chg="add mod">
          <ac:chgData name="Ryan Parker" userId="7ee766c9-27f8-4419-b20e-a9b26e408c04" providerId="ADAL" clId="{7E577F53-D7FD-4E56-9CF3-BE2D99FB0F5E}" dt="2024-10-14T10:04:53.725" v="77" actId="1076"/>
          <ac:picMkLst>
            <pc:docMk/>
            <pc:sldMk cId="290745363" sldId="279"/>
            <ac:picMk id="4" creationId="{5BFEEA9B-A85E-0123-2DAC-40ED71FA714F}"/>
          </ac:picMkLst>
        </pc:picChg>
      </pc:sldChg>
      <pc:sldChg chg="addSp delSp modSp add mod">
        <pc:chgData name="Ryan Parker" userId="7ee766c9-27f8-4419-b20e-a9b26e408c04" providerId="ADAL" clId="{7E577F53-D7FD-4E56-9CF3-BE2D99FB0F5E}" dt="2024-10-14T10:11:10.204" v="93" actId="1076"/>
        <pc:sldMkLst>
          <pc:docMk/>
          <pc:sldMk cId="1074169519" sldId="280"/>
        </pc:sldMkLst>
        <pc:spChg chg="del">
          <ac:chgData name="Ryan Parker" userId="7ee766c9-27f8-4419-b20e-a9b26e408c04" providerId="ADAL" clId="{7E577F53-D7FD-4E56-9CF3-BE2D99FB0F5E}" dt="2024-10-14T10:10:48.293" v="83" actId="478"/>
          <ac:spMkLst>
            <pc:docMk/>
            <pc:sldMk cId="1074169519" sldId="280"/>
            <ac:spMk id="3" creationId="{473805D1-6195-D7D5-3E97-1DF24FC430A2}"/>
          </ac:spMkLst>
        </pc:spChg>
        <pc:spChg chg="add mod">
          <ac:chgData name="Ryan Parker" userId="7ee766c9-27f8-4419-b20e-a9b26e408c04" providerId="ADAL" clId="{7E577F53-D7FD-4E56-9CF3-BE2D99FB0F5E}" dt="2024-10-14T10:11:10.204" v="93" actId="1076"/>
          <ac:spMkLst>
            <pc:docMk/>
            <pc:sldMk cId="1074169519" sldId="280"/>
            <ac:spMk id="4" creationId="{92505737-9C1C-03FE-470D-1FD8274188A6}"/>
          </ac:spMkLst>
        </pc:spChg>
        <pc:picChg chg="add mod">
          <ac:chgData name="Ryan Parker" userId="7ee766c9-27f8-4419-b20e-a9b26e408c04" providerId="ADAL" clId="{7E577F53-D7FD-4E56-9CF3-BE2D99FB0F5E}" dt="2024-10-14T10:10:52.951" v="84" actId="1076"/>
          <ac:picMkLst>
            <pc:docMk/>
            <pc:sldMk cId="1074169519" sldId="280"/>
            <ac:picMk id="6" creationId="{C2790AB7-6491-91B4-40E1-22A295F62C8D}"/>
          </ac:picMkLst>
        </pc:picChg>
      </pc:sldChg>
      <pc:sldChg chg="add del">
        <pc:chgData name="Ryan Parker" userId="7ee766c9-27f8-4419-b20e-a9b26e408c04" providerId="ADAL" clId="{7E577F53-D7FD-4E56-9CF3-BE2D99FB0F5E}" dt="2024-10-14T10:16:29.686" v="111" actId="47"/>
        <pc:sldMkLst>
          <pc:docMk/>
          <pc:sldMk cId="188513787" sldId="281"/>
        </pc:sldMkLst>
      </pc:sldChg>
      <pc:sldChg chg="add del">
        <pc:chgData name="Ryan Parker" userId="7ee766c9-27f8-4419-b20e-a9b26e408c04" providerId="ADAL" clId="{7E577F53-D7FD-4E56-9CF3-BE2D99FB0F5E}" dt="2024-10-14T10:16:30.404" v="112" actId="47"/>
        <pc:sldMkLst>
          <pc:docMk/>
          <pc:sldMk cId="1859685766" sldId="282"/>
        </pc:sldMkLst>
      </pc:sldChg>
      <pc:sldChg chg="add del">
        <pc:chgData name="Ryan Parker" userId="7ee766c9-27f8-4419-b20e-a9b26e408c04" providerId="ADAL" clId="{7E577F53-D7FD-4E56-9CF3-BE2D99FB0F5E}" dt="2024-10-14T10:16:31.238" v="113" actId="47"/>
        <pc:sldMkLst>
          <pc:docMk/>
          <pc:sldMk cId="2586543093" sldId="283"/>
        </pc:sldMkLst>
      </pc:sldChg>
      <pc:sldChg chg="add del">
        <pc:chgData name="Ryan Parker" userId="7ee766c9-27f8-4419-b20e-a9b26e408c04" providerId="ADAL" clId="{7E577F53-D7FD-4E56-9CF3-BE2D99FB0F5E}" dt="2024-10-11T10:52:54.987" v="26"/>
        <pc:sldMkLst>
          <pc:docMk/>
          <pc:sldMk cId="2661087067" sldId="286"/>
        </pc:sldMkLst>
      </pc:sldChg>
      <pc:sldChg chg="del">
        <pc:chgData name="Ryan Parker" userId="7ee766c9-27f8-4419-b20e-a9b26e408c04" providerId="ADAL" clId="{7E577F53-D7FD-4E56-9CF3-BE2D99FB0F5E}" dt="2024-10-11T10:48:25.777" v="7" actId="47"/>
        <pc:sldMkLst>
          <pc:docMk/>
          <pc:sldMk cId="3738604893" sldId="287"/>
        </pc:sldMkLst>
      </pc:sldChg>
      <pc:sldChg chg="add del">
        <pc:chgData name="Ryan Parker" userId="7ee766c9-27f8-4419-b20e-a9b26e408c04" providerId="ADAL" clId="{7E577F53-D7FD-4E56-9CF3-BE2D99FB0F5E}" dt="2024-10-14T10:16:32.225" v="114" actId="47"/>
        <pc:sldMkLst>
          <pc:docMk/>
          <pc:sldMk cId="3892226774" sldId="287"/>
        </pc:sldMkLst>
      </pc:sldChg>
      <pc:sldChg chg="addSp delSp modSp add mod ord">
        <pc:chgData name="Ryan Parker" userId="7ee766c9-27f8-4419-b20e-a9b26e408c04" providerId="ADAL" clId="{7E577F53-D7FD-4E56-9CF3-BE2D99FB0F5E}" dt="2024-10-14T10:18:19.332" v="120" actId="1076"/>
        <pc:sldMkLst>
          <pc:docMk/>
          <pc:sldMk cId="849724426" sldId="288"/>
        </pc:sldMkLst>
        <pc:spChg chg="add del mod">
          <ac:chgData name="Ryan Parker" userId="7ee766c9-27f8-4419-b20e-a9b26e408c04" providerId="ADAL" clId="{7E577F53-D7FD-4E56-9CF3-BE2D99FB0F5E}" dt="2024-10-14T10:18:19.332" v="120" actId="1076"/>
          <ac:spMkLst>
            <pc:docMk/>
            <pc:sldMk cId="849724426" sldId="288"/>
            <ac:spMk id="3" creationId="{473805D1-6195-D7D5-3E97-1DF24FC430A2}"/>
          </ac:spMkLst>
        </pc:spChg>
        <pc:picChg chg="add mod">
          <ac:chgData name="Ryan Parker" userId="7ee766c9-27f8-4419-b20e-a9b26e408c04" providerId="ADAL" clId="{7E577F53-D7FD-4E56-9CF3-BE2D99FB0F5E}" dt="2024-10-14T10:18:19.332" v="120" actId="1076"/>
          <ac:picMkLst>
            <pc:docMk/>
            <pc:sldMk cId="849724426" sldId="288"/>
            <ac:picMk id="4" creationId="{735E3F04-CF14-B0B3-D595-850A40AEF7E6}"/>
          </ac:picMkLst>
        </pc:picChg>
      </pc:sldChg>
      <pc:sldChg chg="del">
        <pc:chgData name="Ryan Parker" userId="7ee766c9-27f8-4419-b20e-a9b26e408c04" providerId="ADAL" clId="{7E577F53-D7FD-4E56-9CF3-BE2D99FB0F5E}" dt="2024-10-11T10:48:26.132" v="8" actId="47"/>
        <pc:sldMkLst>
          <pc:docMk/>
          <pc:sldMk cId="1517522383" sldId="288"/>
        </pc:sldMkLst>
      </pc:sldChg>
      <pc:sldChg chg="del">
        <pc:chgData name="Ryan Parker" userId="7ee766c9-27f8-4419-b20e-a9b26e408c04" providerId="ADAL" clId="{7E577F53-D7FD-4E56-9CF3-BE2D99FB0F5E}" dt="2024-10-11T10:48:33.879" v="16" actId="47"/>
        <pc:sldMkLst>
          <pc:docMk/>
          <pc:sldMk cId="2295441162" sldId="289"/>
        </pc:sldMkLst>
      </pc:sldChg>
      <pc:sldChg chg="del">
        <pc:chgData name="Ryan Parker" userId="7ee766c9-27f8-4419-b20e-a9b26e408c04" providerId="ADAL" clId="{7E577F53-D7FD-4E56-9CF3-BE2D99FB0F5E}" dt="2024-10-11T10:48:34.280" v="17" actId="47"/>
        <pc:sldMkLst>
          <pc:docMk/>
          <pc:sldMk cId="4293256668" sldId="291"/>
        </pc:sldMkLst>
      </pc:sldChg>
      <pc:sldChg chg="del">
        <pc:chgData name="Ryan Parker" userId="7ee766c9-27f8-4419-b20e-a9b26e408c04" providerId="ADAL" clId="{7E577F53-D7FD-4E56-9CF3-BE2D99FB0F5E}" dt="2024-10-11T10:48:34.951" v="18" actId="47"/>
        <pc:sldMkLst>
          <pc:docMk/>
          <pc:sldMk cId="3446853130" sldId="292"/>
        </pc:sldMkLst>
      </pc:sldChg>
      <pc:sldChg chg="del">
        <pc:chgData name="Ryan Parker" userId="7ee766c9-27f8-4419-b20e-a9b26e408c04" providerId="ADAL" clId="{7E577F53-D7FD-4E56-9CF3-BE2D99FB0F5E}" dt="2024-10-11T10:48:35.284" v="19" actId="47"/>
        <pc:sldMkLst>
          <pc:docMk/>
          <pc:sldMk cId="2301052546" sldId="2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B829A-8EE3-4CEE-AAD4-C89F05E46860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EE031-6085-42DA-BB18-182FE0EF9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1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BE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i_3GtQN2IA" TargetMode="External"/><Relationship Id="rId2" Type="http://schemas.openxmlformats.org/officeDocument/2006/relationships/hyperlink" Target="https://www.nasa.gov/mission/apollo-1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nasamarshall/with/53952618868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2.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bbc.co.uk/programmes/p07h9yw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0A4388-A36D-1947-830B-69C9BAF61312}"/>
              </a:ext>
            </a:extLst>
          </p:cNvPr>
          <p:cNvSpPr txBox="1">
            <a:spLocks/>
          </p:cNvSpPr>
          <p:nvPr/>
        </p:nvSpPr>
        <p:spPr>
          <a:xfrm>
            <a:off x="4644272" y="1546994"/>
            <a:ext cx="2444685" cy="4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94B6D2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94B6D2"/>
                </a:solidFill>
                <a:effectLst/>
                <a:highlight>
                  <a:srgbClr val="FFFF00"/>
                </a:highlight>
                <a:uLnTx/>
                <a:uFillTx/>
                <a:latin typeface="Corbel" panose="020B0503020204020204"/>
                <a:ea typeface="+mn-ea"/>
                <a:cs typeface="+mn-cs"/>
              </a:rPr>
              <a:t>Add new branding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7EBEE4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Six, Plan </a:t>
            </a:r>
            <a:r>
              <a:rPr lang="en-GB" dirty="0">
                <a:solidFill>
                  <a:srgbClr val="7EBEE4"/>
                </a:solidFill>
                <a:latin typeface="Corbel" panose="020B0503020204020204"/>
              </a:rPr>
              <a:t>Two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7EBEE4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blue background with a ladder and text&#10;&#10;Description automatically generated">
            <a:extLst>
              <a:ext uri="{FF2B5EF4-FFF2-40B4-BE49-F238E27FC236}">
                <a16:creationId xmlns:a16="http://schemas.microsoft.com/office/drawing/2014/main" id="{3B7ED8E4-A605-01A8-289F-2E235DC3C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593" y="563664"/>
            <a:ext cx="4214814" cy="4214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944252" y="1197845"/>
            <a:ext cx="918956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Question: What is the longest journey any human being has ever made? 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pic>
        <p:nvPicPr>
          <p:cNvPr id="4" name="Graphic 3" descr="Waxing gibbous moon outline">
            <a:extLst>
              <a:ext uri="{FF2B5EF4-FFF2-40B4-BE49-F238E27FC236}">
                <a16:creationId xmlns:a16="http://schemas.microsoft.com/office/drawing/2014/main" id="{042423E4-3F92-C974-7A19-FCDA9B0A6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7979" y="3201331"/>
            <a:ext cx="2458824" cy="24588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40D5B7-6705-4B60-56D0-CC8E1ADF0F9B}"/>
              </a:ext>
            </a:extLst>
          </p:cNvPr>
          <p:cNvSpPr txBox="1"/>
          <p:nvPr/>
        </p:nvSpPr>
        <p:spPr>
          <a:xfrm>
            <a:off x="944252" y="3845968"/>
            <a:ext cx="46183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Answer: To the Moon </a:t>
            </a: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2981227" y="1857721"/>
            <a:ext cx="6229546" cy="2367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https://www.nasa.gov/mission/apollo-11/</a:t>
            </a:r>
            <a:endParaRPr lang="en-GB" sz="2800" dirty="0">
              <a:solidFill>
                <a:srgbClr val="7EBEE4"/>
              </a:solidFill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800" dirty="0">
              <a:solidFill>
                <a:srgbClr val="7EBEE4"/>
              </a:solidFill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800" dirty="0">
              <a:solidFill>
                <a:srgbClr val="7EBEE4"/>
              </a:solidFill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https://www.youtube.com/watch?v=xi_3GtQN2IA</a:t>
            </a:r>
            <a:r>
              <a:rPr lang="en-GB" sz="2800" dirty="0">
                <a:solidFill>
                  <a:srgbClr val="7EBEE4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953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812276" y="1047015"/>
            <a:ext cx="9689184" cy="426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 Objective: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primary objective of Apollo 11 was to complete a national goal set by President John F. Kennedy on May 25, 1961: perform a crewed lunar landing and return to Earth.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Crew: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Neil Armstrong, Commander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Edwin E. Aldrin Jr., Lunar Module Pilot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Michael Collins, Command Module Pilot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Eight days, three hours, 18 min, 35 seconds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Distance: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953,054 miles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Lunar Location: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Sea of Tranquillity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group of astronauts posing for a photo&#10;&#10;Description automatically generated">
            <a:extLst>
              <a:ext uri="{FF2B5EF4-FFF2-40B4-BE49-F238E27FC236}">
                <a16:creationId xmlns:a16="http://schemas.microsoft.com/office/drawing/2014/main" id="{5BFEEA9B-A85E-0123-2DAC-40ED71FA7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09" y="1932249"/>
            <a:ext cx="4699262" cy="369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4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505737-9C1C-03FE-470D-1FD8274188A6}"/>
              </a:ext>
            </a:extLst>
          </p:cNvPr>
          <p:cNvSpPr txBox="1"/>
          <p:nvPr/>
        </p:nvSpPr>
        <p:spPr>
          <a:xfrm>
            <a:off x="1002384" y="826809"/>
            <a:ext cx="6094428" cy="5014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Neil Armstrong became the first person to walk on the moon, he said, "That's one small step for (a) man; one giant leap for mankind."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Those men were also men of faith and they believed that God journeyed with them.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n astronaut walking on the moon&#10;&#10;Description automatically generated">
            <a:extLst>
              <a:ext uri="{FF2B5EF4-FFF2-40B4-BE49-F238E27FC236}">
                <a16:creationId xmlns:a16="http://schemas.microsoft.com/office/drawing/2014/main" id="{F726E4D9-13B7-5430-D04D-FBDB40140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666" y="1429002"/>
            <a:ext cx="3790950" cy="381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442E9E-FA54-5174-4E42-39951A224FDB}"/>
              </a:ext>
            </a:extLst>
          </p:cNvPr>
          <p:cNvSpPr txBox="1"/>
          <p:nvPr/>
        </p:nvSpPr>
        <p:spPr>
          <a:xfrm>
            <a:off x="7294971" y="5423240"/>
            <a:ext cx="42491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EBEE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https://www.flickr.com/photos/nasamarshall/with/53952618868</a:t>
            </a:r>
            <a:r>
              <a:rPr lang="en-GB" sz="1200" dirty="0">
                <a:solidFill>
                  <a:srgbClr val="7EBEE4"/>
                </a:solidFill>
              </a:rPr>
              <a:t>; </a:t>
            </a:r>
            <a:r>
              <a:rPr lang="en-GB" sz="1200" dirty="0">
                <a:solidFill>
                  <a:srgbClr val="7EBEE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https://creativecommons.org/licenses/by-nc/2.0/</a:t>
            </a:r>
            <a:r>
              <a:rPr lang="en-GB" sz="1200" dirty="0">
                <a:solidFill>
                  <a:srgbClr val="7EBEE4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4169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3405433" y="4817737"/>
            <a:ext cx="5381134" cy="468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GB" sz="2400" u="sng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www.bbc.co.uk/programmes/p07h9ywk</a:t>
            </a:r>
            <a:endParaRPr lang="en-GB" sz="2400" dirty="0">
              <a:solidFill>
                <a:srgbClr val="7EBEE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35E3F04-CF14-B0B3-D595-850A40AEF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119" y="1536569"/>
            <a:ext cx="2799761" cy="279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2442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2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232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Calibri</vt:lpstr>
      <vt:lpstr>Corbel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2024-12-06T15:38:29Z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