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sldIdLst>
    <p:sldId id="275" r:id="rId5"/>
    <p:sldId id="286" r:id="rId6"/>
    <p:sldId id="277" r:id="rId7"/>
    <p:sldId id="278" r:id="rId8"/>
    <p:sldId id="279" r:id="rId9"/>
    <p:sldId id="280" r:id="rId10"/>
    <p:sldId id="28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EBEE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F6FA56-DDF0-40DA-A090-DD29451B018C}" v="3" dt="2024-12-06T14:59:38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1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yan Parker" userId="7ee766c9-27f8-4419-b20e-a9b26e408c04" providerId="ADAL" clId="{86E2C805-F6A8-4231-81B1-DCC053574AA4}"/>
    <pc:docChg chg="custSel addSld delSld modSld">
      <pc:chgData name="Ryan Parker" userId="7ee766c9-27f8-4419-b20e-a9b26e408c04" providerId="ADAL" clId="{86E2C805-F6A8-4231-81B1-DCC053574AA4}" dt="2024-08-15T08:18:19.375" v="146" actId="255"/>
      <pc:docMkLst>
        <pc:docMk/>
      </pc:docMkLst>
      <pc:sldChg chg="del">
        <pc:chgData name="Ryan Parker" userId="7ee766c9-27f8-4419-b20e-a9b26e408c04" providerId="ADAL" clId="{86E2C805-F6A8-4231-81B1-DCC053574AA4}" dt="2024-08-15T07:59:17.342" v="2" actId="47"/>
        <pc:sldMkLst>
          <pc:docMk/>
          <pc:sldMk cId="2850490962" sldId="265"/>
        </pc:sldMkLst>
      </pc:sldChg>
      <pc:sldChg chg="del">
        <pc:chgData name="Ryan Parker" userId="7ee766c9-27f8-4419-b20e-a9b26e408c04" providerId="ADAL" clId="{86E2C805-F6A8-4231-81B1-DCC053574AA4}" dt="2024-08-15T07:59:18.699" v="3" actId="47"/>
        <pc:sldMkLst>
          <pc:docMk/>
          <pc:sldMk cId="1874603749" sldId="26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477783019" sldId="269"/>
        </pc:sldMkLst>
      </pc:sldChg>
      <pc:sldChg chg="modSp mod">
        <pc:chgData name="Ryan Parker" userId="7ee766c9-27f8-4419-b20e-a9b26e408c04" providerId="ADAL" clId="{86E2C805-F6A8-4231-81B1-DCC053574AA4}" dt="2024-08-15T08:03:09.384" v="25" actId="20577"/>
        <pc:sldMkLst>
          <pc:docMk/>
          <pc:sldMk cId="2841843846" sldId="275"/>
        </pc:sldMkLst>
        <pc:spChg chg="mod">
          <ac:chgData name="Ryan Parker" userId="7ee766c9-27f8-4419-b20e-a9b26e408c04" providerId="ADAL" clId="{86E2C805-F6A8-4231-81B1-DCC053574AA4}" dt="2024-08-15T08:03:09.384" v="2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86E2C805-F6A8-4231-81B1-DCC053574AA4}" dt="2024-08-15T08:11:33.024" v="76" actId="20577"/>
        <pc:sldMkLst>
          <pc:docMk/>
          <pc:sldMk cId="3943233272" sldId="277"/>
        </pc:sldMkLst>
        <pc:spChg chg="add mod">
          <ac:chgData name="Ryan Parker" userId="7ee766c9-27f8-4419-b20e-a9b26e408c04" providerId="ADAL" clId="{86E2C805-F6A8-4231-81B1-DCC053574AA4}" dt="2024-08-15T08:11:33.024" v="76" actId="20577"/>
          <ac:spMkLst>
            <pc:docMk/>
            <pc:sldMk cId="3943233272" sldId="277"/>
            <ac:spMk id="3" creationId="{ECE90F96-3682-0734-A822-4917FA1E8AB9}"/>
          </ac:spMkLst>
        </pc:spChg>
        <pc:spChg chg="del">
          <ac:chgData name="Ryan Parker" userId="7ee766c9-27f8-4419-b20e-a9b26e408c04" providerId="ADAL" clId="{86E2C805-F6A8-4231-81B1-DCC053574AA4}" dt="2024-08-15T07:59:23.957" v="5" actId="478"/>
          <ac:spMkLst>
            <pc:docMk/>
            <pc:sldMk cId="3943233272" sldId="277"/>
            <ac:spMk id="4" creationId="{032049FF-6988-135A-0F12-A0E1F6C4E209}"/>
          </ac:spMkLst>
        </pc:spChg>
        <pc:picChg chg="del">
          <ac:chgData name="Ryan Parker" userId="7ee766c9-27f8-4419-b20e-a9b26e408c04" providerId="ADAL" clId="{86E2C805-F6A8-4231-81B1-DCC053574AA4}" dt="2024-08-15T07:59:22.468" v="4" actId="478"/>
          <ac:picMkLst>
            <pc:docMk/>
            <pc:sldMk cId="3943233272" sldId="277"/>
            <ac:picMk id="6" creationId="{441223E0-34B4-BD1F-D06A-0393674961F3}"/>
          </ac:picMkLst>
        </pc:picChg>
      </pc:sldChg>
      <pc:sldChg chg="del">
        <pc:chgData name="Ryan Parker" userId="7ee766c9-27f8-4419-b20e-a9b26e408c04" providerId="ADAL" clId="{86E2C805-F6A8-4231-81B1-DCC053574AA4}" dt="2024-08-15T07:59:11.058" v="0" actId="47"/>
        <pc:sldMkLst>
          <pc:docMk/>
          <pc:sldMk cId="3608085523" sldId="278"/>
        </pc:sldMkLst>
      </pc:sldChg>
      <pc:sldChg chg="del">
        <pc:chgData name="Ryan Parker" userId="7ee766c9-27f8-4419-b20e-a9b26e408c04" providerId="ADAL" clId="{86E2C805-F6A8-4231-81B1-DCC053574AA4}" dt="2024-08-15T07:59:25.756" v="6" actId="47"/>
        <pc:sldMkLst>
          <pc:docMk/>
          <pc:sldMk cId="676863770" sldId="279"/>
        </pc:sldMkLst>
      </pc:sldChg>
      <pc:sldChg chg="del">
        <pc:chgData name="Ryan Parker" userId="7ee766c9-27f8-4419-b20e-a9b26e408c04" providerId="ADAL" clId="{86E2C805-F6A8-4231-81B1-DCC053574AA4}" dt="2024-08-15T07:59:26.364" v="7" actId="47"/>
        <pc:sldMkLst>
          <pc:docMk/>
          <pc:sldMk cId="2040463388" sldId="280"/>
        </pc:sldMkLst>
      </pc:sldChg>
      <pc:sldChg chg="del">
        <pc:chgData name="Ryan Parker" userId="7ee766c9-27f8-4419-b20e-a9b26e408c04" providerId="ADAL" clId="{86E2C805-F6A8-4231-81B1-DCC053574AA4}" dt="2024-08-15T07:59:27.182" v="8" actId="47"/>
        <pc:sldMkLst>
          <pc:docMk/>
          <pc:sldMk cId="3681028634" sldId="281"/>
        </pc:sldMkLst>
      </pc:sldChg>
      <pc:sldChg chg="del">
        <pc:chgData name="Ryan Parker" userId="7ee766c9-27f8-4419-b20e-a9b26e408c04" providerId="ADAL" clId="{86E2C805-F6A8-4231-81B1-DCC053574AA4}" dt="2024-08-15T07:59:27.914" v="9" actId="47"/>
        <pc:sldMkLst>
          <pc:docMk/>
          <pc:sldMk cId="3441225163" sldId="282"/>
        </pc:sldMkLst>
      </pc:sldChg>
      <pc:sldChg chg="del">
        <pc:chgData name="Ryan Parker" userId="7ee766c9-27f8-4419-b20e-a9b26e408c04" providerId="ADAL" clId="{86E2C805-F6A8-4231-81B1-DCC053574AA4}" dt="2024-08-15T07:59:28.662" v="10" actId="47"/>
        <pc:sldMkLst>
          <pc:docMk/>
          <pc:sldMk cId="527056253" sldId="284"/>
        </pc:sldMkLst>
      </pc:sldChg>
      <pc:sldChg chg="del">
        <pc:chgData name="Ryan Parker" userId="7ee766c9-27f8-4419-b20e-a9b26e408c04" providerId="ADAL" clId="{86E2C805-F6A8-4231-81B1-DCC053574AA4}" dt="2024-08-15T07:59:29.589" v="11" actId="47"/>
        <pc:sldMkLst>
          <pc:docMk/>
          <pc:sldMk cId="2748801241" sldId="285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2661087067" sldId="286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3738604893" sldId="287"/>
        </pc:sldMkLst>
      </pc:sldChg>
      <pc:sldChg chg="add">
        <pc:chgData name="Ryan Parker" userId="7ee766c9-27f8-4419-b20e-a9b26e408c04" providerId="ADAL" clId="{86E2C805-F6A8-4231-81B1-DCC053574AA4}" dt="2024-08-15T07:59:14.786" v="1"/>
        <pc:sldMkLst>
          <pc:docMk/>
          <pc:sldMk cId="1517522383" sldId="288"/>
        </pc:sldMkLst>
      </pc:sldChg>
      <pc:sldChg chg="addSp modSp add mod">
        <pc:chgData name="Ryan Parker" userId="7ee766c9-27f8-4419-b20e-a9b26e408c04" providerId="ADAL" clId="{86E2C805-F6A8-4231-81B1-DCC053574AA4}" dt="2024-08-15T08:12:01.524" v="85" actId="1076"/>
        <pc:sldMkLst>
          <pc:docMk/>
          <pc:sldMk cId="3449560718" sldId="289"/>
        </pc:sldMkLst>
        <pc:spChg chg="add mod">
          <ac:chgData name="Ryan Parker" userId="7ee766c9-27f8-4419-b20e-a9b26e408c04" providerId="ADAL" clId="{86E2C805-F6A8-4231-81B1-DCC053574AA4}" dt="2024-08-15T08:12:01.524" v="85" actId="1076"/>
          <ac:spMkLst>
            <pc:docMk/>
            <pc:sldMk cId="3449560718" sldId="289"/>
            <ac:spMk id="3" creationId="{7A3AA5AE-97FC-D9E0-754A-699CDCDA48B6}"/>
          </ac:spMkLst>
        </pc:spChg>
      </pc:sldChg>
      <pc:sldChg chg="addSp modSp add mod modAnim">
        <pc:chgData name="Ryan Parker" userId="7ee766c9-27f8-4419-b20e-a9b26e408c04" providerId="ADAL" clId="{86E2C805-F6A8-4231-81B1-DCC053574AA4}" dt="2024-08-15T08:13:26.795" v="106" actId="14100"/>
        <pc:sldMkLst>
          <pc:docMk/>
          <pc:sldMk cId="3227959560" sldId="290"/>
        </pc:sldMkLst>
        <pc:spChg chg="add mod">
          <ac:chgData name="Ryan Parker" userId="7ee766c9-27f8-4419-b20e-a9b26e408c04" providerId="ADAL" clId="{86E2C805-F6A8-4231-81B1-DCC053574AA4}" dt="2024-08-15T08:13:26.795" v="106" actId="14100"/>
          <ac:spMkLst>
            <pc:docMk/>
            <pc:sldMk cId="3227959560" sldId="290"/>
            <ac:spMk id="3" creationId="{38AB9593-AEDD-28B4-624F-6CE4E255F049}"/>
          </ac:spMkLst>
        </pc:spChg>
        <pc:grpChg chg="add mod">
          <ac:chgData name="Ryan Parker" userId="7ee766c9-27f8-4419-b20e-a9b26e408c04" providerId="ADAL" clId="{86E2C805-F6A8-4231-81B1-DCC053574AA4}" dt="2024-08-15T08:12:46.718" v="95" actId="1076"/>
          <ac:grpSpMkLst>
            <pc:docMk/>
            <pc:sldMk cId="3227959560" sldId="290"/>
            <ac:grpSpMk id="4" creationId="{9AFCC366-27A6-DB88-37A5-597A779A53D2}"/>
          </ac:grpSpMkLst>
        </pc:grp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5" creationId="{574942A6-926E-25A6-486D-57ADEE6E85F5}"/>
          </ac:picMkLst>
        </pc:picChg>
        <pc:picChg chg="mod">
          <ac:chgData name="Ryan Parker" userId="7ee766c9-27f8-4419-b20e-a9b26e408c04" providerId="ADAL" clId="{86E2C805-F6A8-4231-81B1-DCC053574AA4}" dt="2024-08-15T08:12:34.049" v="91"/>
          <ac:picMkLst>
            <pc:docMk/>
            <pc:sldMk cId="3227959560" sldId="290"/>
            <ac:picMk id="6" creationId="{DE3A437C-658D-72D8-E9FF-75736ED85475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04:16.320" v="59" actId="13926"/>
        <pc:sldMkLst>
          <pc:docMk/>
          <pc:sldMk cId="1731678961" sldId="291"/>
        </pc:sldMkLst>
        <pc:spChg chg="add mod">
          <ac:chgData name="Ryan Parker" userId="7ee766c9-27f8-4419-b20e-a9b26e408c04" providerId="ADAL" clId="{86E2C805-F6A8-4231-81B1-DCC053574AA4}" dt="2024-08-15T08:04:16.320" v="59" actId="13926"/>
          <ac:spMkLst>
            <pc:docMk/>
            <pc:sldMk cId="1731678961" sldId="291"/>
            <ac:spMk id="2" creationId="{33A4541D-DFE0-79DF-A766-DA2FAADEDC9F}"/>
          </ac:spMkLst>
        </pc:spChg>
      </pc:sldChg>
      <pc:sldChg chg="addSp modSp add mod">
        <pc:chgData name="Ryan Parker" userId="7ee766c9-27f8-4419-b20e-a9b26e408c04" providerId="ADAL" clId="{86E2C805-F6A8-4231-81B1-DCC053574AA4}" dt="2024-08-15T08:16:39.667" v="117" actId="1076"/>
        <pc:sldMkLst>
          <pc:docMk/>
          <pc:sldMk cId="1760277692" sldId="292"/>
        </pc:sldMkLst>
        <pc:spChg chg="add mod">
          <ac:chgData name="Ryan Parker" userId="7ee766c9-27f8-4419-b20e-a9b26e408c04" providerId="ADAL" clId="{86E2C805-F6A8-4231-81B1-DCC053574AA4}" dt="2024-08-15T08:13:57.877" v="113" actId="1076"/>
          <ac:spMkLst>
            <pc:docMk/>
            <pc:sldMk cId="1760277692" sldId="292"/>
            <ac:spMk id="3" creationId="{4977983D-6F10-818C-A455-46638C915793}"/>
          </ac:spMkLst>
        </pc:spChg>
        <pc:picChg chg="add mod">
          <ac:chgData name="Ryan Parker" userId="7ee766c9-27f8-4419-b20e-a9b26e408c04" providerId="ADAL" clId="{86E2C805-F6A8-4231-81B1-DCC053574AA4}" dt="2024-08-15T08:16:39.667" v="117" actId="1076"/>
          <ac:picMkLst>
            <pc:docMk/>
            <pc:sldMk cId="1760277692" sldId="292"/>
            <ac:picMk id="4" creationId="{7621E75B-2157-1C5E-DE9F-BCAAED5DBD56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7:38.046" v="136" actId="1076"/>
        <pc:sldMkLst>
          <pc:docMk/>
          <pc:sldMk cId="3545208741" sldId="293"/>
        </pc:sldMkLst>
        <pc:spChg chg="add mod">
          <ac:chgData name="Ryan Parker" userId="7ee766c9-27f8-4419-b20e-a9b26e408c04" providerId="ADAL" clId="{86E2C805-F6A8-4231-81B1-DCC053574AA4}" dt="2024-08-15T08:17:28.131" v="133" actId="1076"/>
          <ac:spMkLst>
            <pc:docMk/>
            <pc:sldMk cId="3545208741" sldId="293"/>
            <ac:spMk id="3" creationId="{2EF6E8E1-4006-6E5C-8FCD-23AA3D015F1D}"/>
          </ac:spMkLst>
        </pc:spChg>
        <pc:spChg chg="add mod">
          <ac:chgData name="Ryan Parker" userId="7ee766c9-27f8-4419-b20e-a9b26e408c04" providerId="ADAL" clId="{86E2C805-F6A8-4231-81B1-DCC053574AA4}" dt="2024-08-15T08:17:20.732" v="132" actId="20577"/>
          <ac:spMkLst>
            <pc:docMk/>
            <pc:sldMk cId="3545208741" sldId="293"/>
            <ac:spMk id="4" creationId="{EDC7BE2A-615F-A7E4-58C3-0C949D5FDDF1}"/>
          </ac:spMkLst>
        </pc:spChg>
        <pc:picChg chg="add mod">
          <ac:chgData name="Ryan Parker" userId="7ee766c9-27f8-4419-b20e-a9b26e408c04" providerId="ADAL" clId="{86E2C805-F6A8-4231-81B1-DCC053574AA4}" dt="2024-08-15T08:17:38.046" v="136" actId="1076"/>
          <ac:picMkLst>
            <pc:docMk/>
            <pc:sldMk cId="3545208741" sldId="293"/>
            <ac:picMk id="5" creationId="{83F99CC9-C360-501D-129E-D667EB563F43}"/>
          </ac:picMkLst>
        </pc:picChg>
      </pc:sldChg>
      <pc:sldChg chg="addSp modSp add mod">
        <pc:chgData name="Ryan Parker" userId="7ee766c9-27f8-4419-b20e-a9b26e408c04" providerId="ADAL" clId="{86E2C805-F6A8-4231-81B1-DCC053574AA4}" dt="2024-08-15T08:18:19.375" v="146" actId="255"/>
        <pc:sldMkLst>
          <pc:docMk/>
          <pc:sldMk cId="3043719199" sldId="294"/>
        </pc:sldMkLst>
        <pc:spChg chg="add mod">
          <ac:chgData name="Ryan Parker" userId="7ee766c9-27f8-4419-b20e-a9b26e408c04" providerId="ADAL" clId="{86E2C805-F6A8-4231-81B1-DCC053574AA4}" dt="2024-08-15T08:18:19.375" v="146" actId="255"/>
          <ac:spMkLst>
            <pc:docMk/>
            <pc:sldMk cId="3043719199" sldId="294"/>
            <ac:spMk id="3" creationId="{C1B00B17-4404-730C-4269-249602D9BA76}"/>
          </ac:spMkLst>
        </pc:spChg>
      </pc:sldChg>
    </pc:docChg>
  </pc:docChgLst>
  <pc:docChgLst>
    <pc:chgData name="Ryan Parker" userId="7ee766c9-27f8-4419-b20e-a9b26e408c04" providerId="ADAL" clId="{ED2C56C5-3B12-45C2-8579-CE3129F3D31E}"/>
    <pc:docChg chg="custSel addSld delSld modSld sldOrd">
      <pc:chgData name="Ryan Parker" userId="7ee766c9-27f8-4419-b20e-a9b26e408c04" providerId="ADAL" clId="{ED2C56C5-3B12-45C2-8579-CE3129F3D31E}" dt="2024-10-11T10:35:15.149" v="180" actId="1076"/>
      <pc:docMkLst>
        <pc:docMk/>
      </pc:docMkLst>
      <pc:sldChg chg="add ord">
        <pc:chgData name="Ryan Parker" userId="7ee766c9-27f8-4419-b20e-a9b26e408c04" providerId="ADAL" clId="{ED2C56C5-3B12-45C2-8579-CE3129F3D31E}" dt="2024-10-11T10:29:39.006" v="25"/>
        <pc:sldMkLst>
          <pc:docMk/>
          <pc:sldMk cId="3749480342" sldId="270"/>
        </pc:sldMkLst>
      </pc:sldChg>
      <pc:sldChg chg="modSp mod">
        <pc:chgData name="Ryan Parker" userId="7ee766c9-27f8-4419-b20e-a9b26e408c04" providerId="ADAL" clId="{ED2C56C5-3B12-45C2-8579-CE3129F3D31E}" dt="2024-10-11T10:28:50.412" v="6" actId="20577"/>
        <pc:sldMkLst>
          <pc:docMk/>
          <pc:sldMk cId="2841843846" sldId="275"/>
        </pc:sldMkLst>
        <pc:spChg chg="mod">
          <ac:chgData name="Ryan Parker" userId="7ee766c9-27f8-4419-b20e-a9b26e408c04" providerId="ADAL" clId="{ED2C56C5-3B12-45C2-8579-CE3129F3D31E}" dt="2024-10-11T10:28:50.412" v="6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 modAnim">
        <pc:chgData name="Ryan Parker" userId="7ee766c9-27f8-4419-b20e-a9b26e408c04" providerId="ADAL" clId="{ED2C56C5-3B12-45C2-8579-CE3129F3D31E}" dt="2024-10-11T10:32:28.323" v="67"/>
        <pc:sldMkLst>
          <pc:docMk/>
          <pc:sldMk cId="3943233272" sldId="277"/>
        </pc:sldMkLst>
        <pc:spChg chg="add mod">
          <ac:chgData name="Ryan Parker" userId="7ee766c9-27f8-4419-b20e-a9b26e408c04" providerId="ADAL" clId="{ED2C56C5-3B12-45C2-8579-CE3129F3D31E}" dt="2024-10-11T10:32:22.429" v="66" actId="20577"/>
          <ac:spMkLst>
            <pc:docMk/>
            <pc:sldMk cId="3943233272" sldId="277"/>
            <ac:spMk id="3" creationId="{473805D1-6195-D7D5-3E97-1DF24FC430A2}"/>
          </ac:spMkLst>
        </pc:spChg>
        <pc:spChg chg="del mod">
          <ac:chgData name="Ryan Parker" userId="7ee766c9-27f8-4419-b20e-a9b26e408c04" providerId="ADAL" clId="{ED2C56C5-3B12-45C2-8579-CE3129F3D31E}" dt="2024-10-11T10:29:13.340" v="21" actId="478"/>
          <ac:spMkLst>
            <pc:docMk/>
            <pc:sldMk cId="3943233272" sldId="277"/>
            <ac:spMk id="4" creationId="{61AD2C80-A3B5-EAC0-13D8-FDE78DA20CBE}"/>
          </ac:spMkLst>
        </pc:spChg>
      </pc:sldChg>
      <pc:sldChg chg="addSp delSp modSp add mod">
        <pc:chgData name="Ryan Parker" userId="7ee766c9-27f8-4419-b20e-a9b26e408c04" providerId="ADAL" clId="{ED2C56C5-3B12-45C2-8579-CE3129F3D31E}" dt="2024-10-11T10:33:04.259" v="81" actId="114"/>
        <pc:sldMkLst>
          <pc:docMk/>
          <pc:sldMk cId="2295441162" sldId="289"/>
        </pc:sldMkLst>
        <pc:spChg chg="add mod">
          <ac:chgData name="Ryan Parker" userId="7ee766c9-27f8-4419-b20e-a9b26e408c04" providerId="ADAL" clId="{ED2C56C5-3B12-45C2-8579-CE3129F3D31E}" dt="2024-10-11T10:33:04.259" v="81" actId="114"/>
          <ac:spMkLst>
            <pc:docMk/>
            <pc:sldMk cId="2295441162" sldId="289"/>
            <ac:spMk id="3" creationId="{1C575275-0703-107D-4158-E3F2BD405F3E}"/>
          </ac:spMkLst>
        </pc:spChg>
        <pc:spChg chg="del">
          <ac:chgData name="Ryan Parker" userId="7ee766c9-27f8-4419-b20e-a9b26e408c04" providerId="ADAL" clId="{ED2C56C5-3B12-45C2-8579-CE3129F3D31E}" dt="2024-10-11T10:32:33.645" v="68" actId="478"/>
          <ac:spMkLst>
            <pc:docMk/>
            <pc:sldMk cId="2295441162" sldId="289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ED2C56C5-3B12-45C2-8579-CE3129F3D31E}" dt="2024-10-11T10:28:58.922" v="11" actId="47"/>
        <pc:sldMkLst>
          <pc:docMk/>
          <pc:sldMk cId="3579614205" sldId="289"/>
        </pc:sldMkLst>
      </pc:sldChg>
      <pc:sldChg chg="addSp modSp add del mod">
        <pc:chgData name="Ryan Parker" userId="7ee766c9-27f8-4419-b20e-a9b26e408c04" providerId="ADAL" clId="{ED2C56C5-3B12-45C2-8579-CE3129F3D31E}" dt="2024-10-11T10:33:40.356" v="83" actId="47"/>
        <pc:sldMkLst>
          <pc:docMk/>
          <pc:sldMk cId="710019566" sldId="290"/>
        </pc:sldMkLst>
        <pc:spChg chg="add mod">
          <ac:chgData name="Ryan Parker" userId="7ee766c9-27f8-4419-b20e-a9b26e408c04" providerId="ADAL" clId="{ED2C56C5-3B12-45C2-8579-CE3129F3D31E}" dt="2024-10-11T10:33:38.785" v="82" actId="6549"/>
          <ac:spMkLst>
            <pc:docMk/>
            <pc:sldMk cId="710019566" sldId="290"/>
            <ac:spMk id="3" creationId="{114B392A-3F5D-D39B-627D-601D9329389C}"/>
          </ac:spMkLst>
        </pc:spChg>
      </pc:sldChg>
      <pc:sldChg chg="del">
        <pc:chgData name="Ryan Parker" userId="7ee766c9-27f8-4419-b20e-a9b26e408c04" providerId="ADAL" clId="{ED2C56C5-3B12-45C2-8579-CE3129F3D31E}" dt="2024-10-11T10:28:59.471" v="12" actId="47"/>
        <pc:sldMkLst>
          <pc:docMk/>
          <pc:sldMk cId="4086305014" sldId="290"/>
        </pc:sldMkLst>
      </pc:sldChg>
      <pc:sldChg chg="del">
        <pc:chgData name="Ryan Parker" userId="7ee766c9-27f8-4419-b20e-a9b26e408c04" providerId="ADAL" clId="{ED2C56C5-3B12-45C2-8579-CE3129F3D31E}" dt="2024-10-11T10:29:00.010" v="13" actId="47"/>
        <pc:sldMkLst>
          <pc:docMk/>
          <pc:sldMk cId="3636816550" sldId="291"/>
        </pc:sldMkLst>
      </pc:sldChg>
      <pc:sldChg chg="addSp delSp modSp add mod">
        <pc:chgData name="Ryan Parker" userId="7ee766c9-27f8-4419-b20e-a9b26e408c04" providerId="ADAL" clId="{ED2C56C5-3B12-45C2-8579-CE3129F3D31E}" dt="2024-10-11T10:33:54.992" v="102" actId="478"/>
        <pc:sldMkLst>
          <pc:docMk/>
          <pc:sldMk cId="4293256668" sldId="291"/>
        </pc:sldMkLst>
        <pc:spChg chg="add del">
          <ac:chgData name="Ryan Parker" userId="7ee766c9-27f8-4419-b20e-a9b26e408c04" providerId="ADAL" clId="{ED2C56C5-3B12-45C2-8579-CE3129F3D31E}" dt="2024-10-11T10:33:54.992" v="102" actId="478"/>
          <ac:spMkLst>
            <pc:docMk/>
            <pc:sldMk cId="4293256668" sldId="291"/>
            <ac:spMk id="3" creationId="{C24E4F7E-8792-14CB-577A-2A5EB37EB412}"/>
          </ac:spMkLst>
        </pc:spChg>
        <pc:spChg chg="mod">
          <ac:chgData name="Ryan Parker" userId="7ee766c9-27f8-4419-b20e-a9b26e408c04" providerId="ADAL" clId="{ED2C56C5-3B12-45C2-8579-CE3129F3D31E}" dt="2024-10-11T10:33:53.072" v="101" actId="13926"/>
          <ac:spMkLst>
            <pc:docMk/>
            <pc:sldMk cId="4293256668" sldId="291"/>
            <ac:spMk id="4" creationId="{61AD2C80-A3B5-EAC0-13D8-FDE78DA20CBE}"/>
          </ac:spMkLst>
        </pc:spChg>
      </pc:sldChg>
      <pc:sldChg chg="addSp delSp modSp add mod modNotesTx">
        <pc:chgData name="Ryan Parker" userId="7ee766c9-27f8-4419-b20e-a9b26e408c04" providerId="ADAL" clId="{ED2C56C5-3B12-45C2-8579-CE3129F3D31E}" dt="2024-10-11T10:35:15.149" v="180" actId="1076"/>
        <pc:sldMkLst>
          <pc:docMk/>
          <pc:sldMk cId="3446853130" sldId="292"/>
        </pc:sldMkLst>
        <pc:spChg chg="add mod">
          <ac:chgData name="Ryan Parker" userId="7ee766c9-27f8-4419-b20e-a9b26e408c04" providerId="ADAL" clId="{ED2C56C5-3B12-45C2-8579-CE3129F3D31E}" dt="2024-10-11T10:35:15.149" v="180" actId="1076"/>
          <ac:spMkLst>
            <pc:docMk/>
            <pc:sldMk cId="3446853130" sldId="292"/>
            <ac:spMk id="3" creationId="{8C1668F2-F4A7-2A8C-E8F0-1ACB83496180}"/>
          </ac:spMkLst>
        </pc:spChg>
        <pc:spChg chg="del">
          <ac:chgData name="Ryan Parker" userId="7ee766c9-27f8-4419-b20e-a9b26e408c04" providerId="ADAL" clId="{ED2C56C5-3B12-45C2-8579-CE3129F3D31E}" dt="2024-10-11T10:34:20.268" v="154" actId="478"/>
          <ac:spMkLst>
            <pc:docMk/>
            <pc:sldMk cId="3446853130" sldId="292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ED2C56C5-3B12-45C2-8579-CE3129F3D31E}" dt="2024-10-11T10:29:00.474" v="14" actId="47"/>
        <pc:sldMkLst>
          <pc:docMk/>
          <pc:sldMk cId="3846261331" sldId="292"/>
        </pc:sldMkLst>
      </pc:sldChg>
      <pc:sldChg chg="del">
        <pc:chgData name="Ryan Parker" userId="7ee766c9-27f8-4419-b20e-a9b26e408c04" providerId="ADAL" clId="{ED2C56C5-3B12-45C2-8579-CE3129F3D31E}" dt="2024-10-11T10:29:01.930" v="16" actId="47"/>
        <pc:sldMkLst>
          <pc:docMk/>
          <pc:sldMk cId="53769396" sldId="293"/>
        </pc:sldMkLst>
      </pc:sldChg>
      <pc:sldChg chg="addSp modSp add">
        <pc:chgData name="Ryan Parker" userId="7ee766c9-27f8-4419-b20e-a9b26e408c04" providerId="ADAL" clId="{ED2C56C5-3B12-45C2-8579-CE3129F3D31E}" dt="2024-10-11T10:30:49.240" v="33"/>
        <pc:sldMkLst>
          <pc:docMk/>
          <pc:sldMk cId="2301052546" sldId="293"/>
        </pc:sldMkLst>
        <pc:picChg chg="add mod">
          <ac:chgData name="Ryan Parker" userId="7ee766c9-27f8-4419-b20e-a9b26e408c04" providerId="ADAL" clId="{ED2C56C5-3B12-45C2-8579-CE3129F3D31E}" dt="2024-10-11T10:30:49.240" v="33"/>
          <ac:picMkLst>
            <pc:docMk/>
            <pc:sldMk cId="2301052546" sldId="293"/>
            <ac:picMk id="2" creationId="{961662EE-13C2-F5AC-A138-4269D3BACEB9}"/>
          </ac:picMkLst>
        </pc:picChg>
      </pc:sldChg>
      <pc:sldChg chg="add del">
        <pc:chgData name="Ryan Parker" userId="7ee766c9-27f8-4419-b20e-a9b26e408c04" providerId="ADAL" clId="{ED2C56C5-3B12-45C2-8579-CE3129F3D31E}" dt="2024-10-11T10:30:50.661" v="34" actId="47"/>
        <pc:sldMkLst>
          <pc:docMk/>
          <pc:sldMk cId="593837446" sldId="294"/>
        </pc:sldMkLst>
      </pc:sldChg>
      <pc:sldChg chg="del">
        <pc:chgData name="Ryan Parker" userId="7ee766c9-27f8-4419-b20e-a9b26e408c04" providerId="ADAL" clId="{ED2C56C5-3B12-45C2-8579-CE3129F3D31E}" dt="2024-10-11T10:29:02.446" v="17" actId="47"/>
        <pc:sldMkLst>
          <pc:docMk/>
          <pc:sldMk cId="2518020309" sldId="294"/>
        </pc:sldMkLst>
      </pc:sldChg>
      <pc:sldChg chg="del">
        <pc:chgData name="Ryan Parker" userId="7ee766c9-27f8-4419-b20e-a9b26e408c04" providerId="ADAL" clId="{ED2C56C5-3B12-45C2-8579-CE3129F3D31E}" dt="2024-10-11T10:29:01.176" v="15" actId="47"/>
        <pc:sldMkLst>
          <pc:docMk/>
          <pc:sldMk cId="148798301" sldId="295"/>
        </pc:sldMkLst>
      </pc:sldChg>
    </pc:docChg>
  </pc:docChgLst>
  <pc:docChgLst>
    <pc:chgData name="Hannah Puddefoot" userId="e428fa1b-cf7d-43f6-a9d0-3d1ff342a9eb" providerId="ADAL" clId="{68F6FA56-DDF0-40DA-A090-DD29451B018C}"/>
    <pc:docChg chg="custSel modSld modMainMaster">
      <pc:chgData name="Hannah Puddefoot" userId="e428fa1b-cf7d-43f6-a9d0-3d1ff342a9eb" providerId="ADAL" clId="{68F6FA56-DDF0-40DA-A090-DD29451B018C}" dt="2024-12-06T14:59:58.071" v="9" actId="207"/>
      <pc:docMkLst>
        <pc:docMk/>
      </pc:docMkLst>
      <pc:sldChg chg="addSp delSp modSp mod setBg">
        <pc:chgData name="Hannah Puddefoot" userId="e428fa1b-cf7d-43f6-a9d0-3d1ff342a9eb" providerId="ADAL" clId="{68F6FA56-DDF0-40DA-A090-DD29451B018C}" dt="2024-12-06T14:59:38.924" v="6"/>
        <pc:sldMkLst>
          <pc:docMk/>
          <pc:sldMk cId="2841843846" sldId="275"/>
        </pc:sldMkLst>
        <pc:spChg chg="del mod">
          <ac:chgData name="Hannah Puddefoot" userId="e428fa1b-cf7d-43f6-a9d0-3d1ff342a9eb" providerId="ADAL" clId="{68F6FA56-DDF0-40DA-A090-DD29451B018C}" dt="2024-12-06T14:59:25.829" v="1" actId="478"/>
          <ac:spMkLst>
            <pc:docMk/>
            <pc:sldMk cId="2841843846" sldId="275"/>
            <ac:spMk id="3" creationId="{9F0A4388-A36D-1947-830B-69C9BAF61312}"/>
          </ac:spMkLst>
        </pc:spChg>
        <pc:spChg chg="mod">
          <ac:chgData name="Hannah Puddefoot" userId="e428fa1b-cf7d-43f6-a9d0-3d1ff342a9eb" providerId="ADAL" clId="{68F6FA56-DDF0-40DA-A090-DD29451B018C}" dt="2024-12-06T14:59:32.149" v="4" actId="207"/>
          <ac:spMkLst>
            <pc:docMk/>
            <pc:sldMk cId="2841843846" sldId="275"/>
            <ac:spMk id="5" creationId="{D08E6C7A-FE4A-5A18-73B3-96D6347E4855}"/>
          </ac:spMkLst>
        </pc:spChg>
        <pc:picChg chg="add mod">
          <ac:chgData name="Hannah Puddefoot" userId="e428fa1b-cf7d-43f6-a9d0-3d1ff342a9eb" providerId="ADAL" clId="{68F6FA56-DDF0-40DA-A090-DD29451B018C}" dt="2024-12-06T14:59:25.967" v="2"/>
          <ac:picMkLst>
            <pc:docMk/>
            <pc:sldMk cId="2841843846" sldId="275"/>
            <ac:picMk id="2" creationId="{AB4BC7E7-9390-9350-103C-6692376626A2}"/>
          </ac:picMkLst>
        </pc:picChg>
      </pc:sldChg>
      <pc:sldChg chg="modSp mod">
        <pc:chgData name="Hannah Puddefoot" userId="e428fa1b-cf7d-43f6-a9d0-3d1ff342a9eb" providerId="ADAL" clId="{68F6FA56-DDF0-40DA-A090-DD29451B018C}" dt="2024-12-06T14:59:47.150" v="7" actId="207"/>
        <pc:sldMkLst>
          <pc:docMk/>
          <pc:sldMk cId="4209536653" sldId="278"/>
        </pc:sldMkLst>
        <pc:spChg chg="mod">
          <ac:chgData name="Hannah Puddefoot" userId="e428fa1b-cf7d-43f6-a9d0-3d1ff342a9eb" providerId="ADAL" clId="{68F6FA56-DDF0-40DA-A090-DD29451B018C}" dt="2024-12-06T14:59:47.150" v="7" actId="207"/>
          <ac:spMkLst>
            <pc:docMk/>
            <pc:sldMk cId="4209536653" sldId="278"/>
            <ac:spMk id="3" creationId="{473805D1-6195-D7D5-3E97-1DF24FC430A2}"/>
          </ac:spMkLst>
        </pc:spChg>
      </pc:sldChg>
      <pc:sldChg chg="modSp mod">
        <pc:chgData name="Hannah Puddefoot" userId="e428fa1b-cf7d-43f6-a9d0-3d1ff342a9eb" providerId="ADAL" clId="{68F6FA56-DDF0-40DA-A090-DD29451B018C}" dt="2024-12-06T14:59:58.071" v="9" actId="207"/>
        <pc:sldMkLst>
          <pc:docMk/>
          <pc:sldMk cId="1074169519" sldId="280"/>
        </pc:sldMkLst>
        <pc:spChg chg="mod">
          <ac:chgData name="Hannah Puddefoot" userId="e428fa1b-cf7d-43f6-a9d0-3d1ff342a9eb" providerId="ADAL" clId="{68F6FA56-DDF0-40DA-A090-DD29451B018C}" dt="2024-12-06T14:59:58.071" v="9" actId="207"/>
          <ac:spMkLst>
            <pc:docMk/>
            <pc:sldMk cId="1074169519" sldId="280"/>
            <ac:spMk id="7" creationId="{65442E9E-FA54-5174-4E42-39951A224FDB}"/>
          </ac:spMkLst>
        </pc:spChg>
      </pc:sldChg>
      <pc:sldChg chg="modSp mod">
        <pc:chgData name="Hannah Puddefoot" userId="e428fa1b-cf7d-43f6-a9d0-3d1ff342a9eb" providerId="ADAL" clId="{68F6FA56-DDF0-40DA-A090-DD29451B018C}" dt="2024-12-06T14:59:53.733" v="8" actId="207"/>
        <pc:sldMkLst>
          <pc:docMk/>
          <pc:sldMk cId="849724426" sldId="288"/>
        </pc:sldMkLst>
        <pc:spChg chg="mod">
          <ac:chgData name="Hannah Puddefoot" userId="e428fa1b-cf7d-43f6-a9d0-3d1ff342a9eb" providerId="ADAL" clId="{68F6FA56-DDF0-40DA-A090-DD29451B018C}" dt="2024-12-06T14:59:53.733" v="8" actId="207"/>
          <ac:spMkLst>
            <pc:docMk/>
            <pc:sldMk cId="849724426" sldId="288"/>
            <ac:spMk id="3" creationId="{473805D1-6195-D7D5-3E97-1DF24FC430A2}"/>
          </ac:spMkLst>
        </pc:spChg>
      </pc:sldChg>
      <pc:sldMasterChg chg="setBg modSldLayout">
        <pc:chgData name="Hannah Puddefoot" userId="e428fa1b-cf7d-43f6-a9d0-3d1ff342a9eb" providerId="ADAL" clId="{68F6FA56-DDF0-40DA-A090-DD29451B018C}" dt="2024-12-06T14:59:38.924" v="6"/>
        <pc:sldMasterMkLst>
          <pc:docMk/>
          <pc:sldMasterMk cId="319655835" sldId="2147483660"/>
        </pc:sldMasterMkLst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1615487939" sldId="2147483661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1809319334" sldId="2147483662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346714019" sldId="2147483663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2968395936" sldId="2147483664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1203183779" sldId="2147483665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443406332" sldId="2147483666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3116845003" sldId="2147483667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871812027" sldId="2147483668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1945997584" sldId="2147483669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2642014572" sldId="2147483670"/>
          </pc:sldLayoutMkLst>
        </pc:sldLayoutChg>
        <pc:sldLayoutChg chg="setBg">
          <pc:chgData name="Hannah Puddefoot" userId="e428fa1b-cf7d-43f6-a9d0-3d1ff342a9eb" providerId="ADAL" clId="{68F6FA56-DDF0-40DA-A090-DD29451B018C}" dt="2024-12-06T14:59:38.924" v="6"/>
          <pc:sldLayoutMkLst>
            <pc:docMk/>
            <pc:sldMasterMk cId="319655835" sldId="2147483660"/>
            <pc:sldLayoutMk cId="1451488220" sldId="2147483671"/>
          </pc:sldLayoutMkLst>
        </pc:sldLayoutChg>
      </pc:sldMasterChg>
    </pc:docChg>
  </pc:docChgLst>
  <pc:docChgLst>
    <pc:chgData name="Ryan Parker" userId="7ee766c9-27f8-4419-b20e-a9b26e408c04" providerId="ADAL" clId="{96AE7F45-CB9A-439D-A867-92B84FC17718}"/>
    <pc:docChg chg="custSel addSld delSld modSld sldOrd delMainMaster">
      <pc:chgData name="Ryan Parker" userId="7ee766c9-27f8-4419-b20e-a9b26e408c04" providerId="ADAL" clId="{96AE7F45-CB9A-439D-A867-92B84FC17718}" dt="2024-08-13T09:08:01.610" v="326" actId="47"/>
      <pc:docMkLst>
        <pc:docMk/>
      </pc:docMkLst>
      <pc:sldChg chg="add del">
        <pc:chgData name="Ryan Parker" userId="7ee766c9-27f8-4419-b20e-a9b26e408c04" providerId="ADAL" clId="{96AE7F45-CB9A-439D-A867-92B84FC17718}" dt="2024-08-13T08:52:16.500" v="65"/>
        <pc:sldMkLst>
          <pc:docMk/>
          <pc:sldMk cId="2850490962" sldId="265"/>
        </pc:sldMkLst>
      </pc:sldChg>
      <pc:sldChg chg="add del">
        <pc:chgData name="Ryan Parker" userId="7ee766c9-27f8-4419-b20e-a9b26e408c04" providerId="ADAL" clId="{96AE7F45-CB9A-439D-A867-92B84FC17718}" dt="2024-08-13T08:48:50.732" v="4" actId="47"/>
        <pc:sldMkLst>
          <pc:docMk/>
          <pc:sldMk cId="2215929184" sldId="272"/>
        </pc:sldMkLst>
      </pc:sldChg>
      <pc:sldChg chg="add del">
        <pc:chgData name="Ryan Parker" userId="7ee766c9-27f8-4419-b20e-a9b26e408c04" providerId="ADAL" clId="{96AE7F45-CB9A-439D-A867-92B84FC17718}" dt="2024-08-13T08:48:47.532" v="2" actId="47"/>
        <pc:sldMkLst>
          <pc:docMk/>
          <pc:sldMk cId="1183708085" sldId="274"/>
        </pc:sldMkLst>
      </pc:sldChg>
      <pc:sldChg chg="modSp add mod">
        <pc:chgData name="Ryan Parker" userId="7ee766c9-27f8-4419-b20e-a9b26e408c04" providerId="ADAL" clId="{96AE7F45-CB9A-439D-A867-92B84FC17718}" dt="2024-08-13T08:48:53.797" v="11" actId="27636"/>
        <pc:sldMkLst>
          <pc:docMk/>
          <pc:sldMk cId="2841843846" sldId="275"/>
        </pc:sldMkLst>
        <pc:spChg chg="mod">
          <ac:chgData name="Ryan Parker" userId="7ee766c9-27f8-4419-b20e-a9b26e408c04" providerId="ADAL" clId="{96AE7F45-CB9A-439D-A867-92B84FC17718}" dt="2024-08-13T08:48:53.797" v="11" actId="27636"/>
          <ac:spMkLst>
            <pc:docMk/>
            <pc:sldMk cId="2841843846" sldId="275"/>
            <ac:spMk id="5" creationId="{D08E6C7A-FE4A-5A18-73B3-96D6347E4855}"/>
          </ac:spMkLst>
        </pc:spChg>
      </pc:sldChg>
      <pc:sldChg chg="add del">
        <pc:chgData name="Ryan Parker" userId="7ee766c9-27f8-4419-b20e-a9b26e408c04" providerId="ADAL" clId="{96AE7F45-CB9A-439D-A867-92B84FC17718}" dt="2024-08-13T08:52:18.321" v="66" actId="47"/>
        <pc:sldMkLst>
          <pc:docMk/>
          <pc:sldMk cId="628410487" sldId="276"/>
        </pc:sldMkLst>
      </pc:sldChg>
      <pc:sldChg chg="addSp delSp modSp add mod">
        <pc:chgData name="Ryan Parker" userId="7ee766c9-27f8-4419-b20e-a9b26e408c04" providerId="ADAL" clId="{96AE7F45-CB9A-439D-A867-92B84FC17718}" dt="2024-08-13T08:55:30.539" v="91" actId="1076"/>
        <pc:sldMkLst>
          <pc:docMk/>
          <pc:sldMk cId="3943233272" sldId="277"/>
        </pc:sldMkLst>
        <pc:spChg chg="del">
          <ac:chgData name="Ryan Parker" userId="7ee766c9-27f8-4419-b20e-a9b26e408c04" providerId="ADAL" clId="{96AE7F45-CB9A-439D-A867-92B84FC17718}" dt="2024-08-13T08:48:58.981" v="12" actId="478"/>
          <ac:spMkLst>
            <pc:docMk/>
            <pc:sldMk cId="3943233272" sldId="277"/>
            <ac:spMk id="3" creationId="{717E3276-63D2-F0C0-BBE8-04F5EE9F0AD0}"/>
          </ac:spMkLst>
        </pc:spChg>
        <pc:spChg chg="add mod">
          <ac:chgData name="Ryan Parker" userId="7ee766c9-27f8-4419-b20e-a9b26e408c04" providerId="ADAL" clId="{96AE7F45-CB9A-439D-A867-92B84FC17718}" dt="2024-08-13T08:55:28.712" v="90" actId="1076"/>
          <ac:spMkLst>
            <pc:docMk/>
            <pc:sldMk cId="3943233272" sldId="277"/>
            <ac:spMk id="4" creationId="{032049FF-6988-135A-0F12-A0E1F6C4E209}"/>
          </ac:spMkLst>
        </pc:spChg>
        <pc:picChg chg="add mod">
          <ac:chgData name="Ryan Parker" userId="7ee766c9-27f8-4419-b20e-a9b26e408c04" providerId="ADAL" clId="{96AE7F45-CB9A-439D-A867-92B84FC17718}" dt="2024-08-13T08:55:30.539" v="91" actId="1076"/>
          <ac:picMkLst>
            <pc:docMk/>
            <pc:sldMk cId="3943233272" sldId="277"/>
            <ac:picMk id="6" creationId="{441223E0-34B4-BD1F-D06A-0393674961F3}"/>
          </ac:picMkLst>
        </pc:picChg>
      </pc:sldChg>
      <pc:sldChg chg="addSp modSp add mod ord">
        <pc:chgData name="Ryan Parker" userId="7ee766c9-27f8-4419-b20e-a9b26e408c04" providerId="ADAL" clId="{96AE7F45-CB9A-439D-A867-92B84FC17718}" dt="2024-08-13T08:49:36.998" v="62" actId="1076"/>
        <pc:sldMkLst>
          <pc:docMk/>
          <pc:sldMk cId="3608085523" sldId="278"/>
        </pc:sldMkLst>
        <pc:spChg chg="add mod">
          <ac:chgData name="Ryan Parker" userId="7ee766c9-27f8-4419-b20e-a9b26e408c04" providerId="ADAL" clId="{96AE7F45-CB9A-439D-A867-92B84FC17718}" dt="2024-08-13T08:49:36.998" v="62" actId="1076"/>
          <ac:spMkLst>
            <pc:docMk/>
            <pc:sldMk cId="3608085523" sldId="278"/>
            <ac:spMk id="2" creationId="{C8383783-7A42-80B2-8887-DB9D82F05C57}"/>
          </ac:spMkLst>
        </pc:spChg>
      </pc:sldChg>
      <pc:sldChg chg="addSp modSp add mod modAnim">
        <pc:chgData name="Ryan Parker" userId="7ee766c9-27f8-4419-b20e-a9b26e408c04" providerId="ADAL" clId="{96AE7F45-CB9A-439D-A867-92B84FC17718}" dt="2024-08-13T09:00:55.011" v="149" actId="1076"/>
        <pc:sldMkLst>
          <pc:docMk/>
          <pc:sldMk cId="676863770" sldId="279"/>
        </pc:sldMkLst>
        <pc:spChg chg="add mod">
          <ac:chgData name="Ryan Parker" userId="7ee766c9-27f8-4419-b20e-a9b26e408c04" providerId="ADAL" clId="{96AE7F45-CB9A-439D-A867-92B84FC17718}" dt="2024-08-13T08:59:19.216" v="118" actId="255"/>
          <ac:spMkLst>
            <pc:docMk/>
            <pc:sldMk cId="676863770" sldId="279"/>
            <ac:spMk id="3" creationId="{B09FFA7E-A500-D567-F0B5-2EB8C3153612}"/>
          </ac:spMkLst>
        </pc:spChg>
        <pc:spChg chg="add mod">
          <ac:chgData name="Ryan Parker" userId="7ee766c9-27f8-4419-b20e-a9b26e408c04" providerId="ADAL" clId="{96AE7F45-CB9A-439D-A867-92B84FC17718}" dt="2024-08-13T08:59:07.030" v="115" actId="14100"/>
          <ac:spMkLst>
            <pc:docMk/>
            <pc:sldMk cId="676863770" sldId="279"/>
            <ac:spMk id="5" creationId="{12CF912B-367E-866D-BB3D-41E9402CA975}"/>
          </ac:spMkLst>
        </pc:spChg>
        <pc:spChg chg="add mod">
          <ac:chgData name="Ryan Parker" userId="7ee766c9-27f8-4419-b20e-a9b26e408c04" providerId="ADAL" clId="{96AE7F45-CB9A-439D-A867-92B84FC17718}" dt="2024-08-13T09:00:55.011" v="149" actId="1076"/>
          <ac:spMkLst>
            <pc:docMk/>
            <pc:sldMk cId="676863770" sldId="279"/>
            <ac:spMk id="7" creationId="{DDE8FE5A-57AF-AA46-F119-48D59FBC67DD}"/>
          </ac:spMkLst>
        </pc:spChg>
        <pc:picChg chg="add mod">
          <ac:chgData name="Ryan Parker" userId="7ee766c9-27f8-4419-b20e-a9b26e408c04" providerId="ADAL" clId="{96AE7F45-CB9A-439D-A867-92B84FC17718}" dt="2024-08-13T08:58:56.446" v="111" actId="1076"/>
          <ac:picMkLst>
            <pc:docMk/>
            <pc:sldMk cId="676863770" sldId="279"/>
            <ac:picMk id="1026" creationId="{AEA7DE0E-C9A2-4071-2B2F-46FC234A83E6}"/>
          </ac:picMkLst>
        </pc:picChg>
      </pc:sldChg>
      <pc:sldChg chg="addSp delSp modSp add mod">
        <pc:chgData name="Ryan Parker" userId="7ee766c9-27f8-4419-b20e-a9b26e408c04" providerId="ADAL" clId="{96AE7F45-CB9A-439D-A867-92B84FC17718}" dt="2024-08-13T09:01:49.960" v="166" actId="20577"/>
        <pc:sldMkLst>
          <pc:docMk/>
          <pc:sldMk cId="2040463388" sldId="280"/>
        </pc:sldMkLst>
        <pc:spChg chg="add del mod">
          <ac:chgData name="Ryan Parker" userId="7ee766c9-27f8-4419-b20e-a9b26e408c04" providerId="ADAL" clId="{96AE7F45-CB9A-439D-A867-92B84FC17718}" dt="2024-08-13T08:56:11.289" v="101"/>
          <ac:spMkLst>
            <pc:docMk/>
            <pc:sldMk cId="2040463388" sldId="280"/>
            <ac:spMk id="3" creationId="{62DE68FF-93AE-10C7-BB50-D37E269A370A}"/>
          </ac:spMkLst>
        </pc:spChg>
        <pc:spChg chg="add mod">
          <ac:chgData name="Ryan Parker" userId="7ee766c9-27f8-4419-b20e-a9b26e408c04" providerId="ADAL" clId="{96AE7F45-CB9A-439D-A867-92B84FC17718}" dt="2024-08-13T09:01:49.960" v="166" actId="20577"/>
          <ac:spMkLst>
            <pc:docMk/>
            <pc:sldMk cId="2040463388" sldId="280"/>
            <ac:spMk id="5" creationId="{92567772-AB35-A340-28B9-C431004432BE}"/>
          </ac:spMkLst>
        </pc:spChg>
      </pc:sldChg>
      <pc:sldChg chg="addSp modSp add mod">
        <pc:chgData name="Ryan Parker" userId="7ee766c9-27f8-4419-b20e-a9b26e408c04" providerId="ADAL" clId="{96AE7F45-CB9A-439D-A867-92B84FC17718}" dt="2024-08-13T09:02:26.394" v="255" actId="1076"/>
        <pc:sldMkLst>
          <pc:docMk/>
          <pc:sldMk cId="3681028634" sldId="281"/>
        </pc:sldMkLst>
        <pc:spChg chg="add mod">
          <ac:chgData name="Ryan Parker" userId="7ee766c9-27f8-4419-b20e-a9b26e408c04" providerId="ADAL" clId="{96AE7F45-CB9A-439D-A867-92B84FC17718}" dt="2024-08-13T09:02:26.394" v="255" actId="1076"/>
          <ac:spMkLst>
            <pc:docMk/>
            <pc:sldMk cId="3681028634" sldId="281"/>
            <ac:spMk id="3" creationId="{6111E9DA-A4B2-B4DE-97C4-554C0BA582D8}"/>
          </ac:spMkLst>
        </pc:spChg>
      </pc:sldChg>
      <pc:sldChg chg="add del">
        <pc:chgData name="Ryan Parker" userId="7ee766c9-27f8-4419-b20e-a9b26e408c04" providerId="ADAL" clId="{96AE7F45-CB9A-439D-A867-92B84FC17718}" dt="2024-08-13T08:52:46.086" v="68"/>
        <pc:sldMkLst>
          <pc:docMk/>
          <pc:sldMk cId="4282272083" sldId="281"/>
        </pc:sldMkLst>
      </pc:sldChg>
      <pc:sldChg chg="addSp modSp add mod modAnim">
        <pc:chgData name="Ryan Parker" userId="7ee766c9-27f8-4419-b20e-a9b26e408c04" providerId="ADAL" clId="{96AE7F45-CB9A-439D-A867-92B84FC17718}" dt="2024-08-13T09:07:21.849" v="317"/>
        <pc:sldMkLst>
          <pc:docMk/>
          <pc:sldMk cId="3441225163" sldId="282"/>
        </pc:sldMkLst>
        <pc:spChg chg="add mod">
          <ac:chgData name="Ryan Parker" userId="7ee766c9-27f8-4419-b20e-a9b26e408c04" providerId="ADAL" clId="{96AE7F45-CB9A-439D-A867-92B84FC17718}" dt="2024-08-13T09:07:11.580" v="315" actId="14100"/>
          <ac:spMkLst>
            <pc:docMk/>
            <pc:sldMk cId="3441225163" sldId="282"/>
            <ac:spMk id="3" creationId="{EF31BE00-C205-77FF-60CE-E9D48EF80E98}"/>
          </ac:spMkLst>
        </pc:spChg>
      </pc:sldChg>
      <pc:sldChg chg="add del">
        <pc:chgData name="Ryan Parker" userId="7ee766c9-27f8-4419-b20e-a9b26e408c04" providerId="ADAL" clId="{96AE7F45-CB9A-439D-A867-92B84FC17718}" dt="2024-08-13T09:08:01.610" v="326" actId="47"/>
        <pc:sldMkLst>
          <pc:docMk/>
          <pc:sldMk cId="1819653355" sldId="283"/>
        </pc:sldMkLst>
      </pc:sldChg>
      <pc:sldChg chg="addSp modSp add mod">
        <pc:chgData name="Ryan Parker" userId="7ee766c9-27f8-4419-b20e-a9b26e408c04" providerId="ADAL" clId="{96AE7F45-CB9A-439D-A867-92B84FC17718}" dt="2024-08-13T09:07:46.461" v="322" actId="1076"/>
        <pc:sldMkLst>
          <pc:docMk/>
          <pc:sldMk cId="527056253" sldId="284"/>
        </pc:sldMkLst>
        <pc:spChg chg="add mod">
          <ac:chgData name="Ryan Parker" userId="7ee766c9-27f8-4419-b20e-a9b26e408c04" providerId="ADAL" clId="{96AE7F45-CB9A-439D-A867-92B84FC17718}" dt="2024-08-13T09:07:46.461" v="322" actId="1076"/>
          <ac:spMkLst>
            <pc:docMk/>
            <pc:sldMk cId="527056253" sldId="284"/>
            <ac:spMk id="3" creationId="{D88CB176-7DD3-0131-2144-19046206F20B}"/>
          </ac:spMkLst>
        </pc:spChg>
      </pc:sldChg>
      <pc:sldChg chg="add ord">
        <pc:chgData name="Ryan Parker" userId="7ee766c9-27f8-4419-b20e-a9b26e408c04" providerId="ADAL" clId="{96AE7F45-CB9A-439D-A867-92B84FC17718}" dt="2024-08-13T09:08:00.383" v="325"/>
        <pc:sldMkLst>
          <pc:docMk/>
          <pc:sldMk cId="2748801241" sldId="285"/>
        </pc:sldMkLst>
      </pc:sldChg>
      <pc:sldMasterChg chg="del delSldLayout">
        <pc:chgData name="Ryan Parker" userId="7ee766c9-27f8-4419-b20e-a9b26e408c04" providerId="ADAL" clId="{96AE7F45-CB9A-439D-A867-92B84FC17718}" dt="2024-08-13T08:48:50.732" v="4" actId="47"/>
        <pc:sldMasterMkLst>
          <pc:docMk/>
          <pc:sldMasterMk cId="4059185235" sldId="2147483648"/>
        </pc:sldMasterMkLst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513836030" sldId="2147483649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261975857" sldId="2147483650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96684911" sldId="2147483651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137215886" sldId="2147483652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3062547620" sldId="2147483653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2538843528" sldId="2147483654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656557814" sldId="2147483655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872798837" sldId="2147483656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83062853" sldId="2147483657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4228812040" sldId="2147483658"/>
          </pc:sldLayoutMkLst>
        </pc:sldLayoutChg>
        <pc:sldLayoutChg chg="del">
          <pc:chgData name="Ryan Parker" userId="7ee766c9-27f8-4419-b20e-a9b26e408c04" providerId="ADAL" clId="{96AE7F45-CB9A-439D-A867-92B84FC17718}" dt="2024-08-13T08:48:50.732" v="4" actId="47"/>
          <pc:sldLayoutMkLst>
            <pc:docMk/>
            <pc:sldMasterMk cId="4059185235" sldId="2147483648"/>
            <pc:sldLayoutMk cId="1623729987" sldId="2147483659"/>
          </pc:sldLayoutMkLst>
        </pc:sldLayoutChg>
      </pc:sldMasterChg>
    </pc:docChg>
  </pc:docChgLst>
  <pc:docChgLst>
    <pc:chgData name="Ryan Parker" userId="7ee766c9-27f8-4419-b20e-a9b26e408c04" providerId="ADAL" clId="{44DFFB14-066D-499E-8D13-CC3980A1EDA7}"/>
    <pc:docChg chg="custSel modSld">
      <pc:chgData name="Ryan Parker" userId="7ee766c9-27f8-4419-b20e-a9b26e408c04" providerId="ADAL" clId="{44DFFB14-066D-499E-8D13-CC3980A1EDA7}" dt="2024-10-15T12:52:05.946" v="17" actId="1076"/>
      <pc:docMkLst>
        <pc:docMk/>
      </pc:docMkLst>
      <pc:sldChg chg="addSp delSp modSp mod">
        <pc:chgData name="Ryan Parker" userId="7ee766c9-27f8-4419-b20e-a9b26e408c04" providerId="ADAL" clId="{44DFFB14-066D-499E-8D13-CC3980A1EDA7}" dt="2024-10-15T12:52:05.946" v="17" actId="1076"/>
        <pc:sldMkLst>
          <pc:docMk/>
          <pc:sldMk cId="1074169519" sldId="280"/>
        </pc:sldMkLst>
        <pc:spChg chg="add mod">
          <ac:chgData name="Ryan Parker" userId="7ee766c9-27f8-4419-b20e-a9b26e408c04" providerId="ADAL" clId="{44DFFB14-066D-499E-8D13-CC3980A1EDA7}" dt="2024-10-15T12:52:05.946" v="17" actId="1076"/>
          <ac:spMkLst>
            <pc:docMk/>
            <pc:sldMk cId="1074169519" sldId="280"/>
            <ac:spMk id="7" creationId="{65442E9E-FA54-5174-4E42-39951A224FDB}"/>
          </ac:spMkLst>
        </pc:spChg>
        <pc:picChg chg="add mod">
          <ac:chgData name="Ryan Parker" userId="7ee766c9-27f8-4419-b20e-a9b26e408c04" providerId="ADAL" clId="{44DFFB14-066D-499E-8D13-CC3980A1EDA7}" dt="2024-10-15T12:51:28.644" v="4" actId="962"/>
          <ac:picMkLst>
            <pc:docMk/>
            <pc:sldMk cId="1074169519" sldId="280"/>
            <ac:picMk id="3" creationId="{F726E4D9-13B7-5430-D04D-FBDB4014074F}"/>
          </ac:picMkLst>
        </pc:picChg>
        <pc:picChg chg="del">
          <ac:chgData name="Ryan Parker" userId="7ee766c9-27f8-4419-b20e-a9b26e408c04" providerId="ADAL" clId="{44DFFB14-066D-499E-8D13-CC3980A1EDA7}" dt="2024-10-15T12:51:11.080" v="0" actId="478"/>
          <ac:picMkLst>
            <pc:docMk/>
            <pc:sldMk cId="1074169519" sldId="280"/>
            <ac:picMk id="6" creationId="{C2790AB7-6491-91B4-40E1-22A295F62C8D}"/>
          </ac:picMkLst>
        </pc:picChg>
      </pc:sldChg>
    </pc:docChg>
  </pc:docChgLst>
  <pc:docChgLst>
    <pc:chgData name="Ryan Parker" userId="7ee766c9-27f8-4419-b20e-a9b26e408c04" providerId="ADAL" clId="{6CB76F8F-A71E-4099-9BAC-7A55DD4ACEF2}"/>
    <pc:docChg chg="undo custSel addSld delSld modSld sldOrd">
      <pc:chgData name="Ryan Parker" userId="7ee766c9-27f8-4419-b20e-a9b26e408c04" providerId="ADAL" clId="{6CB76F8F-A71E-4099-9BAC-7A55DD4ACEF2}" dt="2024-10-02T10:24:14.215" v="319" actId="20577"/>
      <pc:docMkLst>
        <pc:docMk/>
      </pc:docMkLst>
      <pc:sldChg chg="add">
        <pc:chgData name="Ryan Parker" userId="7ee766c9-27f8-4419-b20e-a9b26e408c04" providerId="ADAL" clId="{6CB76F8F-A71E-4099-9BAC-7A55DD4ACEF2}" dt="2024-10-02T10:02:11.947" v="7"/>
        <pc:sldMkLst>
          <pc:docMk/>
          <pc:sldMk cId="3725273154" sldId="268"/>
        </pc:sldMkLst>
      </pc:sldChg>
      <pc:sldChg chg="modSp mod">
        <pc:chgData name="Ryan Parker" userId="7ee766c9-27f8-4419-b20e-a9b26e408c04" providerId="ADAL" clId="{6CB76F8F-A71E-4099-9BAC-7A55DD4ACEF2}" dt="2024-10-02T10:01:38.830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6CB76F8F-A71E-4099-9BAC-7A55DD4ACEF2}" dt="2024-10-02T10:01:38.830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delSp modSp mod">
        <pc:chgData name="Ryan Parker" userId="7ee766c9-27f8-4419-b20e-a9b26e408c04" providerId="ADAL" clId="{6CB76F8F-A71E-4099-9BAC-7A55DD4ACEF2}" dt="2024-10-02T10:08:28.803" v="47" actId="1076"/>
        <pc:sldMkLst>
          <pc:docMk/>
          <pc:sldMk cId="3943233272" sldId="277"/>
        </pc:sldMkLst>
        <pc:spChg chg="del">
          <ac:chgData name="Ryan Parker" userId="7ee766c9-27f8-4419-b20e-a9b26e408c04" providerId="ADAL" clId="{6CB76F8F-A71E-4099-9BAC-7A55DD4ACEF2}" dt="2024-10-02T10:02:17.107" v="9" actId="478"/>
          <ac:spMkLst>
            <pc:docMk/>
            <pc:sldMk cId="3943233272" sldId="277"/>
            <ac:spMk id="3" creationId="{ECE90F96-3682-0734-A822-4917FA1E8AB9}"/>
          </ac:spMkLst>
        </pc:spChg>
        <pc:spChg chg="add mod">
          <ac:chgData name="Ryan Parker" userId="7ee766c9-27f8-4419-b20e-a9b26e408c04" providerId="ADAL" clId="{6CB76F8F-A71E-4099-9BAC-7A55DD4ACEF2}" dt="2024-10-02T10:08:28.803" v="47" actId="1076"/>
          <ac:spMkLst>
            <pc:docMk/>
            <pc:sldMk cId="3943233272" sldId="277"/>
            <ac:spMk id="4" creationId="{61AD2C80-A3B5-EAC0-13D8-FDE78DA20CBE}"/>
          </ac:spMkLst>
        </pc:spChg>
      </pc:sldChg>
      <pc:sldChg chg="del">
        <pc:chgData name="Ryan Parker" userId="7ee766c9-27f8-4419-b20e-a9b26e408c04" providerId="ADAL" clId="{6CB76F8F-A71E-4099-9BAC-7A55DD4ACEF2}" dt="2024-10-02T10:02:19.310" v="10" actId="47"/>
        <pc:sldMkLst>
          <pc:docMk/>
          <pc:sldMk cId="3449560718" sldId="289"/>
        </pc:sldMkLst>
      </pc:sldChg>
      <pc:sldChg chg="addSp modSp add mod">
        <pc:chgData name="Ryan Parker" userId="7ee766c9-27f8-4419-b20e-a9b26e408c04" providerId="ADAL" clId="{6CB76F8F-A71E-4099-9BAC-7A55DD4ACEF2}" dt="2024-10-02T10:11:10.208" v="119" actId="1076"/>
        <pc:sldMkLst>
          <pc:docMk/>
          <pc:sldMk cId="3579614205" sldId="289"/>
        </pc:sldMkLst>
        <pc:spChg chg="add mod">
          <ac:chgData name="Ryan Parker" userId="7ee766c9-27f8-4419-b20e-a9b26e408c04" providerId="ADAL" clId="{6CB76F8F-A71E-4099-9BAC-7A55DD4ACEF2}" dt="2024-10-02T10:11:10.208" v="119" actId="1076"/>
          <ac:spMkLst>
            <pc:docMk/>
            <pc:sldMk cId="3579614205" sldId="289"/>
            <ac:spMk id="3" creationId="{FAF33E92-A2BB-BED0-22E8-E66AAAB86452}"/>
          </ac:spMkLst>
        </pc:spChg>
      </pc:sldChg>
      <pc:sldChg chg="del">
        <pc:chgData name="Ryan Parker" userId="7ee766c9-27f8-4419-b20e-a9b26e408c04" providerId="ADAL" clId="{6CB76F8F-A71E-4099-9BAC-7A55DD4ACEF2}" dt="2024-10-02T10:02:20.082" v="11" actId="47"/>
        <pc:sldMkLst>
          <pc:docMk/>
          <pc:sldMk cId="3227959560" sldId="290"/>
        </pc:sldMkLst>
      </pc:sldChg>
      <pc:sldChg chg="addSp modSp add mod">
        <pc:chgData name="Ryan Parker" userId="7ee766c9-27f8-4419-b20e-a9b26e408c04" providerId="ADAL" clId="{6CB76F8F-A71E-4099-9BAC-7A55DD4ACEF2}" dt="2024-10-02T10:12:06.510" v="160" actId="20577"/>
        <pc:sldMkLst>
          <pc:docMk/>
          <pc:sldMk cId="4086305014" sldId="290"/>
        </pc:sldMkLst>
        <pc:spChg chg="add mod">
          <ac:chgData name="Ryan Parker" userId="7ee766c9-27f8-4419-b20e-a9b26e408c04" providerId="ADAL" clId="{6CB76F8F-A71E-4099-9BAC-7A55DD4ACEF2}" dt="2024-10-02T10:12:06.510" v="160" actId="20577"/>
          <ac:spMkLst>
            <pc:docMk/>
            <pc:sldMk cId="4086305014" sldId="290"/>
            <ac:spMk id="3" creationId="{0E3C4029-07A7-2597-6F1F-BFF1FD1CB348}"/>
          </ac:spMkLst>
        </pc:spChg>
      </pc:sldChg>
      <pc:sldChg chg="del">
        <pc:chgData name="Ryan Parker" userId="7ee766c9-27f8-4419-b20e-a9b26e408c04" providerId="ADAL" clId="{6CB76F8F-A71E-4099-9BAC-7A55DD4ACEF2}" dt="2024-10-02T10:02:21.718" v="12" actId="47"/>
        <pc:sldMkLst>
          <pc:docMk/>
          <pc:sldMk cId="1731678961" sldId="291"/>
        </pc:sldMkLst>
      </pc:sldChg>
      <pc:sldChg chg="addSp modSp add mod">
        <pc:chgData name="Ryan Parker" userId="7ee766c9-27f8-4419-b20e-a9b26e408c04" providerId="ADAL" clId="{6CB76F8F-A71E-4099-9BAC-7A55DD4ACEF2}" dt="2024-10-02T10:13:12.121" v="191" actId="20577"/>
        <pc:sldMkLst>
          <pc:docMk/>
          <pc:sldMk cId="3636816550" sldId="291"/>
        </pc:sldMkLst>
        <pc:spChg chg="add mod">
          <ac:chgData name="Ryan Parker" userId="7ee766c9-27f8-4419-b20e-a9b26e408c04" providerId="ADAL" clId="{6CB76F8F-A71E-4099-9BAC-7A55DD4ACEF2}" dt="2024-10-02T10:13:12.121" v="191" actId="20577"/>
          <ac:spMkLst>
            <pc:docMk/>
            <pc:sldMk cId="3636816550" sldId="291"/>
            <ac:spMk id="3" creationId="{5AD0B838-8430-B359-8E9F-F188F96D5098}"/>
          </ac:spMkLst>
        </pc:spChg>
      </pc:sldChg>
      <pc:sldChg chg="del">
        <pc:chgData name="Ryan Parker" userId="7ee766c9-27f8-4419-b20e-a9b26e408c04" providerId="ADAL" clId="{6CB76F8F-A71E-4099-9BAC-7A55DD4ACEF2}" dt="2024-10-02T10:02:22.823" v="13" actId="47"/>
        <pc:sldMkLst>
          <pc:docMk/>
          <pc:sldMk cId="1760277692" sldId="292"/>
        </pc:sldMkLst>
      </pc:sldChg>
      <pc:sldChg chg="addSp modSp add mod">
        <pc:chgData name="Ryan Parker" userId="7ee766c9-27f8-4419-b20e-a9b26e408c04" providerId="ADAL" clId="{6CB76F8F-A71E-4099-9BAC-7A55DD4ACEF2}" dt="2024-10-02T10:14:14.455" v="238" actId="14100"/>
        <pc:sldMkLst>
          <pc:docMk/>
          <pc:sldMk cId="3846261331" sldId="292"/>
        </pc:sldMkLst>
        <pc:spChg chg="add mod">
          <ac:chgData name="Ryan Parker" userId="7ee766c9-27f8-4419-b20e-a9b26e408c04" providerId="ADAL" clId="{6CB76F8F-A71E-4099-9BAC-7A55DD4ACEF2}" dt="2024-10-02T10:14:14.455" v="238" actId="14100"/>
          <ac:spMkLst>
            <pc:docMk/>
            <pc:sldMk cId="3846261331" sldId="292"/>
            <ac:spMk id="3" creationId="{89DAE09B-6150-416F-4AD3-CE0730E36F97}"/>
          </ac:spMkLst>
        </pc:spChg>
      </pc:sldChg>
      <pc:sldChg chg="addSp modSp add mod">
        <pc:chgData name="Ryan Parker" userId="7ee766c9-27f8-4419-b20e-a9b26e408c04" providerId="ADAL" clId="{6CB76F8F-A71E-4099-9BAC-7A55DD4ACEF2}" dt="2024-10-02T10:20:16.028" v="302" actId="20577"/>
        <pc:sldMkLst>
          <pc:docMk/>
          <pc:sldMk cId="53769396" sldId="293"/>
        </pc:sldMkLst>
        <pc:spChg chg="add mod">
          <ac:chgData name="Ryan Parker" userId="7ee766c9-27f8-4419-b20e-a9b26e408c04" providerId="ADAL" clId="{6CB76F8F-A71E-4099-9BAC-7A55DD4ACEF2}" dt="2024-10-02T10:20:16.028" v="302" actId="20577"/>
          <ac:spMkLst>
            <pc:docMk/>
            <pc:sldMk cId="53769396" sldId="293"/>
            <ac:spMk id="3" creationId="{D6214393-3408-E75F-25A1-234C31228898}"/>
          </ac:spMkLst>
        </pc:spChg>
      </pc:sldChg>
      <pc:sldChg chg="del">
        <pc:chgData name="Ryan Parker" userId="7ee766c9-27f8-4419-b20e-a9b26e408c04" providerId="ADAL" clId="{6CB76F8F-A71E-4099-9BAC-7A55DD4ACEF2}" dt="2024-10-02T10:02:23.642" v="14" actId="47"/>
        <pc:sldMkLst>
          <pc:docMk/>
          <pc:sldMk cId="3545208741" sldId="293"/>
        </pc:sldMkLst>
      </pc:sldChg>
      <pc:sldChg chg="addSp modSp add mod">
        <pc:chgData name="Ryan Parker" userId="7ee766c9-27f8-4419-b20e-a9b26e408c04" providerId="ADAL" clId="{6CB76F8F-A71E-4099-9BAC-7A55DD4ACEF2}" dt="2024-10-02T10:24:14.215" v="319" actId="20577"/>
        <pc:sldMkLst>
          <pc:docMk/>
          <pc:sldMk cId="2518020309" sldId="294"/>
        </pc:sldMkLst>
        <pc:spChg chg="add mod">
          <ac:chgData name="Ryan Parker" userId="7ee766c9-27f8-4419-b20e-a9b26e408c04" providerId="ADAL" clId="{6CB76F8F-A71E-4099-9BAC-7A55DD4ACEF2}" dt="2024-10-02T10:24:14.215" v="319" actId="20577"/>
          <ac:spMkLst>
            <pc:docMk/>
            <pc:sldMk cId="2518020309" sldId="294"/>
            <ac:spMk id="3" creationId="{B5C6BA58-4053-A454-9208-114ECAA1C5FE}"/>
          </ac:spMkLst>
        </pc:spChg>
      </pc:sldChg>
      <pc:sldChg chg="del">
        <pc:chgData name="Ryan Parker" userId="7ee766c9-27f8-4419-b20e-a9b26e408c04" providerId="ADAL" clId="{6CB76F8F-A71E-4099-9BAC-7A55DD4ACEF2}" dt="2024-10-02T10:02:25.464" v="15" actId="47"/>
        <pc:sldMkLst>
          <pc:docMk/>
          <pc:sldMk cId="3043719199" sldId="294"/>
        </pc:sldMkLst>
      </pc:sldChg>
      <pc:sldChg chg="addSp modSp add mod ord">
        <pc:chgData name="Ryan Parker" userId="7ee766c9-27f8-4419-b20e-a9b26e408c04" providerId="ADAL" clId="{6CB76F8F-A71E-4099-9BAC-7A55DD4ACEF2}" dt="2024-10-02T10:19:40.749" v="287" actId="1076"/>
        <pc:sldMkLst>
          <pc:docMk/>
          <pc:sldMk cId="148798301" sldId="295"/>
        </pc:sldMkLst>
        <pc:spChg chg="add mod">
          <ac:chgData name="Ryan Parker" userId="7ee766c9-27f8-4419-b20e-a9b26e408c04" providerId="ADAL" clId="{6CB76F8F-A71E-4099-9BAC-7A55DD4ACEF2}" dt="2024-10-02T10:19:26.095" v="284" actId="20577"/>
          <ac:spMkLst>
            <pc:docMk/>
            <pc:sldMk cId="148798301" sldId="295"/>
            <ac:spMk id="3" creationId="{63212931-1946-899B-1440-1DD53EA7CAC6}"/>
          </ac:spMkLst>
        </pc:spChg>
        <pc:grpChg chg="add mod">
          <ac:chgData name="Ryan Parker" userId="7ee766c9-27f8-4419-b20e-a9b26e408c04" providerId="ADAL" clId="{6CB76F8F-A71E-4099-9BAC-7A55DD4ACEF2}" dt="2024-10-02T10:19:40.749" v="287" actId="1076"/>
          <ac:grpSpMkLst>
            <pc:docMk/>
            <pc:sldMk cId="148798301" sldId="295"/>
            <ac:grpSpMk id="4" creationId="{0DF58D95-AC8F-CD28-D48D-ED8BBC59256E}"/>
          </ac:grpSpMkLst>
        </pc:grp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5" creationId="{82475F33-8CC7-C20F-9404-278B5435ABD4}"/>
          </ac:picMkLst>
        </pc:picChg>
        <pc:picChg chg="mod">
          <ac:chgData name="Ryan Parker" userId="7ee766c9-27f8-4419-b20e-a9b26e408c04" providerId="ADAL" clId="{6CB76F8F-A71E-4099-9BAC-7A55DD4ACEF2}" dt="2024-10-02T10:18:15.655" v="256"/>
          <ac:picMkLst>
            <pc:docMk/>
            <pc:sldMk cId="148798301" sldId="295"/>
            <ac:picMk id="6" creationId="{ACF3F0ED-4605-5D0E-D4E5-251C18829986}"/>
          </ac:picMkLst>
        </pc:picChg>
      </pc:sldChg>
      <pc:sldChg chg="add del">
        <pc:chgData name="Ryan Parker" userId="7ee766c9-27f8-4419-b20e-a9b26e408c04" providerId="ADAL" clId="{6CB76F8F-A71E-4099-9BAC-7A55DD4ACEF2}" dt="2024-10-02T10:02:13.520" v="8" actId="47"/>
        <pc:sldMkLst>
          <pc:docMk/>
          <pc:sldMk cId="2553351540" sldId="295"/>
        </pc:sldMkLst>
      </pc:sldChg>
    </pc:docChg>
  </pc:docChgLst>
  <pc:docChgLst>
    <pc:chgData name="Ryan Parker" userId="7ee766c9-27f8-4419-b20e-a9b26e408c04" providerId="ADAL" clId="{7E577F53-D7FD-4E56-9CF3-BE2D99FB0F5E}"/>
    <pc:docChg chg="undo custSel addSld delSld modSld sldOrd">
      <pc:chgData name="Ryan Parker" userId="7ee766c9-27f8-4419-b20e-a9b26e408c04" providerId="ADAL" clId="{7E577F53-D7FD-4E56-9CF3-BE2D99FB0F5E}" dt="2024-10-14T10:18:19.332" v="120" actId="1076"/>
      <pc:docMkLst>
        <pc:docMk/>
      </pc:docMkLst>
      <pc:sldChg chg="del">
        <pc:chgData name="Ryan Parker" userId="7ee766c9-27f8-4419-b20e-a9b26e408c04" providerId="ADAL" clId="{7E577F53-D7FD-4E56-9CF3-BE2D99FB0F5E}" dt="2024-10-11T10:48:26.850" v="10" actId="47"/>
        <pc:sldMkLst>
          <pc:docMk/>
          <pc:sldMk cId="3725273154" sldId="268"/>
        </pc:sldMkLst>
      </pc:sldChg>
      <pc:sldChg chg="del">
        <pc:chgData name="Ryan Parker" userId="7ee766c9-27f8-4419-b20e-a9b26e408c04" providerId="ADAL" clId="{7E577F53-D7FD-4E56-9CF3-BE2D99FB0F5E}" dt="2024-10-11T10:48:26.432" v="9" actId="47"/>
        <pc:sldMkLst>
          <pc:docMk/>
          <pc:sldMk cId="3477783019" sldId="269"/>
        </pc:sldMkLst>
      </pc:sldChg>
      <pc:sldChg chg="del">
        <pc:chgData name="Ryan Parker" userId="7ee766c9-27f8-4419-b20e-a9b26e408c04" providerId="ADAL" clId="{7E577F53-D7FD-4E56-9CF3-BE2D99FB0F5E}" dt="2024-10-11T10:48:27.521" v="11" actId="47"/>
        <pc:sldMkLst>
          <pc:docMk/>
          <pc:sldMk cId="3749480342" sldId="270"/>
        </pc:sldMkLst>
      </pc:sldChg>
      <pc:sldChg chg="modSp mod">
        <pc:chgData name="Ryan Parker" userId="7ee766c9-27f8-4419-b20e-a9b26e408c04" providerId="ADAL" clId="{7E577F53-D7FD-4E56-9CF3-BE2D99FB0F5E}" dt="2024-10-11T10:48:22.294" v="5" actId="20577"/>
        <pc:sldMkLst>
          <pc:docMk/>
          <pc:sldMk cId="2841843846" sldId="275"/>
        </pc:sldMkLst>
        <pc:spChg chg="mod">
          <ac:chgData name="Ryan Parker" userId="7ee766c9-27f8-4419-b20e-a9b26e408c04" providerId="ADAL" clId="{7E577F53-D7FD-4E56-9CF3-BE2D99FB0F5E}" dt="2024-10-11T10:48:22.294" v="5" actId="20577"/>
          <ac:spMkLst>
            <pc:docMk/>
            <pc:sldMk cId="2841843846" sldId="275"/>
            <ac:spMk id="5" creationId="{D08E6C7A-FE4A-5A18-73B3-96D6347E4855}"/>
          </ac:spMkLst>
        </pc:spChg>
      </pc:sldChg>
      <pc:sldChg chg="addSp modSp mod modAnim">
        <pc:chgData name="Ryan Parker" userId="7ee766c9-27f8-4419-b20e-a9b26e408c04" providerId="ADAL" clId="{7E577F53-D7FD-4E56-9CF3-BE2D99FB0F5E}" dt="2024-10-11T10:54:20.041" v="52"/>
        <pc:sldMkLst>
          <pc:docMk/>
          <pc:sldMk cId="3943233272" sldId="277"/>
        </pc:sldMkLst>
        <pc:spChg chg="mod">
          <ac:chgData name="Ryan Parker" userId="7ee766c9-27f8-4419-b20e-a9b26e408c04" providerId="ADAL" clId="{7E577F53-D7FD-4E56-9CF3-BE2D99FB0F5E}" dt="2024-10-11T10:54:02.653" v="43" actId="21"/>
          <ac:spMkLst>
            <pc:docMk/>
            <pc:sldMk cId="3943233272" sldId="277"/>
            <ac:spMk id="3" creationId="{473805D1-6195-D7D5-3E97-1DF24FC430A2}"/>
          </ac:spMkLst>
        </pc:spChg>
        <pc:spChg chg="add mod">
          <ac:chgData name="Ryan Parker" userId="7ee766c9-27f8-4419-b20e-a9b26e408c04" providerId="ADAL" clId="{7E577F53-D7FD-4E56-9CF3-BE2D99FB0F5E}" dt="2024-10-11T10:54:16.854" v="51" actId="1076"/>
          <ac:spMkLst>
            <pc:docMk/>
            <pc:sldMk cId="3943233272" sldId="277"/>
            <ac:spMk id="6" creationId="{7C40D5B7-6705-4B60-56D0-CC8E1ADF0F9B}"/>
          </ac:spMkLst>
        </pc:spChg>
        <pc:picChg chg="add mod">
          <ac:chgData name="Ryan Parker" userId="7ee766c9-27f8-4419-b20e-a9b26e408c04" providerId="ADAL" clId="{7E577F53-D7FD-4E56-9CF3-BE2D99FB0F5E}" dt="2024-10-11T10:53:56.638" v="42" actId="1076"/>
          <ac:picMkLst>
            <pc:docMk/>
            <pc:sldMk cId="3943233272" sldId="277"/>
            <ac:picMk id="4" creationId="{042423E4-3F92-C974-7A19-FCDA9B0A6A43}"/>
          </ac:picMkLst>
        </pc:picChg>
      </pc:sldChg>
      <pc:sldChg chg="modSp add mod">
        <pc:chgData name="Ryan Parker" userId="7ee766c9-27f8-4419-b20e-a9b26e408c04" providerId="ADAL" clId="{7E577F53-D7FD-4E56-9CF3-BE2D99FB0F5E}" dt="2024-10-14T10:02:55.520" v="63" actId="1076"/>
        <pc:sldMkLst>
          <pc:docMk/>
          <pc:sldMk cId="4209536653" sldId="278"/>
        </pc:sldMkLst>
        <pc:spChg chg="mod">
          <ac:chgData name="Ryan Parker" userId="7ee766c9-27f8-4419-b20e-a9b26e408c04" providerId="ADAL" clId="{7E577F53-D7FD-4E56-9CF3-BE2D99FB0F5E}" dt="2024-10-14T10:02:55.520" v="63" actId="1076"/>
          <ac:spMkLst>
            <pc:docMk/>
            <pc:sldMk cId="4209536653" sldId="278"/>
            <ac:spMk id="3" creationId="{473805D1-6195-D7D5-3E97-1DF24FC430A2}"/>
          </ac:spMkLst>
        </pc:spChg>
      </pc:sldChg>
      <pc:sldChg chg="addSp modSp add mod">
        <pc:chgData name="Ryan Parker" userId="7ee766c9-27f8-4419-b20e-a9b26e408c04" providerId="ADAL" clId="{7E577F53-D7FD-4E56-9CF3-BE2D99FB0F5E}" dt="2024-10-14T10:04:53.725" v="77" actId="1076"/>
        <pc:sldMkLst>
          <pc:docMk/>
          <pc:sldMk cId="290745363" sldId="279"/>
        </pc:sldMkLst>
        <pc:spChg chg="mod">
          <ac:chgData name="Ryan Parker" userId="7ee766c9-27f8-4419-b20e-a9b26e408c04" providerId="ADAL" clId="{7E577F53-D7FD-4E56-9CF3-BE2D99FB0F5E}" dt="2024-10-14T10:03:38.534" v="70" actId="14100"/>
          <ac:spMkLst>
            <pc:docMk/>
            <pc:sldMk cId="290745363" sldId="279"/>
            <ac:spMk id="3" creationId="{473805D1-6195-D7D5-3E97-1DF24FC430A2}"/>
          </ac:spMkLst>
        </pc:spChg>
        <pc:picChg chg="add mod">
          <ac:chgData name="Ryan Parker" userId="7ee766c9-27f8-4419-b20e-a9b26e408c04" providerId="ADAL" clId="{7E577F53-D7FD-4E56-9CF3-BE2D99FB0F5E}" dt="2024-10-14T10:04:53.725" v="77" actId="1076"/>
          <ac:picMkLst>
            <pc:docMk/>
            <pc:sldMk cId="290745363" sldId="279"/>
            <ac:picMk id="4" creationId="{5BFEEA9B-A85E-0123-2DAC-40ED71FA714F}"/>
          </ac:picMkLst>
        </pc:picChg>
      </pc:sldChg>
      <pc:sldChg chg="addSp delSp modSp add mod">
        <pc:chgData name="Ryan Parker" userId="7ee766c9-27f8-4419-b20e-a9b26e408c04" providerId="ADAL" clId="{7E577F53-D7FD-4E56-9CF3-BE2D99FB0F5E}" dt="2024-10-14T10:11:10.204" v="93" actId="1076"/>
        <pc:sldMkLst>
          <pc:docMk/>
          <pc:sldMk cId="1074169519" sldId="280"/>
        </pc:sldMkLst>
        <pc:spChg chg="del">
          <ac:chgData name="Ryan Parker" userId="7ee766c9-27f8-4419-b20e-a9b26e408c04" providerId="ADAL" clId="{7E577F53-D7FD-4E56-9CF3-BE2D99FB0F5E}" dt="2024-10-14T10:10:48.293" v="83" actId="478"/>
          <ac:spMkLst>
            <pc:docMk/>
            <pc:sldMk cId="1074169519" sldId="280"/>
            <ac:spMk id="3" creationId="{473805D1-6195-D7D5-3E97-1DF24FC430A2}"/>
          </ac:spMkLst>
        </pc:spChg>
        <pc:spChg chg="add mod">
          <ac:chgData name="Ryan Parker" userId="7ee766c9-27f8-4419-b20e-a9b26e408c04" providerId="ADAL" clId="{7E577F53-D7FD-4E56-9CF3-BE2D99FB0F5E}" dt="2024-10-14T10:11:10.204" v="93" actId="1076"/>
          <ac:spMkLst>
            <pc:docMk/>
            <pc:sldMk cId="1074169519" sldId="280"/>
            <ac:spMk id="4" creationId="{92505737-9C1C-03FE-470D-1FD8274188A6}"/>
          </ac:spMkLst>
        </pc:spChg>
        <pc:picChg chg="add mod">
          <ac:chgData name="Ryan Parker" userId="7ee766c9-27f8-4419-b20e-a9b26e408c04" providerId="ADAL" clId="{7E577F53-D7FD-4E56-9CF3-BE2D99FB0F5E}" dt="2024-10-14T10:10:52.951" v="84" actId="1076"/>
          <ac:picMkLst>
            <pc:docMk/>
            <pc:sldMk cId="1074169519" sldId="280"/>
            <ac:picMk id="6" creationId="{C2790AB7-6491-91B4-40E1-22A295F62C8D}"/>
          </ac:picMkLst>
        </pc:picChg>
      </pc:sldChg>
      <pc:sldChg chg="add del">
        <pc:chgData name="Ryan Parker" userId="7ee766c9-27f8-4419-b20e-a9b26e408c04" providerId="ADAL" clId="{7E577F53-D7FD-4E56-9CF3-BE2D99FB0F5E}" dt="2024-10-14T10:16:29.686" v="111" actId="47"/>
        <pc:sldMkLst>
          <pc:docMk/>
          <pc:sldMk cId="188513787" sldId="281"/>
        </pc:sldMkLst>
      </pc:sldChg>
      <pc:sldChg chg="add del">
        <pc:chgData name="Ryan Parker" userId="7ee766c9-27f8-4419-b20e-a9b26e408c04" providerId="ADAL" clId="{7E577F53-D7FD-4E56-9CF3-BE2D99FB0F5E}" dt="2024-10-14T10:16:30.404" v="112" actId="47"/>
        <pc:sldMkLst>
          <pc:docMk/>
          <pc:sldMk cId="1859685766" sldId="282"/>
        </pc:sldMkLst>
      </pc:sldChg>
      <pc:sldChg chg="add del">
        <pc:chgData name="Ryan Parker" userId="7ee766c9-27f8-4419-b20e-a9b26e408c04" providerId="ADAL" clId="{7E577F53-D7FD-4E56-9CF3-BE2D99FB0F5E}" dt="2024-10-14T10:16:31.238" v="113" actId="47"/>
        <pc:sldMkLst>
          <pc:docMk/>
          <pc:sldMk cId="2586543093" sldId="283"/>
        </pc:sldMkLst>
      </pc:sldChg>
      <pc:sldChg chg="add del">
        <pc:chgData name="Ryan Parker" userId="7ee766c9-27f8-4419-b20e-a9b26e408c04" providerId="ADAL" clId="{7E577F53-D7FD-4E56-9CF3-BE2D99FB0F5E}" dt="2024-10-11T10:52:54.987" v="26"/>
        <pc:sldMkLst>
          <pc:docMk/>
          <pc:sldMk cId="2661087067" sldId="286"/>
        </pc:sldMkLst>
      </pc:sldChg>
      <pc:sldChg chg="del">
        <pc:chgData name="Ryan Parker" userId="7ee766c9-27f8-4419-b20e-a9b26e408c04" providerId="ADAL" clId="{7E577F53-D7FD-4E56-9CF3-BE2D99FB0F5E}" dt="2024-10-11T10:48:25.777" v="7" actId="47"/>
        <pc:sldMkLst>
          <pc:docMk/>
          <pc:sldMk cId="3738604893" sldId="287"/>
        </pc:sldMkLst>
      </pc:sldChg>
      <pc:sldChg chg="add del">
        <pc:chgData name="Ryan Parker" userId="7ee766c9-27f8-4419-b20e-a9b26e408c04" providerId="ADAL" clId="{7E577F53-D7FD-4E56-9CF3-BE2D99FB0F5E}" dt="2024-10-14T10:16:32.225" v="114" actId="47"/>
        <pc:sldMkLst>
          <pc:docMk/>
          <pc:sldMk cId="3892226774" sldId="287"/>
        </pc:sldMkLst>
      </pc:sldChg>
      <pc:sldChg chg="addSp delSp modSp add mod ord">
        <pc:chgData name="Ryan Parker" userId="7ee766c9-27f8-4419-b20e-a9b26e408c04" providerId="ADAL" clId="{7E577F53-D7FD-4E56-9CF3-BE2D99FB0F5E}" dt="2024-10-14T10:18:19.332" v="120" actId="1076"/>
        <pc:sldMkLst>
          <pc:docMk/>
          <pc:sldMk cId="849724426" sldId="288"/>
        </pc:sldMkLst>
        <pc:spChg chg="add del mod">
          <ac:chgData name="Ryan Parker" userId="7ee766c9-27f8-4419-b20e-a9b26e408c04" providerId="ADAL" clId="{7E577F53-D7FD-4E56-9CF3-BE2D99FB0F5E}" dt="2024-10-14T10:18:19.332" v="120" actId="1076"/>
          <ac:spMkLst>
            <pc:docMk/>
            <pc:sldMk cId="849724426" sldId="288"/>
            <ac:spMk id="3" creationId="{473805D1-6195-D7D5-3E97-1DF24FC430A2}"/>
          </ac:spMkLst>
        </pc:spChg>
        <pc:picChg chg="add mod">
          <ac:chgData name="Ryan Parker" userId="7ee766c9-27f8-4419-b20e-a9b26e408c04" providerId="ADAL" clId="{7E577F53-D7FD-4E56-9CF3-BE2D99FB0F5E}" dt="2024-10-14T10:18:19.332" v="120" actId="1076"/>
          <ac:picMkLst>
            <pc:docMk/>
            <pc:sldMk cId="849724426" sldId="288"/>
            <ac:picMk id="4" creationId="{735E3F04-CF14-B0B3-D595-850A40AEF7E6}"/>
          </ac:picMkLst>
        </pc:picChg>
      </pc:sldChg>
      <pc:sldChg chg="del">
        <pc:chgData name="Ryan Parker" userId="7ee766c9-27f8-4419-b20e-a9b26e408c04" providerId="ADAL" clId="{7E577F53-D7FD-4E56-9CF3-BE2D99FB0F5E}" dt="2024-10-11T10:48:26.132" v="8" actId="47"/>
        <pc:sldMkLst>
          <pc:docMk/>
          <pc:sldMk cId="1517522383" sldId="288"/>
        </pc:sldMkLst>
      </pc:sldChg>
      <pc:sldChg chg="del">
        <pc:chgData name="Ryan Parker" userId="7ee766c9-27f8-4419-b20e-a9b26e408c04" providerId="ADAL" clId="{7E577F53-D7FD-4E56-9CF3-BE2D99FB0F5E}" dt="2024-10-11T10:48:33.879" v="16" actId="47"/>
        <pc:sldMkLst>
          <pc:docMk/>
          <pc:sldMk cId="2295441162" sldId="289"/>
        </pc:sldMkLst>
      </pc:sldChg>
      <pc:sldChg chg="del">
        <pc:chgData name="Ryan Parker" userId="7ee766c9-27f8-4419-b20e-a9b26e408c04" providerId="ADAL" clId="{7E577F53-D7FD-4E56-9CF3-BE2D99FB0F5E}" dt="2024-10-11T10:48:34.280" v="17" actId="47"/>
        <pc:sldMkLst>
          <pc:docMk/>
          <pc:sldMk cId="4293256668" sldId="291"/>
        </pc:sldMkLst>
      </pc:sldChg>
      <pc:sldChg chg="del">
        <pc:chgData name="Ryan Parker" userId="7ee766c9-27f8-4419-b20e-a9b26e408c04" providerId="ADAL" clId="{7E577F53-D7FD-4E56-9CF3-BE2D99FB0F5E}" dt="2024-10-11T10:48:34.951" v="18" actId="47"/>
        <pc:sldMkLst>
          <pc:docMk/>
          <pc:sldMk cId="3446853130" sldId="292"/>
        </pc:sldMkLst>
      </pc:sldChg>
      <pc:sldChg chg="del">
        <pc:chgData name="Ryan Parker" userId="7ee766c9-27f8-4419-b20e-a9b26e408c04" providerId="ADAL" clId="{7E577F53-D7FD-4E56-9CF3-BE2D99FB0F5E}" dt="2024-10-11T10:48:35.284" v="19" actId="47"/>
        <pc:sldMkLst>
          <pc:docMk/>
          <pc:sldMk cId="2301052546" sldId="293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CB829A-8EE3-4CEE-AAD4-C89F05E46860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CEE031-6085-42DA-BB18-182FE0EF985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931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5487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014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48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93193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714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395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83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40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845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812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997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EBE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C3F7C33E-A8B3-4F15-A6F6-3558DAB9019E}" type="datetimeFigureOut">
              <a:rPr lang="en-GB" smtClean="0"/>
              <a:t>06/12/2024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EFE169F0-26AF-4447-B20F-42E8C6924E1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655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xi_3GtQN2IA" TargetMode="External"/><Relationship Id="rId2" Type="http://schemas.openxmlformats.org/officeDocument/2006/relationships/hyperlink" Target="https://www.nasa.gov/mission/apollo-11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nasamarshall/with/53952618868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reativecommons.org/licenses/by-nc/2.0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bbc.co.uk/programmes/p07h9ywk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08E6C7A-FE4A-5A18-73B3-96D6347E4855}"/>
              </a:ext>
            </a:extLst>
          </p:cNvPr>
          <p:cNvSpPr txBox="1">
            <a:spLocks/>
          </p:cNvSpPr>
          <p:nvPr/>
        </p:nvSpPr>
        <p:spPr>
          <a:xfrm>
            <a:off x="3586899" y="4895154"/>
            <a:ext cx="5018202" cy="7252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7EBEE4"/>
                </a:solidFill>
                <a:effectLst/>
                <a:uLnTx/>
                <a:uFillTx/>
                <a:latin typeface="Corbel" panose="020B0503020204020204"/>
                <a:ea typeface="+mj-ea"/>
                <a:cs typeface="+mj-cs"/>
              </a:rPr>
              <a:t>Week Six, Plan </a:t>
            </a:r>
            <a:r>
              <a:rPr lang="en-GB" dirty="0">
                <a:solidFill>
                  <a:srgbClr val="7EBEE4"/>
                </a:solidFill>
                <a:latin typeface="Corbel" panose="020B0503020204020204"/>
              </a:rPr>
              <a:t>Two</a:t>
            </a:r>
            <a:endParaRPr kumimoji="0" lang="en-GB" sz="4400" b="0" i="0" u="none" strike="noStrike" kern="1200" cap="none" spc="0" normalizeH="0" baseline="0" noProof="0" dirty="0">
              <a:ln>
                <a:noFill/>
              </a:ln>
              <a:solidFill>
                <a:srgbClr val="7EBEE4"/>
              </a:solidFill>
              <a:effectLst/>
              <a:uLnTx/>
              <a:uFillTx/>
              <a:latin typeface="Corbel" panose="020B0503020204020204"/>
              <a:ea typeface="+mj-ea"/>
              <a:cs typeface="+mj-cs"/>
            </a:endParaRPr>
          </a:p>
        </p:txBody>
      </p:sp>
      <p:pic>
        <p:nvPicPr>
          <p:cNvPr id="2" name="Picture 1" descr="A blue background with a ladder and text&#10;&#10;Description automatically generated">
            <a:extLst>
              <a:ext uri="{FF2B5EF4-FFF2-40B4-BE49-F238E27FC236}">
                <a16:creationId xmlns:a16="http://schemas.microsoft.com/office/drawing/2014/main" id="{AB4BC7E7-9390-9350-103C-6692376626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8593" y="563664"/>
            <a:ext cx="4214814" cy="421481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4184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B728AE-6CFF-0D14-D794-110A35B1468A}"/>
              </a:ext>
            </a:extLst>
          </p:cNvPr>
          <p:cNvGrpSpPr/>
          <p:nvPr/>
        </p:nvGrpSpPr>
        <p:grpSpPr>
          <a:xfrm>
            <a:off x="4190133" y="1460828"/>
            <a:ext cx="3811734" cy="2818941"/>
            <a:chOff x="7031611" y="1705925"/>
            <a:chExt cx="3262000" cy="2441869"/>
          </a:xfrm>
        </p:grpSpPr>
        <p:pic>
          <p:nvPicPr>
            <p:cNvPr id="5" name="Picture 4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EF8CEB66-D5A8-8A88-089E-EDBD7BFD0C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51742" y="1705925"/>
              <a:ext cx="2441869" cy="2441869"/>
            </a:xfrm>
            <a:prstGeom prst="rect">
              <a:avLst/>
            </a:prstGeom>
          </p:spPr>
        </p:pic>
        <p:pic>
          <p:nvPicPr>
            <p:cNvPr id="9" name="Picture 8" descr="A black background with a black square&#10;&#10;Description automatically generated with medium confidence">
              <a:extLst>
                <a:ext uri="{FF2B5EF4-FFF2-40B4-BE49-F238E27FC236}">
                  <a16:creationId xmlns:a16="http://schemas.microsoft.com/office/drawing/2014/main" id="{60D26A76-7AAF-FF3C-08E6-74E84E036B6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031611" y="3091206"/>
              <a:ext cx="1056588" cy="1056588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81D770E7-277B-3846-CE5E-BEC0F141F468}"/>
              </a:ext>
            </a:extLst>
          </p:cNvPr>
          <p:cNvSpPr txBox="1"/>
          <p:nvPr/>
        </p:nvSpPr>
        <p:spPr>
          <a:xfrm>
            <a:off x="3503629" y="4628561"/>
            <a:ext cx="5184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Gill Sans MT" panose="020B0502020104020203" pitchFamily="34" charset="0"/>
              </a:rPr>
              <a:t>Jacob’s Ladder (Genesis 28: 10-22)</a:t>
            </a:r>
          </a:p>
        </p:txBody>
      </p:sp>
    </p:spTree>
    <p:extLst>
      <p:ext uri="{BB962C8B-B14F-4D97-AF65-F5344CB8AC3E}">
        <p14:creationId xmlns:p14="http://schemas.microsoft.com/office/powerpoint/2010/main" val="2661087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944252" y="1197845"/>
            <a:ext cx="9189563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Question: What is the longest journey any human being has ever made? </a:t>
            </a:r>
          </a:p>
          <a:p>
            <a:endParaRPr lang="en-GB" sz="3200" dirty="0"/>
          </a:p>
          <a:p>
            <a:endParaRPr lang="en-GB" sz="3200" dirty="0"/>
          </a:p>
          <a:p>
            <a:endParaRPr lang="en-GB" sz="3200" dirty="0"/>
          </a:p>
        </p:txBody>
      </p:sp>
      <p:pic>
        <p:nvPicPr>
          <p:cNvPr id="4" name="Graphic 3" descr="Waxing gibbous moon outline">
            <a:extLst>
              <a:ext uri="{FF2B5EF4-FFF2-40B4-BE49-F238E27FC236}">
                <a16:creationId xmlns:a16="http://schemas.microsoft.com/office/drawing/2014/main" id="{042423E4-3F92-C974-7A19-FCDA9B0A6A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967979" y="3201331"/>
            <a:ext cx="2458824" cy="24588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40D5B7-6705-4B60-56D0-CC8E1ADF0F9B}"/>
              </a:ext>
            </a:extLst>
          </p:cNvPr>
          <p:cNvSpPr txBox="1"/>
          <p:nvPr/>
        </p:nvSpPr>
        <p:spPr>
          <a:xfrm>
            <a:off x="944252" y="3845968"/>
            <a:ext cx="461834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200" dirty="0"/>
              <a:t>Answer: To the Moon </a:t>
            </a:r>
          </a:p>
        </p:txBody>
      </p:sp>
    </p:spTree>
    <p:extLst>
      <p:ext uri="{BB962C8B-B14F-4D97-AF65-F5344CB8AC3E}">
        <p14:creationId xmlns:p14="http://schemas.microsoft.com/office/powerpoint/2010/main" val="3943233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2981227" y="1857721"/>
            <a:ext cx="6229546" cy="23678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lnSpc>
                <a:spcPct val="107000"/>
              </a:lnSpc>
            </a:pP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https://www.nasa.gov/mission/apollo-11/</a:t>
            </a:r>
            <a:endParaRPr lang="en-GB" sz="2800" dirty="0">
              <a:solidFill>
                <a:srgbClr val="7EBEE4"/>
              </a:solidFill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800" dirty="0">
              <a:solidFill>
                <a:srgbClr val="7EBEE4"/>
              </a:solidFill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endParaRPr lang="en-GB" sz="2800" dirty="0">
              <a:solidFill>
                <a:srgbClr val="7EBEE4"/>
              </a:solidFill>
              <a:effectLst/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</a:pP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https://www.youtube.com/watch?v=xi_3GtQN2IA</a:t>
            </a:r>
            <a:r>
              <a:rPr lang="en-GB" sz="2800" dirty="0">
                <a:solidFill>
                  <a:srgbClr val="7EBEE4"/>
                </a:solidFill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2800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09536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812276" y="1047015"/>
            <a:ext cx="9689184" cy="4261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Mission Objective: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The primary objective of Apollo 11 was to complete a national goal set by President John F. Kennedy on May 25, 1961: perform a crewed lunar landing and return to Earth.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Crew: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Neil Armstrong, Commander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Edwin E. Aldrin Jr., Lunar Module Pilot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Michael Collins, Command Module Pilot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Duration: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Eight days, three hours, 18 min, 35 seconds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Distance: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953,054 miles 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800" b="1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Lunar Location:</a:t>
            </a:r>
            <a:r>
              <a:rPr lang="en-GB" sz="18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Sea of Tranquillity</a:t>
            </a: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group of astronauts posing for a photo&#10;&#10;Description automatically generated">
            <a:extLst>
              <a:ext uri="{FF2B5EF4-FFF2-40B4-BE49-F238E27FC236}">
                <a16:creationId xmlns:a16="http://schemas.microsoft.com/office/drawing/2014/main" id="{5BFEEA9B-A85E-0123-2DAC-40ED71FA7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9209" y="1932249"/>
            <a:ext cx="4699262" cy="369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745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2505737-9C1C-03FE-470D-1FD8274188A6}"/>
              </a:ext>
            </a:extLst>
          </p:cNvPr>
          <p:cNvSpPr txBox="1"/>
          <p:nvPr/>
        </p:nvSpPr>
        <p:spPr>
          <a:xfrm>
            <a:off x="1002384" y="826809"/>
            <a:ext cx="6094428" cy="5014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When Neil Armstrong became the first person to walk on the moon, he said, "That's one small step for (a) man; one giant leap for mankind."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3200" dirty="0">
              <a:latin typeface="Gill Sans MT" panose="020B0502020104020203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3200" dirty="0"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Those men were also men of faith and they believed that God journeyed with them. </a:t>
            </a:r>
            <a:endParaRPr lang="en-GB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Picture 2" descr="An astronaut walking on the moon&#10;&#10;Description automatically generated">
            <a:extLst>
              <a:ext uri="{FF2B5EF4-FFF2-40B4-BE49-F238E27FC236}">
                <a16:creationId xmlns:a16="http://schemas.microsoft.com/office/drawing/2014/main" id="{F726E4D9-13B7-5430-D04D-FBDB401407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666" y="1429002"/>
            <a:ext cx="3790950" cy="3810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65442E9E-FA54-5174-4E42-39951A224FDB}"/>
              </a:ext>
            </a:extLst>
          </p:cNvPr>
          <p:cNvSpPr txBox="1"/>
          <p:nvPr/>
        </p:nvSpPr>
        <p:spPr>
          <a:xfrm>
            <a:off x="7294971" y="5423240"/>
            <a:ext cx="424913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7EBEE4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https://www.flickr.com/photos/nasamarshall/with/53952618868</a:t>
            </a:r>
            <a:r>
              <a:rPr lang="en-GB" sz="1200" dirty="0">
                <a:solidFill>
                  <a:srgbClr val="7EBEE4"/>
                </a:solidFill>
              </a:rPr>
              <a:t>; </a:t>
            </a:r>
            <a:r>
              <a:rPr lang="en-GB" sz="1200" dirty="0">
                <a:solidFill>
                  <a:srgbClr val="7EBEE4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https://creativecommons.org/licenses/by-nc/2.0/</a:t>
            </a:r>
            <a:r>
              <a:rPr lang="en-GB" sz="1200" dirty="0">
                <a:solidFill>
                  <a:srgbClr val="7EBEE4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74169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73805D1-6195-D7D5-3E97-1DF24FC430A2}"/>
              </a:ext>
            </a:extLst>
          </p:cNvPr>
          <p:cNvSpPr txBox="1"/>
          <p:nvPr/>
        </p:nvSpPr>
        <p:spPr>
          <a:xfrm>
            <a:off x="3405433" y="4817737"/>
            <a:ext cx="5381134" cy="46833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GB" sz="2400" u="sng" dirty="0">
                <a:solidFill>
                  <a:srgbClr val="7EBEE4"/>
                </a:solidFill>
                <a:effectLst/>
                <a:latin typeface="Gill Sans MT" panose="020B0502020104020203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www.bbc.co.uk/programmes/p07h9ywk</a:t>
            </a:r>
            <a:endParaRPr lang="en-GB" sz="2400" dirty="0">
              <a:solidFill>
                <a:srgbClr val="7EBEE4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35E3F04-CF14-B0B3-D595-850A40AEF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6119" y="1536569"/>
            <a:ext cx="2799761" cy="2799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724426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a3f4af-9df9-4e1d-8c69-a33c6e733a58" xsi:nil="true"/>
    <lcf76f155ced4ddcb4097134ff3c332f xmlns="9f06da45-68d2-458d-b3d3-8060d8b51a1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8540B5BF282488ECC8CD3C4966458" ma:contentTypeVersion="18" ma:contentTypeDescription="Create a new document." ma:contentTypeScope="" ma:versionID="a6172e6f790fbbe5a33d5a9dd9f1140e">
  <xsd:schema xmlns:xsd="http://www.w3.org/2001/XMLSchema" xmlns:xs="http://www.w3.org/2001/XMLSchema" xmlns:p="http://schemas.microsoft.com/office/2006/metadata/properties" xmlns:ns2="f3a3f4af-9df9-4e1d-8c69-a33c6e733a58" xmlns:ns3="9f06da45-68d2-458d-b3d3-8060d8b51a1e" targetNamespace="http://schemas.microsoft.com/office/2006/metadata/properties" ma:root="true" ma:fieldsID="8229545c610568fd97ee1f1ae68a76c3" ns2:_="" ns3:_="">
    <xsd:import namespace="f3a3f4af-9df9-4e1d-8c69-a33c6e733a58"/>
    <xsd:import namespace="9f06da45-68d2-458d-b3d3-8060d8b51a1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a3f4af-9df9-4e1d-8c69-a33c6e733a5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d411e86-ed25-4156-8ce4-853208e0deec}" ma:internalName="TaxCatchAll" ma:showField="CatchAllData" ma:web="f3a3f4af-9df9-4e1d-8c69-a33c6e733a5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06da45-68d2-458d-b3d3-8060d8b51a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4" nillable="true" ma:displayName="MediaServiceLocation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e0e3ca5f-0498-4fb9-8f73-f4904194c09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EC9468-5DE7-45B6-B3D7-65C0DF76A851}">
  <ds:schemaRefs>
    <ds:schemaRef ds:uri="http://schemas.microsoft.com/office/2006/metadata/properties"/>
    <ds:schemaRef ds:uri="http://schemas.microsoft.com/office/infopath/2007/PartnerControls"/>
    <ds:schemaRef ds:uri="f3a3f4af-9df9-4e1d-8c69-a33c6e733a58"/>
    <ds:schemaRef ds:uri="9f06da45-68d2-458d-b3d3-8060d8b51a1e"/>
  </ds:schemaRefs>
</ds:datastoreItem>
</file>

<file path=customXml/itemProps2.xml><?xml version="1.0" encoding="utf-8"?>
<ds:datastoreItem xmlns:ds="http://schemas.openxmlformats.org/officeDocument/2006/customXml" ds:itemID="{5B815611-7DE0-4BA4-B1ED-596F539A79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348DB72-E2AA-4569-8695-CBF706EA43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3a3f4af-9df9-4e1d-8c69-a33c6e733a58"/>
    <ds:schemaRef ds:uri="9f06da45-68d2-458d-b3d3-8060d8b51a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229</Words>
  <Application>Microsoft Office PowerPoint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Calibri</vt:lpstr>
      <vt:lpstr>Corbel</vt:lpstr>
      <vt:lpstr>Gill Sans MT</vt:lpstr>
      <vt:lpstr>Basis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Diocese of St Albans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Parker</dc:creator>
  <cp:lastModifiedBy>Hannah Puddefoot</cp:lastModifiedBy>
  <cp:revision>1</cp:revision>
  <dcterms:created xsi:type="dcterms:W3CDTF">2024-08-13T08:48:38Z</dcterms:created>
  <dcterms:modified xsi:type="dcterms:W3CDTF">2024-12-06T14:59:59Z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0x010100FCD8540B5BF282488ECC8CD3C4966458</vt:lpwstr>
  </property>
  <property fmtid="{D5CDD505-2E9C-101B-9397-08002B2CF9AE}" pid="3" name="MediaServiceImageTags">
    <vt:lpwstr/>
  </property>
</Properties>
</file>