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75" r:id="rId5"/>
    <p:sldId id="288" r:id="rId6"/>
    <p:sldId id="296" r:id="rId7"/>
    <p:sldId id="298" r:id="rId8"/>
    <p:sldId id="265" r:id="rId9"/>
    <p:sldId id="267" r:id="rId10"/>
    <p:sldId id="269" r:id="rId11"/>
    <p:sldId id="268" r:id="rId12"/>
    <p:sldId id="270" r:id="rId13"/>
    <p:sldId id="295" r:id="rId14"/>
    <p:sldId id="29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B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43E48F-1AE4-4576-963C-C864FEBC8B9C}" v="4" dt="2024-12-06T15:51:10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Parker" userId="7ee766c9-27f8-4419-b20e-a9b26e408c04" providerId="ADAL" clId="{86E2C805-F6A8-4231-81B1-DCC053574AA4}"/>
    <pc:docChg chg="custSel addSld delSld modSld">
      <pc:chgData name="Ryan Parker" userId="7ee766c9-27f8-4419-b20e-a9b26e408c04" providerId="ADAL" clId="{86E2C805-F6A8-4231-81B1-DCC053574AA4}" dt="2024-08-15T08:18:19.375" v="146" actId="255"/>
      <pc:docMkLst>
        <pc:docMk/>
      </pc:docMkLst>
      <pc:sldChg chg="del">
        <pc:chgData name="Ryan Parker" userId="7ee766c9-27f8-4419-b20e-a9b26e408c04" providerId="ADAL" clId="{86E2C805-F6A8-4231-81B1-DCC053574AA4}" dt="2024-08-15T07:59:17.342" v="2" actId="47"/>
        <pc:sldMkLst>
          <pc:docMk/>
          <pc:sldMk cId="2850490962" sldId="265"/>
        </pc:sldMkLst>
      </pc:sldChg>
      <pc:sldChg chg="del">
        <pc:chgData name="Ryan Parker" userId="7ee766c9-27f8-4419-b20e-a9b26e408c04" providerId="ADAL" clId="{86E2C805-F6A8-4231-81B1-DCC053574AA4}" dt="2024-08-15T07:59:18.699" v="3" actId="47"/>
        <pc:sldMkLst>
          <pc:docMk/>
          <pc:sldMk cId="1874603749" sldId="267"/>
        </pc:sldMkLst>
      </pc:sldChg>
      <pc:sldChg chg="add">
        <pc:chgData name="Ryan Parker" userId="7ee766c9-27f8-4419-b20e-a9b26e408c04" providerId="ADAL" clId="{86E2C805-F6A8-4231-81B1-DCC053574AA4}" dt="2024-08-15T07:59:14.786" v="1"/>
        <pc:sldMkLst>
          <pc:docMk/>
          <pc:sldMk cId="3477783019" sldId="269"/>
        </pc:sldMkLst>
      </pc:sldChg>
      <pc:sldChg chg="modSp mod">
        <pc:chgData name="Ryan Parker" userId="7ee766c9-27f8-4419-b20e-a9b26e408c04" providerId="ADAL" clId="{86E2C805-F6A8-4231-81B1-DCC053574AA4}" dt="2024-08-15T08:03:09.384" v="25" actId="20577"/>
        <pc:sldMkLst>
          <pc:docMk/>
          <pc:sldMk cId="2841843846" sldId="275"/>
        </pc:sldMkLst>
        <pc:spChg chg="mod">
          <ac:chgData name="Ryan Parker" userId="7ee766c9-27f8-4419-b20e-a9b26e408c04" providerId="ADAL" clId="{86E2C805-F6A8-4231-81B1-DCC053574AA4}" dt="2024-08-15T08:03:09.384" v="25" actId="20577"/>
          <ac:spMkLst>
            <pc:docMk/>
            <pc:sldMk cId="2841843846" sldId="275"/>
            <ac:spMk id="5" creationId="{D08E6C7A-FE4A-5A18-73B3-96D6347E4855}"/>
          </ac:spMkLst>
        </pc:spChg>
      </pc:sldChg>
      <pc:sldChg chg="addSp delSp modSp mod">
        <pc:chgData name="Ryan Parker" userId="7ee766c9-27f8-4419-b20e-a9b26e408c04" providerId="ADAL" clId="{86E2C805-F6A8-4231-81B1-DCC053574AA4}" dt="2024-08-15T08:11:33.024" v="76" actId="20577"/>
        <pc:sldMkLst>
          <pc:docMk/>
          <pc:sldMk cId="3943233272" sldId="277"/>
        </pc:sldMkLst>
        <pc:spChg chg="add mod">
          <ac:chgData name="Ryan Parker" userId="7ee766c9-27f8-4419-b20e-a9b26e408c04" providerId="ADAL" clId="{86E2C805-F6A8-4231-81B1-DCC053574AA4}" dt="2024-08-15T08:11:33.024" v="76" actId="20577"/>
          <ac:spMkLst>
            <pc:docMk/>
            <pc:sldMk cId="3943233272" sldId="277"/>
            <ac:spMk id="3" creationId="{ECE90F96-3682-0734-A822-4917FA1E8AB9}"/>
          </ac:spMkLst>
        </pc:spChg>
        <pc:spChg chg="del">
          <ac:chgData name="Ryan Parker" userId="7ee766c9-27f8-4419-b20e-a9b26e408c04" providerId="ADAL" clId="{86E2C805-F6A8-4231-81B1-DCC053574AA4}" dt="2024-08-15T07:59:23.957" v="5" actId="478"/>
          <ac:spMkLst>
            <pc:docMk/>
            <pc:sldMk cId="3943233272" sldId="277"/>
            <ac:spMk id="4" creationId="{032049FF-6988-135A-0F12-A0E1F6C4E209}"/>
          </ac:spMkLst>
        </pc:spChg>
        <pc:picChg chg="del">
          <ac:chgData name="Ryan Parker" userId="7ee766c9-27f8-4419-b20e-a9b26e408c04" providerId="ADAL" clId="{86E2C805-F6A8-4231-81B1-DCC053574AA4}" dt="2024-08-15T07:59:22.468" v="4" actId="478"/>
          <ac:picMkLst>
            <pc:docMk/>
            <pc:sldMk cId="3943233272" sldId="277"/>
            <ac:picMk id="6" creationId="{441223E0-34B4-BD1F-D06A-0393674961F3}"/>
          </ac:picMkLst>
        </pc:picChg>
      </pc:sldChg>
      <pc:sldChg chg="del">
        <pc:chgData name="Ryan Parker" userId="7ee766c9-27f8-4419-b20e-a9b26e408c04" providerId="ADAL" clId="{86E2C805-F6A8-4231-81B1-DCC053574AA4}" dt="2024-08-15T07:59:11.058" v="0" actId="47"/>
        <pc:sldMkLst>
          <pc:docMk/>
          <pc:sldMk cId="3608085523" sldId="278"/>
        </pc:sldMkLst>
      </pc:sldChg>
      <pc:sldChg chg="del">
        <pc:chgData name="Ryan Parker" userId="7ee766c9-27f8-4419-b20e-a9b26e408c04" providerId="ADAL" clId="{86E2C805-F6A8-4231-81B1-DCC053574AA4}" dt="2024-08-15T07:59:25.756" v="6" actId="47"/>
        <pc:sldMkLst>
          <pc:docMk/>
          <pc:sldMk cId="676863770" sldId="279"/>
        </pc:sldMkLst>
      </pc:sldChg>
      <pc:sldChg chg="del">
        <pc:chgData name="Ryan Parker" userId="7ee766c9-27f8-4419-b20e-a9b26e408c04" providerId="ADAL" clId="{86E2C805-F6A8-4231-81B1-DCC053574AA4}" dt="2024-08-15T07:59:26.364" v="7" actId="47"/>
        <pc:sldMkLst>
          <pc:docMk/>
          <pc:sldMk cId="2040463388" sldId="280"/>
        </pc:sldMkLst>
      </pc:sldChg>
      <pc:sldChg chg="del">
        <pc:chgData name="Ryan Parker" userId="7ee766c9-27f8-4419-b20e-a9b26e408c04" providerId="ADAL" clId="{86E2C805-F6A8-4231-81B1-DCC053574AA4}" dt="2024-08-15T07:59:27.182" v="8" actId="47"/>
        <pc:sldMkLst>
          <pc:docMk/>
          <pc:sldMk cId="3681028634" sldId="281"/>
        </pc:sldMkLst>
      </pc:sldChg>
      <pc:sldChg chg="del">
        <pc:chgData name="Ryan Parker" userId="7ee766c9-27f8-4419-b20e-a9b26e408c04" providerId="ADAL" clId="{86E2C805-F6A8-4231-81B1-DCC053574AA4}" dt="2024-08-15T07:59:27.914" v="9" actId="47"/>
        <pc:sldMkLst>
          <pc:docMk/>
          <pc:sldMk cId="3441225163" sldId="282"/>
        </pc:sldMkLst>
      </pc:sldChg>
      <pc:sldChg chg="del">
        <pc:chgData name="Ryan Parker" userId="7ee766c9-27f8-4419-b20e-a9b26e408c04" providerId="ADAL" clId="{86E2C805-F6A8-4231-81B1-DCC053574AA4}" dt="2024-08-15T07:59:28.662" v="10" actId="47"/>
        <pc:sldMkLst>
          <pc:docMk/>
          <pc:sldMk cId="527056253" sldId="284"/>
        </pc:sldMkLst>
      </pc:sldChg>
      <pc:sldChg chg="del">
        <pc:chgData name="Ryan Parker" userId="7ee766c9-27f8-4419-b20e-a9b26e408c04" providerId="ADAL" clId="{86E2C805-F6A8-4231-81B1-DCC053574AA4}" dt="2024-08-15T07:59:29.589" v="11" actId="47"/>
        <pc:sldMkLst>
          <pc:docMk/>
          <pc:sldMk cId="2748801241" sldId="285"/>
        </pc:sldMkLst>
      </pc:sldChg>
      <pc:sldChg chg="add">
        <pc:chgData name="Ryan Parker" userId="7ee766c9-27f8-4419-b20e-a9b26e408c04" providerId="ADAL" clId="{86E2C805-F6A8-4231-81B1-DCC053574AA4}" dt="2024-08-15T07:59:14.786" v="1"/>
        <pc:sldMkLst>
          <pc:docMk/>
          <pc:sldMk cId="2661087067" sldId="286"/>
        </pc:sldMkLst>
      </pc:sldChg>
      <pc:sldChg chg="add">
        <pc:chgData name="Ryan Parker" userId="7ee766c9-27f8-4419-b20e-a9b26e408c04" providerId="ADAL" clId="{86E2C805-F6A8-4231-81B1-DCC053574AA4}" dt="2024-08-15T07:59:14.786" v="1"/>
        <pc:sldMkLst>
          <pc:docMk/>
          <pc:sldMk cId="3738604893" sldId="287"/>
        </pc:sldMkLst>
      </pc:sldChg>
      <pc:sldChg chg="add">
        <pc:chgData name="Ryan Parker" userId="7ee766c9-27f8-4419-b20e-a9b26e408c04" providerId="ADAL" clId="{86E2C805-F6A8-4231-81B1-DCC053574AA4}" dt="2024-08-15T07:59:14.786" v="1"/>
        <pc:sldMkLst>
          <pc:docMk/>
          <pc:sldMk cId="1517522383" sldId="288"/>
        </pc:sldMkLst>
      </pc:sldChg>
      <pc:sldChg chg="addSp modSp add mod">
        <pc:chgData name="Ryan Parker" userId="7ee766c9-27f8-4419-b20e-a9b26e408c04" providerId="ADAL" clId="{86E2C805-F6A8-4231-81B1-DCC053574AA4}" dt="2024-08-15T08:12:01.524" v="85" actId="1076"/>
        <pc:sldMkLst>
          <pc:docMk/>
          <pc:sldMk cId="3449560718" sldId="289"/>
        </pc:sldMkLst>
        <pc:spChg chg="add mod">
          <ac:chgData name="Ryan Parker" userId="7ee766c9-27f8-4419-b20e-a9b26e408c04" providerId="ADAL" clId="{86E2C805-F6A8-4231-81B1-DCC053574AA4}" dt="2024-08-15T08:12:01.524" v="85" actId="1076"/>
          <ac:spMkLst>
            <pc:docMk/>
            <pc:sldMk cId="3449560718" sldId="289"/>
            <ac:spMk id="3" creationId="{7A3AA5AE-97FC-D9E0-754A-699CDCDA48B6}"/>
          </ac:spMkLst>
        </pc:spChg>
      </pc:sldChg>
      <pc:sldChg chg="addSp modSp add mod modAnim">
        <pc:chgData name="Ryan Parker" userId="7ee766c9-27f8-4419-b20e-a9b26e408c04" providerId="ADAL" clId="{86E2C805-F6A8-4231-81B1-DCC053574AA4}" dt="2024-08-15T08:13:26.795" v="106" actId="14100"/>
        <pc:sldMkLst>
          <pc:docMk/>
          <pc:sldMk cId="3227959560" sldId="290"/>
        </pc:sldMkLst>
        <pc:spChg chg="add mod">
          <ac:chgData name="Ryan Parker" userId="7ee766c9-27f8-4419-b20e-a9b26e408c04" providerId="ADAL" clId="{86E2C805-F6A8-4231-81B1-DCC053574AA4}" dt="2024-08-15T08:13:26.795" v="106" actId="14100"/>
          <ac:spMkLst>
            <pc:docMk/>
            <pc:sldMk cId="3227959560" sldId="290"/>
            <ac:spMk id="3" creationId="{38AB9593-AEDD-28B4-624F-6CE4E255F049}"/>
          </ac:spMkLst>
        </pc:spChg>
        <pc:grpChg chg="add mod">
          <ac:chgData name="Ryan Parker" userId="7ee766c9-27f8-4419-b20e-a9b26e408c04" providerId="ADAL" clId="{86E2C805-F6A8-4231-81B1-DCC053574AA4}" dt="2024-08-15T08:12:46.718" v="95" actId="1076"/>
          <ac:grpSpMkLst>
            <pc:docMk/>
            <pc:sldMk cId="3227959560" sldId="290"/>
            <ac:grpSpMk id="4" creationId="{9AFCC366-27A6-DB88-37A5-597A779A53D2}"/>
          </ac:grpSpMkLst>
        </pc:grpChg>
        <pc:picChg chg="mod">
          <ac:chgData name="Ryan Parker" userId="7ee766c9-27f8-4419-b20e-a9b26e408c04" providerId="ADAL" clId="{86E2C805-F6A8-4231-81B1-DCC053574AA4}" dt="2024-08-15T08:12:34.049" v="91"/>
          <ac:picMkLst>
            <pc:docMk/>
            <pc:sldMk cId="3227959560" sldId="290"/>
            <ac:picMk id="5" creationId="{574942A6-926E-25A6-486D-57ADEE6E85F5}"/>
          </ac:picMkLst>
        </pc:picChg>
        <pc:picChg chg="mod">
          <ac:chgData name="Ryan Parker" userId="7ee766c9-27f8-4419-b20e-a9b26e408c04" providerId="ADAL" clId="{86E2C805-F6A8-4231-81B1-DCC053574AA4}" dt="2024-08-15T08:12:34.049" v="91"/>
          <ac:picMkLst>
            <pc:docMk/>
            <pc:sldMk cId="3227959560" sldId="290"/>
            <ac:picMk id="6" creationId="{DE3A437C-658D-72D8-E9FF-75736ED85475}"/>
          </ac:picMkLst>
        </pc:picChg>
      </pc:sldChg>
      <pc:sldChg chg="addSp modSp add mod">
        <pc:chgData name="Ryan Parker" userId="7ee766c9-27f8-4419-b20e-a9b26e408c04" providerId="ADAL" clId="{86E2C805-F6A8-4231-81B1-DCC053574AA4}" dt="2024-08-15T08:04:16.320" v="59" actId="13926"/>
        <pc:sldMkLst>
          <pc:docMk/>
          <pc:sldMk cId="1731678961" sldId="291"/>
        </pc:sldMkLst>
        <pc:spChg chg="add mod">
          <ac:chgData name="Ryan Parker" userId="7ee766c9-27f8-4419-b20e-a9b26e408c04" providerId="ADAL" clId="{86E2C805-F6A8-4231-81B1-DCC053574AA4}" dt="2024-08-15T08:04:16.320" v="59" actId="13926"/>
          <ac:spMkLst>
            <pc:docMk/>
            <pc:sldMk cId="1731678961" sldId="291"/>
            <ac:spMk id="2" creationId="{33A4541D-DFE0-79DF-A766-DA2FAADEDC9F}"/>
          </ac:spMkLst>
        </pc:spChg>
      </pc:sldChg>
      <pc:sldChg chg="addSp modSp add mod">
        <pc:chgData name="Ryan Parker" userId="7ee766c9-27f8-4419-b20e-a9b26e408c04" providerId="ADAL" clId="{86E2C805-F6A8-4231-81B1-DCC053574AA4}" dt="2024-08-15T08:16:39.667" v="117" actId="1076"/>
        <pc:sldMkLst>
          <pc:docMk/>
          <pc:sldMk cId="1760277692" sldId="292"/>
        </pc:sldMkLst>
        <pc:spChg chg="add mod">
          <ac:chgData name="Ryan Parker" userId="7ee766c9-27f8-4419-b20e-a9b26e408c04" providerId="ADAL" clId="{86E2C805-F6A8-4231-81B1-DCC053574AA4}" dt="2024-08-15T08:13:57.877" v="113" actId="1076"/>
          <ac:spMkLst>
            <pc:docMk/>
            <pc:sldMk cId="1760277692" sldId="292"/>
            <ac:spMk id="3" creationId="{4977983D-6F10-818C-A455-46638C915793}"/>
          </ac:spMkLst>
        </pc:spChg>
        <pc:picChg chg="add mod">
          <ac:chgData name="Ryan Parker" userId="7ee766c9-27f8-4419-b20e-a9b26e408c04" providerId="ADAL" clId="{86E2C805-F6A8-4231-81B1-DCC053574AA4}" dt="2024-08-15T08:16:39.667" v="117" actId="1076"/>
          <ac:picMkLst>
            <pc:docMk/>
            <pc:sldMk cId="1760277692" sldId="292"/>
            <ac:picMk id="4" creationId="{7621E75B-2157-1C5E-DE9F-BCAAED5DBD56}"/>
          </ac:picMkLst>
        </pc:picChg>
      </pc:sldChg>
      <pc:sldChg chg="addSp modSp add mod">
        <pc:chgData name="Ryan Parker" userId="7ee766c9-27f8-4419-b20e-a9b26e408c04" providerId="ADAL" clId="{86E2C805-F6A8-4231-81B1-DCC053574AA4}" dt="2024-08-15T08:17:38.046" v="136" actId="1076"/>
        <pc:sldMkLst>
          <pc:docMk/>
          <pc:sldMk cId="3545208741" sldId="293"/>
        </pc:sldMkLst>
        <pc:spChg chg="add mod">
          <ac:chgData name="Ryan Parker" userId="7ee766c9-27f8-4419-b20e-a9b26e408c04" providerId="ADAL" clId="{86E2C805-F6A8-4231-81B1-DCC053574AA4}" dt="2024-08-15T08:17:28.131" v="133" actId="1076"/>
          <ac:spMkLst>
            <pc:docMk/>
            <pc:sldMk cId="3545208741" sldId="293"/>
            <ac:spMk id="3" creationId="{2EF6E8E1-4006-6E5C-8FCD-23AA3D015F1D}"/>
          </ac:spMkLst>
        </pc:spChg>
        <pc:spChg chg="add mod">
          <ac:chgData name="Ryan Parker" userId="7ee766c9-27f8-4419-b20e-a9b26e408c04" providerId="ADAL" clId="{86E2C805-F6A8-4231-81B1-DCC053574AA4}" dt="2024-08-15T08:17:20.732" v="132" actId="20577"/>
          <ac:spMkLst>
            <pc:docMk/>
            <pc:sldMk cId="3545208741" sldId="293"/>
            <ac:spMk id="4" creationId="{EDC7BE2A-615F-A7E4-58C3-0C949D5FDDF1}"/>
          </ac:spMkLst>
        </pc:spChg>
        <pc:picChg chg="add mod">
          <ac:chgData name="Ryan Parker" userId="7ee766c9-27f8-4419-b20e-a9b26e408c04" providerId="ADAL" clId="{86E2C805-F6A8-4231-81B1-DCC053574AA4}" dt="2024-08-15T08:17:38.046" v="136" actId="1076"/>
          <ac:picMkLst>
            <pc:docMk/>
            <pc:sldMk cId="3545208741" sldId="293"/>
            <ac:picMk id="5" creationId="{83F99CC9-C360-501D-129E-D667EB563F43}"/>
          </ac:picMkLst>
        </pc:picChg>
      </pc:sldChg>
      <pc:sldChg chg="addSp modSp add mod">
        <pc:chgData name="Ryan Parker" userId="7ee766c9-27f8-4419-b20e-a9b26e408c04" providerId="ADAL" clId="{86E2C805-F6A8-4231-81B1-DCC053574AA4}" dt="2024-08-15T08:18:19.375" v="146" actId="255"/>
        <pc:sldMkLst>
          <pc:docMk/>
          <pc:sldMk cId="3043719199" sldId="294"/>
        </pc:sldMkLst>
        <pc:spChg chg="add mod">
          <ac:chgData name="Ryan Parker" userId="7ee766c9-27f8-4419-b20e-a9b26e408c04" providerId="ADAL" clId="{86E2C805-F6A8-4231-81B1-DCC053574AA4}" dt="2024-08-15T08:18:19.375" v="146" actId="255"/>
          <ac:spMkLst>
            <pc:docMk/>
            <pc:sldMk cId="3043719199" sldId="294"/>
            <ac:spMk id="3" creationId="{C1B00B17-4404-730C-4269-249602D9BA76}"/>
          </ac:spMkLst>
        </pc:spChg>
      </pc:sldChg>
    </pc:docChg>
  </pc:docChgLst>
  <pc:docChgLst>
    <pc:chgData name="Ryan Parker" userId="7ee766c9-27f8-4419-b20e-a9b26e408c04" providerId="ADAL" clId="{ED2C56C5-3B12-45C2-8579-CE3129F3D31E}"/>
    <pc:docChg chg="custSel addSld delSld modSld sldOrd">
      <pc:chgData name="Ryan Parker" userId="7ee766c9-27f8-4419-b20e-a9b26e408c04" providerId="ADAL" clId="{ED2C56C5-3B12-45C2-8579-CE3129F3D31E}" dt="2024-10-11T10:35:15.149" v="180" actId="1076"/>
      <pc:docMkLst>
        <pc:docMk/>
      </pc:docMkLst>
      <pc:sldChg chg="add ord">
        <pc:chgData name="Ryan Parker" userId="7ee766c9-27f8-4419-b20e-a9b26e408c04" providerId="ADAL" clId="{ED2C56C5-3B12-45C2-8579-CE3129F3D31E}" dt="2024-10-11T10:29:39.006" v="25"/>
        <pc:sldMkLst>
          <pc:docMk/>
          <pc:sldMk cId="3749480342" sldId="270"/>
        </pc:sldMkLst>
      </pc:sldChg>
      <pc:sldChg chg="modSp mod">
        <pc:chgData name="Ryan Parker" userId="7ee766c9-27f8-4419-b20e-a9b26e408c04" providerId="ADAL" clId="{ED2C56C5-3B12-45C2-8579-CE3129F3D31E}" dt="2024-10-11T10:28:50.412" v="6" actId="20577"/>
        <pc:sldMkLst>
          <pc:docMk/>
          <pc:sldMk cId="2841843846" sldId="275"/>
        </pc:sldMkLst>
        <pc:spChg chg="mod">
          <ac:chgData name="Ryan Parker" userId="7ee766c9-27f8-4419-b20e-a9b26e408c04" providerId="ADAL" clId="{ED2C56C5-3B12-45C2-8579-CE3129F3D31E}" dt="2024-10-11T10:28:50.412" v="6" actId="20577"/>
          <ac:spMkLst>
            <pc:docMk/>
            <pc:sldMk cId="2841843846" sldId="275"/>
            <ac:spMk id="5" creationId="{D08E6C7A-FE4A-5A18-73B3-96D6347E4855}"/>
          </ac:spMkLst>
        </pc:spChg>
      </pc:sldChg>
      <pc:sldChg chg="addSp delSp modSp mod modAnim">
        <pc:chgData name="Ryan Parker" userId="7ee766c9-27f8-4419-b20e-a9b26e408c04" providerId="ADAL" clId="{ED2C56C5-3B12-45C2-8579-CE3129F3D31E}" dt="2024-10-11T10:32:28.323" v="67"/>
        <pc:sldMkLst>
          <pc:docMk/>
          <pc:sldMk cId="3943233272" sldId="277"/>
        </pc:sldMkLst>
        <pc:spChg chg="add mod">
          <ac:chgData name="Ryan Parker" userId="7ee766c9-27f8-4419-b20e-a9b26e408c04" providerId="ADAL" clId="{ED2C56C5-3B12-45C2-8579-CE3129F3D31E}" dt="2024-10-11T10:32:22.429" v="66" actId="20577"/>
          <ac:spMkLst>
            <pc:docMk/>
            <pc:sldMk cId="3943233272" sldId="277"/>
            <ac:spMk id="3" creationId="{473805D1-6195-D7D5-3E97-1DF24FC430A2}"/>
          </ac:spMkLst>
        </pc:spChg>
        <pc:spChg chg="del mod">
          <ac:chgData name="Ryan Parker" userId="7ee766c9-27f8-4419-b20e-a9b26e408c04" providerId="ADAL" clId="{ED2C56C5-3B12-45C2-8579-CE3129F3D31E}" dt="2024-10-11T10:29:13.340" v="21" actId="478"/>
          <ac:spMkLst>
            <pc:docMk/>
            <pc:sldMk cId="3943233272" sldId="277"/>
            <ac:spMk id="4" creationId="{61AD2C80-A3B5-EAC0-13D8-FDE78DA20CBE}"/>
          </ac:spMkLst>
        </pc:spChg>
      </pc:sldChg>
      <pc:sldChg chg="addSp delSp modSp add mod">
        <pc:chgData name="Ryan Parker" userId="7ee766c9-27f8-4419-b20e-a9b26e408c04" providerId="ADAL" clId="{ED2C56C5-3B12-45C2-8579-CE3129F3D31E}" dt="2024-10-11T10:33:04.259" v="81" actId="114"/>
        <pc:sldMkLst>
          <pc:docMk/>
          <pc:sldMk cId="2295441162" sldId="289"/>
        </pc:sldMkLst>
        <pc:spChg chg="add mod">
          <ac:chgData name="Ryan Parker" userId="7ee766c9-27f8-4419-b20e-a9b26e408c04" providerId="ADAL" clId="{ED2C56C5-3B12-45C2-8579-CE3129F3D31E}" dt="2024-10-11T10:33:04.259" v="81" actId="114"/>
          <ac:spMkLst>
            <pc:docMk/>
            <pc:sldMk cId="2295441162" sldId="289"/>
            <ac:spMk id="3" creationId="{1C575275-0703-107D-4158-E3F2BD405F3E}"/>
          </ac:spMkLst>
        </pc:spChg>
        <pc:spChg chg="del">
          <ac:chgData name="Ryan Parker" userId="7ee766c9-27f8-4419-b20e-a9b26e408c04" providerId="ADAL" clId="{ED2C56C5-3B12-45C2-8579-CE3129F3D31E}" dt="2024-10-11T10:32:33.645" v="68" actId="478"/>
          <ac:spMkLst>
            <pc:docMk/>
            <pc:sldMk cId="2295441162" sldId="289"/>
            <ac:spMk id="4" creationId="{61AD2C80-A3B5-EAC0-13D8-FDE78DA20CBE}"/>
          </ac:spMkLst>
        </pc:spChg>
      </pc:sldChg>
      <pc:sldChg chg="del">
        <pc:chgData name="Ryan Parker" userId="7ee766c9-27f8-4419-b20e-a9b26e408c04" providerId="ADAL" clId="{ED2C56C5-3B12-45C2-8579-CE3129F3D31E}" dt="2024-10-11T10:28:58.922" v="11" actId="47"/>
        <pc:sldMkLst>
          <pc:docMk/>
          <pc:sldMk cId="3579614205" sldId="289"/>
        </pc:sldMkLst>
      </pc:sldChg>
      <pc:sldChg chg="addSp modSp add del mod">
        <pc:chgData name="Ryan Parker" userId="7ee766c9-27f8-4419-b20e-a9b26e408c04" providerId="ADAL" clId="{ED2C56C5-3B12-45C2-8579-CE3129F3D31E}" dt="2024-10-11T10:33:40.356" v="83" actId="47"/>
        <pc:sldMkLst>
          <pc:docMk/>
          <pc:sldMk cId="710019566" sldId="290"/>
        </pc:sldMkLst>
        <pc:spChg chg="add mod">
          <ac:chgData name="Ryan Parker" userId="7ee766c9-27f8-4419-b20e-a9b26e408c04" providerId="ADAL" clId="{ED2C56C5-3B12-45C2-8579-CE3129F3D31E}" dt="2024-10-11T10:33:38.785" v="82" actId="6549"/>
          <ac:spMkLst>
            <pc:docMk/>
            <pc:sldMk cId="710019566" sldId="290"/>
            <ac:spMk id="3" creationId="{114B392A-3F5D-D39B-627D-601D9329389C}"/>
          </ac:spMkLst>
        </pc:spChg>
      </pc:sldChg>
      <pc:sldChg chg="del">
        <pc:chgData name="Ryan Parker" userId="7ee766c9-27f8-4419-b20e-a9b26e408c04" providerId="ADAL" clId="{ED2C56C5-3B12-45C2-8579-CE3129F3D31E}" dt="2024-10-11T10:28:59.471" v="12" actId="47"/>
        <pc:sldMkLst>
          <pc:docMk/>
          <pc:sldMk cId="4086305014" sldId="290"/>
        </pc:sldMkLst>
      </pc:sldChg>
      <pc:sldChg chg="del">
        <pc:chgData name="Ryan Parker" userId="7ee766c9-27f8-4419-b20e-a9b26e408c04" providerId="ADAL" clId="{ED2C56C5-3B12-45C2-8579-CE3129F3D31E}" dt="2024-10-11T10:29:00.010" v="13" actId="47"/>
        <pc:sldMkLst>
          <pc:docMk/>
          <pc:sldMk cId="3636816550" sldId="291"/>
        </pc:sldMkLst>
      </pc:sldChg>
      <pc:sldChg chg="addSp delSp modSp add mod">
        <pc:chgData name="Ryan Parker" userId="7ee766c9-27f8-4419-b20e-a9b26e408c04" providerId="ADAL" clId="{ED2C56C5-3B12-45C2-8579-CE3129F3D31E}" dt="2024-10-11T10:33:54.992" v="102" actId="478"/>
        <pc:sldMkLst>
          <pc:docMk/>
          <pc:sldMk cId="4293256668" sldId="291"/>
        </pc:sldMkLst>
        <pc:spChg chg="add del">
          <ac:chgData name="Ryan Parker" userId="7ee766c9-27f8-4419-b20e-a9b26e408c04" providerId="ADAL" clId="{ED2C56C5-3B12-45C2-8579-CE3129F3D31E}" dt="2024-10-11T10:33:54.992" v="102" actId="478"/>
          <ac:spMkLst>
            <pc:docMk/>
            <pc:sldMk cId="4293256668" sldId="291"/>
            <ac:spMk id="3" creationId="{C24E4F7E-8792-14CB-577A-2A5EB37EB412}"/>
          </ac:spMkLst>
        </pc:spChg>
        <pc:spChg chg="mod">
          <ac:chgData name="Ryan Parker" userId="7ee766c9-27f8-4419-b20e-a9b26e408c04" providerId="ADAL" clId="{ED2C56C5-3B12-45C2-8579-CE3129F3D31E}" dt="2024-10-11T10:33:53.072" v="101" actId="13926"/>
          <ac:spMkLst>
            <pc:docMk/>
            <pc:sldMk cId="4293256668" sldId="291"/>
            <ac:spMk id="4" creationId="{61AD2C80-A3B5-EAC0-13D8-FDE78DA20CBE}"/>
          </ac:spMkLst>
        </pc:spChg>
      </pc:sldChg>
      <pc:sldChg chg="addSp delSp modSp add mod modNotesTx">
        <pc:chgData name="Ryan Parker" userId="7ee766c9-27f8-4419-b20e-a9b26e408c04" providerId="ADAL" clId="{ED2C56C5-3B12-45C2-8579-CE3129F3D31E}" dt="2024-10-11T10:35:15.149" v="180" actId="1076"/>
        <pc:sldMkLst>
          <pc:docMk/>
          <pc:sldMk cId="3446853130" sldId="292"/>
        </pc:sldMkLst>
        <pc:spChg chg="add mod">
          <ac:chgData name="Ryan Parker" userId="7ee766c9-27f8-4419-b20e-a9b26e408c04" providerId="ADAL" clId="{ED2C56C5-3B12-45C2-8579-CE3129F3D31E}" dt="2024-10-11T10:35:15.149" v="180" actId="1076"/>
          <ac:spMkLst>
            <pc:docMk/>
            <pc:sldMk cId="3446853130" sldId="292"/>
            <ac:spMk id="3" creationId="{8C1668F2-F4A7-2A8C-E8F0-1ACB83496180}"/>
          </ac:spMkLst>
        </pc:spChg>
        <pc:spChg chg="del">
          <ac:chgData name="Ryan Parker" userId="7ee766c9-27f8-4419-b20e-a9b26e408c04" providerId="ADAL" clId="{ED2C56C5-3B12-45C2-8579-CE3129F3D31E}" dt="2024-10-11T10:34:20.268" v="154" actId="478"/>
          <ac:spMkLst>
            <pc:docMk/>
            <pc:sldMk cId="3446853130" sldId="292"/>
            <ac:spMk id="4" creationId="{61AD2C80-A3B5-EAC0-13D8-FDE78DA20CBE}"/>
          </ac:spMkLst>
        </pc:spChg>
      </pc:sldChg>
      <pc:sldChg chg="del">
        <pc:chgData name="Ryan Parker" userId="7ee766c9-27f8-4419-b20e-a9b26e408c04" providerId="ADAL" clId="{ED2C56C5-3B12-45C2-8579-CE3129F3D31E}" dt="2024-10-11T10:29:00.474" v="14" actId="47"/>
        <pc:sldMkLst>
          <pc:docMk/>
          <pc:sldMk cId="3846261331" sldId="292"/>
        </pc:sldMkLst>
      </pc:sldChg>
      <pc:sldChg chg="del">
        <pc:chgData name="Ryan Parker" userId="7ee766c9-27f8-4419-b20e-a9b26e408c04" providerId="ADAL" clId="{ED2C56C5-3B12-45C2-8579-CE3129F3D31E}" dt="2024-10-11T10:29:01.930" v="16" actId="47"/>
        <pc:sldMkLst>
          <pc:docMk/>
          <pc:sldMk cId="53769396" sldId="293"/>
        </pc:sldMkLst>
      </pc:sldChg>
      <pc:sldChg chg="addSp modSp add">
        <pc:chgData name="Ryan Parker" userId="7ee766c9-27f8-4419-b20e-a9b26e408c04" providerId="ADAL" clId="{ED2C56C5-3B12-45C2-8579-CE3129F3D31E}" dt="2024-10-11T10:30:49.240" v="33"/>
        <pc:sldMkLst>
          <pc:docMk/>
          <pc:sldMk cId="2301052546" sldId="293"/>
        </pc:sldMkLst>
        <pc:picChg chg="add mod">
          <ac:chgData name="Ryan Parker" userId="7ee766c9-27f8-4419-b20e-a9b26e408c04" providerId="ADAL" clId="{ED2C56C5-3B12-45C2-8579-CE3129F3D31E}" dt="2024-10-11T10:30:49.240" v="33"/>
          <ac:picMkLst>
            <pc:docMk/>
            <pc:sldMk cId="2301052546" sldId="293"/>
            <ac:picMk id="2" creationId="{961662EE-13C2-F5AC-A138-4269D3BACEB9}"/>
          </ac:picMkLst>
        </pc:picChg>
      </pc:sldChg>
      <pc:sldChg chg="add del">
        <pc:chgData name="Ryan Parker" userId="7ee766c9-27f8-4419-b20e-a9b26e408c04" providerId="ADAL" clId="{ED2C56C5-3B12-45C2-8579-CE3129F3D31E}" dt="2024-10-11T10:30:50.661" v="34" actId="47"/>
        <pc:sldMkLst>
          <pc:docMk/>
          <pc:sldMk cId="593837446" sldId="294"/>
        </pc:sldMkLst>
      </pc:sldChg>
      <pc:sldChg chg="del">
        <pc:chgData name="Ryan Parker" userId="7ee766c9-27f8-4419-b20e-a9b26e408c04" providerId="ADAL" clId="{ED2C56C5-3B12-45C2-8579-CE3129F3D31E}" dt="2024-10-11T10:29:02.446" v="17" actId="47"/>
        <pc:sldMkLst>
          <pc:docMk/>
          <pc:sldMk cId="2518020309" sldId="294"/>
        </pc:sldMkLst>
      </pc:sldChg>
      <pc:sldChg chg="del">
        <pc:chgData name="Ryan Parker" userId="7ee766c9-27f8-4419-b20e-a9b26e408c04" providerId="ADAL" clId="{ED2C56C5-3B12-45C2-8579-CE3129F3D31E}" dt="2024-10-11T10:29:01.176" v="15" actId="47"/>
        <pc:sldMkLst>
          <pc:docMk/>
          <pc:sldMk cId="148798301" sldId="295"/>
        </pc:sldMkLst>
      </pc:sldChg>
    </pc:docChg>
  </pc:docChgLst>
  <pc:docChgLst>
    <pc:chgData name="Ryan Parker" userId="7ee766c9-27f8-4419-b20e-a9b26e408c04" providerId="ADAL" clId="{96AE7F45-CB9A-439D-A867-92B84FC17718}"/>
    <pc:docChg chg="custSel addSld delSld modSld sldOrd delMainMaster">
      <pc:chgData name="Ryan Parker" userId="7ee766c9-27f8-4419-b20e-a9b26e408c04" providerId="ADAL" clId="{96AE7F45-CB9A-439D-A867-92B84FC17718}" dt="2024-08-13T09:08:01.610" v="326" actId="47"/>
      <pc:docMkLst>
        <pc:docMk/>
      </pc:docMkLst>
      <pc:sldChg chg="add del">
        <pc:chgData name="Ryan Parker" userId="7ee766c9-27f8-4419-b20e-a9b26e408c04" providerId="ADAL" clId="{96AE7F45-CB9A-439D-A867-92B84FC17718}" dt="2024-08-13T08:52:16.500" v="65"/>
        <pc:sldMkLst>
          <pc:docMk/>
          <pc:sldMk cId="2850490962" sldId="265"/>
        </pc:sldMkLst>
      </pc:sldChg>
      <pc:sldChg chg="add del">
        <pc:chgData name="Ryan Parker" userId="7ee766c9-27f8-4419-b20e-a9b26e408c04" providerId="ADAL" clId="{96AE7F45-CB9A-439D-A867-92B84FC17718}" dt="2024-08-13T08:48:50.732" v="4" actId="47"/>
        <pc:sldMkLst>
          <pc:docMk/>
          <pc:sldMk cId="2215929184" sldId="272"/>
        </pc:sldMkLst>
      </pc:sldChg>
      <pc:sldChg chg="add del">
        <pc:chgData name="Ryan Parker" userId="7ee766c9-27f8-4419-b20e-a9b26e408c04" providerId="ADAL" clId="{96AE7F45-CB9A-439D-A867-92B84FC17718}" dt="2024-08-13T08:48:47.532" v="2" actId="47"/>
        <pc:sldMkLst>
          <pc:docMk/>
          <pc:sldMk cId="1183708085" sldId="274"/>
        </pc:sldMkLst>
      </pc:sldChg>
      <pc:sldChg chg="modSp add mod">
        <pc:chgData name="Ryan Parker" userId="7ee766c9-27f8-4419-b20e-a9b26e408c04" providerId="ADAL" clId="{96AE7F45-CB9A-439D-A867-92B84FC17718}" dt="2024-08-13T08:48:53.797" v="11" actId="27636"/>
        <pc:sldMkLst>
          <pc:docMk/>
          <pc:sldMk cId="2841843846" sldId="275"/>
        </pc:sldMkLst>
        <pc:spChg chg="mod">
          <ac:chgData name="Ryan Parker" userId="7ee766c9-27f8-4419-b20e-a9b26e408c04" providerId="ADAL" clId="{96AE7F45-CB9A-439D-A867-92B84FC17718}" dt="2024-08-13T08:48:53.797" v="11" actId="27636"/>
          <ac:spMkLst>
            <pc:docMk/>
            <pc:sldMk cId="2841843846" sldId="275"/>
            <ac:spMk id="5" creationId="{D08E6C7A-FE4A-5A18-73B3-96D6347E4855}"/>
          </ac:spMkLst>
        </pc:spChg>
      </pc:sldChg>
      <pc:sldChg chg="add del">
        <pc:chgData name="Ryan Parker" userId="7ee766c9-27f8-4419-b20e-a9b26e408c04" providerId="ADAL" clId="{96AE7F45-CB9A-439D-A867-92B84FC17718}" dt="2024-08-13T08:52:18.321" v="66" actId="47"/>
        <pc:sldMkLst>
          <pc:docMk/>
          <pc:sldMk cId="628410487" sldId="276"/>
        </pc:sldMkLst>
      </pc:sldChg>
      <pc:sldChg chg="addSp delSp modSp add mod">
        <pc:chgData name="Ryan Parker" userId="7ee766c9-27f8-4419-b20e-a9b26e408c04" providerId="ADAL" clId="{96AE7F45-CB9A-439D-A867-92B84FC17718}" dt="2024-08-13T08:55:30.539" v="91" actId="1076"/>
        <pc:sldMkLst>
          <pc:docMk/>
          <pc:sldMk cId="3943233272" sldId="277"/>
        </pc:sldMkLst>
        <pc:spChg chg="del">
          <ac:chgData name="Ryan Parker" userId="7ee766c9-27f8-4419-b20e-a9b26e408c04" providerId="ADAL" clId="{96AE7F45-CB9A-439D-A867-92B84FC17718}" dt="2024-08-13T08:48:58.981" v="12" actId="478"/>
          <ac:spMkLst>
            <pc:docMk/>
            <pc:sldMk cId="3943233272" sldId="277"/>
            <ac:spMk id="3" creationId="{717E3276-63D2-F0C0-BBE8-04F5EE9F0AD0}"/>
          </ac:spMkLst>
        </pc:spChg>
        <pc:spChg chg="add mod">
          <ac:chgData name="Ryan Parker" userId="7ee766c9-27f8-4419-b20e-a9b26e408c04" providerId="ADAL" clId="{96AE7F45-CB9A-439D-A867-92B84FC17718}" dt="2024-08-13T08:55:28.712" v="90" actId="1076"/>
          <ac:spMkLst>
            <pc:docMk/>
            <pc:sldMk cId="3943233272" sldId="277"/>
            <ac:spMk id="4" creationId="{032049FF-6988-135A-0F12-A0E1F6C4E209}"/>
          </ac:spMkLst>
        </pc:spChg>
        <pc:picChg chg="add mod">
          <ac:chgData name="Ryan Parker" userId="7ee766c9-27f8-4419-b20e-a9b26e408c04" providerId="ADAL" clId="{96AE7F45-CB9A-439D-A867-92B84FC17718}" dt="2024-08-13T08:55:30.539" v="91" actId="1076"/>
          <ac:picMkLst>
            <pc:docMk/>
            <pc:sldMk cId="3943233272" sldId="277"/>
            <ac:picMk id="6" creationId="{441223E0-34B4-BD1F-D06A-0393674961F3}"/>
          </ac:picMkLst>
        </pc:picChg>
      </pc:sldChg>
      <pc:sldChg chg="addSp modSp add mod ord">
        <pc:chgData name="Ryan Parker" userId="7ee766c9-27f8-4419-b20e-a9b26e408c04" providerId="ADAL" clId="{96AE7F45-CB9A-439D-A867-92B84FC17718}" dt="2024-08-13T08:49:36.998" v="62" actId="1076"/>
        <pc:sldMkLst>
          <pc:docMk/>
          <pc:sldMk cId="3608085523" sldId="278"/>
        </pc:sldMkLst>
        <pc:spChg chg="add mod">
          <ac:chgData name="Ryan Parker" userId="7ee766c9-27f8-4419-b20e-a9b26e408c04" providerId="ADAL" clId="{96AE7F45-CB9A-439D-A867-92B84FC17718}" dt="2024-08-13T08:49:36.998" v="62" actId="1076"/>
          <ac:spMkLst>
            <pc:docMk/>
            <pc:sldMk cId="3608085523" sldId="278"/>
            <ac:spMk id="2" creationId="{C8383783-7A42-80B2-8887-DB9D82F05C57}"/>
          </ac:spMkLst>
        </pc:spChg>
      </pc:sldChg>
      <pc:sldChg chg="addSp modSp add mod modAnim">
        <pc:chgData name="Ryan Parker" userId="7ee766c9-27f8-4419-b20e-a9b26e408c04" providerId="ADAL" clId="{96AE7F45-CB9A-439D-A867-92B84FC17718}" dt="2024-08-13T09:00:55.011" v="149" actId="1076"/>
        <pc:sldMkLst>
          <pc:docMk/>
          <pc:sldMk cId="676863770" sldId="279"/>
        </pc:sldMkLst>
        <pc:spChg chg="add mod">
          <ac:chgData name="Ryan Parker" userId="7ee766c9-27f8-4419-b20e-a9b26e408c04" providerId="ADAL" clId="{96AE7F45-CB9A-439D-A867-92B84FC17718}" dt="2024-08-13T08:59:19.216" v="118" actId="255"/>
          <ac:spMkLst>
            <pc:docMk/>
            <pc:sldMk cId="676863770" sldId="279"/>
            <ac:spMk id="3" creationId="{B09FFA7E-A500-D567-F0B5-2EB8C3153612}"/>
          </ac:spMkLst>
        </pc:spChg>
        <pc:spChg chg="add mod">
          <ac:chgData name="Ryan Parker" userId="7ee766c9-27f8-4419-b20e-a9b26e408c04" providerId="ADAL" clId="{96AE7F45-CB9A-439D-A867-92B84FC17718}" dt="2024-08-13T08:59:07.030" v="115" actId="14100"/>
          <ac:spMkLst>
            <pc:docMk/>
            <pc:sldMk cId="676863770" sldId="279"/>
            <ac:spMk id="5" creationId="{12CF912B-367E-866D-BB3D-41E9402CA975}"/>
          </ac:spMkLst>
        </pc:spChg>
        <pc:spChg chg="add mod">
          <ac:chgData name="Ryan Parker" userId="7ee766c9-27f8-4419-b20e-a9b26e408c04" providerId="ADAL" clId="{96AE7F45-CB9A-439D-A867-92B84FC17718}" dt="2024-08-13T09:00:55.011" v="149" actId="1076"/>
          <ac:spMkLst>
            <pc:docMk/>
            <pc:sldMk cId="676863770" sldId="279"/>
            <ac:spMk id="7" creationId="{DDE8FE5A-57AF-AA46-F119-48D59FBC67DD}"/>
          </ac:spMkLst>
        </pc:spChg>
        <pc:picChg chg="add mod">
          <ac:chgData name="Ryan Parker" userId="7ee766c9-27f8-4419-b20e-a9b26e408c04" providerId="ADAL" clId="{96AE7F45-CB9A-439D-A867-92B84FC17718}" dt="2024-08-13T08:58:56.446" v="111" actId="1076"/>
          <ac:picMkLst>
            <pc:docMk/>
            <pc:sldMk cId="676863770" sldId="279"/>
            <ac:picMk id="1026" creationId="{AEA7DE0E-C9A2-4071-2B2F-46FC234A83E6}"/>
          </ac:picMkLst>
        </pc:picChg>
      </pc:sldChg>
      <pc:sldChg chg="addSp delSp modSp add mod">
        <pc:chgData name="Ryan Parker" userId="7ee766c9-27f8-4419-b20e-a9b26e408c04" providerId="ADAL" clId="{96AE7F45-CB9A-439D-A867-92B84FC17718}" dt="2024-08-13T09:01:49.960" v="166" actId="20577"/>
        <pc:sldMkLst>
          <pc:docMk/>
          <pc:sldMk cId="2040463388" sldId="280"/>
        </pc:sldMkLst>
        <pc:spChg chg="add del mod">
          <ac:chgData name="Ryan Parker" userId="7ee766c9-27f8-4419-b20e-a9b26e408c04" providerId="ADAL" clId="{96AE7F45-CB9A-439D-A867-92B84FC17718}" dt="2024-08-13T08:56:11.289" v="101"/>
          <ac:spMkLst>
            <pc:docMk/>
            <pc:sldMk cId="2040463388" sldId="280"/>
            <ac:spMk id="3" creationId="{62DE68FF-93AE-10C7-BB50-D37E269A370A}"/>
          </ac:spMkLst>
        </pc:spChg>
        <pc:spChg chg="add mod">
          <ac:chgData name="Ryan Parker" userId="7ee766c9-27f8-4419-b20e-a9b26e408c04" providerId="ADAL" clId="{96AE7F45-CB9A-439D-A867-92B84FC17718}" dt="2024-08-13T09:01:49.960" v="166" actId="20577"/>
          <ac:spMkLst>
            <pc:docMk/>
            <pc:sldMk cId="2040463388" sldId="280"/>
            <ac:spMk id="5" creationId="{92567772-AB35-A340-28B9-C431004432BE}"/>
          </ac:spMkLst>
        </pc:spChg>
      </pc:sldChg>
      <pc:sldChg chg="addSp modSp add mod">
        <pc:chgData name="Ryan Parker" userId="7ee766c9-27f8-4419-b20e-a9b26e408c04" providerId="ADAL" clId="{96AE7F45-CB9A-439D-A867-92B84FC17718}" dt="2024-08-13T09:02:26.394" v="255" actId="1076"/>
        <pc:sldMkLst>
          <pc:docMk/>
          <pc:sldMk cId="3681028634" sldId="281"/>
        </pc:sldMkLst>
        <pc:spChg chg="add mod">
          <ac:chgData name="Ryan Parker" userId="7ee766c9-27f8-4419-b20e-a9b26e408c04" providerId="ADAL" clId="{96AE7F45-CB9A-439D-A867-92B84FC17718}" dt="2024-08-13T09:02:26.394" v="255" actId="1076"/>
          <ac:spMkLst>
            <pc:docMk/>
            <pc:sldMk cId="3681028634" sldId="281"/>
            <ac:spMk id="3" creationId="{6111E9DA-A4B2-B4DE-97C4-554C0BA582D8}"/>
          </ac:spMkLst>
        </pc:spChg>
      </pc:sldChg>
      <pc:sldChg chg="add del">
        <pc:chgData name="Ryan Parker" userId="7ee766c9-27f8-4419-b20e-a9b26e408c04" providerId="ADAL" clId="{96AE7F45-CB9A-439D-A867-92B84FC17718}" dt="2024-08-13T08:52:46.086" v="68"/>
        <pc:sldMkLst>
          <pc:docMk/>
          <pc:sldMk cId="4282272083" sldId="281"/>
        </pc:sldMkLst>
      </pc:sldChg>
      <pc:sldChg chg="addSp modSp add mod modAnim">
        <pc:chgData name="Ryan Parker" userId="7ee766c9-27f8-4419-b20e-a9b26e408c04" providerId="ADAL" clId="{96AE7F45-CB9A-439D-A867-92B84FC17718}" dt="2024-08-13T09:07:21.849" v="317"/>
        <pc:sldMkLst>
          <pc:docMk/>
          <pc:sldMk cId="3441225163" sldId="282"/>
        </pc:sldMkLst>
        <pc:spChg chg="add mod">
          <ac:chgData name="Ryan Parker" userId="7ee766c9-27f8-4419-b20e-a9b26e408c04" providerId="ADAL" clId="{96AE7F45-CB9A-439D-A867-92B84FC17718}" dt="2024-08-13T09:07:11.580" v="315" actId="14100"/>
          <ac:spMkLst>
            <pc:docMk/>
            <pc:sldMk cId="3441225163" sldId="282"/>
            <ac:spMk id="3" creationId="{EF31BE00-C205-77FF-60CE-E9D48EF80E98}"/>
          </ac:spMkLst>
        </pc:spChg>
      </pc:sldChg>
      <pc:sldChg chg="add del">
        <pc:chgData name="Ryan Parker" userId="7ee766c9-27f8-4419-b20e-a9b26e408c04" providerId="ADAL" clId="{96AE7F45-CB9A-439D-A867-92B84FC17718}" dt="2024-08-13T09:08:01.610" v="326" actId="47"/>
        <pc:sldMkLst>
          <pc:docMk/>
          <pc:sldMk cId="1819653355" sldId="283"/>
        </pc:sldMkLst>
      </pc:sldChg>
      <pc:sldChg chg="addSp modSp add mod">
        <pc:chgData name="Ryan Parker" userId="7ee766c9-27f8-4419-b20e-a9b26e408c04" providerId="ADAL" clId="{96AE7F45-CB9A-439D-A867-92B84FC17718}" dt="2024-08-13T09:07:46.461" v="322" actId="1076"/>
        <pc:sldMkLst>
          <pc:docMk/>
          <pc:sldMk cId="527056253" sldId="284"/>
        </pc:sldMkLst>
        <pc:spChg chg="add mod">
          <ac:chgData name="Ryan Parker" userId="7ee766c9-27f8-4419-b20e-a9b26e408c04" providerId="ADAL" clId="{96AE7F45-CB9A-439D-A867-92B84FC17718}" dt="2024-08-13T09:07:46.461" v="322" actId="1076"/>
          <ac:spMkLst>
            <pc:docMk/>
            <pc:sldMk cId="527056253" sldId="284"/>
            <ac:spMk id="3" creationId="{D88CB176-7DD3-0131-2144-19046206F20B}"/>
          </ac:spMkLst>
        </pc:spChg>
      </pc:sldChg>
      <pc:sldChg chg="add ord">
        <pc:chgData name="Ryan Parker" userId="7ee766c9-27f8-4419-b20e-a9b26e408c04" providerId="ADAL" clId="{96AE7F45-CB9A-439D-A867-92B84FC17718}" dt="2024-08-13T09:08:00.383" v="325"/>
        <pc:sldMkLst>
          <pc:docMk/>
          <pc:sldMk cId="2748801241" sldId="285"/>
        </pc:sldMkLst>
      </pc:sldChg>
      <pc:sldMasterChg chg="del delSldLayout">
        <pc:chgData name="Ryan Parker" userId="7ee766c9-27f8-4419-b20e-a9b26e408c04" providerId="ADAL" clId="{96AE7F45-CB9A-439D-A867-92B84FC17718}" dt="2024-08-13T08:48:50.732" v="4" actId="47"/>
        <pc:sldMasterMkLst>
          <pc:docMk/>
          <pc:sldMasterMk cId="4059185235" sldId="2147483648"/>
        </pc:sldMasterMkLst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513836030" sldId="2147483649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3261975857" sldId="2147483650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1896684911" sldId="2147483651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4137215886" sldId="2147483652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3062547620" sldId="2147483653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2538843528" sldId="2147483654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656557814" sldId="2147483655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1872798837" sldId="2147483656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83062853" sldId="2147483657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4228812040" sldId="2147483658"/>
          </pc:sldLayoutMkLst>
        </pc:sldLayoutChg>
        <pc:sldLayoutChg chg="del">
          <pc:chgData name="Ryan Parker" userId="7ee766c9-27f8-4419-b20e-a9b26e408c04" providerId="ADAL" clId="{96AE7F45-CB9A-439D-A867-92B84FC17718}" dt="2024-08-13T08:48:50.732" v="4" actId="47"/>
          <pc:sldLayoutMkLst>
            <pc:docMk/>
            <pc:sldMasterMk cId="4059185235" sldId="2147483648"/>
            <pc:sldLayoutMk cId="1623729987" sldId="2147483659"/>
          </pc:sldLayoutMkLst>
        </pc:sldLayoutChg>
      </pc:sldMasterChg>
    </pc:docChg>
  </pc:docChgLst>
  <pc:docChgLst>
    <pc:chgData name="Ryan Parker" userId="7ee766c9-27f8-4419-b20e-a9b26e408c04" providerId="ADAL" clId="{498D14CE-0CFD-4718-BFEB-CB47946CF7A4}"/>
    <pc:docChg chg="custSel addSld delSld modSld">
      <pc:chgData name="Ryan Parker" userId="7ee766c9-27f8-4419-b20e-a9b26e408c04" providerId="ADAL" clId="{498D14CE-0CFD-4718-BFEB-CB47946CF7A4}" dt="2024-10-21T12:45:58.011" v="100" actId="1076"/>
      <pc:docMkLst>
        <pc:docMk/>
      </pc:docMkLst>
      <pc:sldChg chg="addSp delSp modSp mod delAnim">
        <pc:chgData name="Ryan Parker" userId="7ee766c9-27f8-4419-b20e-a9b26e408c04" providerId="ADAL" clId="{498D14CE-0CFD-4718-BFEB-CB47946CF7A4}" dt="2024-10-21T10:45:45.944" v="18" actId="1076"/>
        <pc:sldMkLst>
          <pc:docMk/>
          <pc:sldMk cId="849724426" sldId="288"/>
        </pc:sldMkLst>
        <pc:spChg chg="del">
          <ac:chgData name="Ryan Parker" userId="7ee766c9-27f8-4419-b20e-a9b26e408c04" providerId="ADAL" clId="{498D14CE-0CFD-4718-BFEB-CB47946CF7A4}" dt="2024-10-21T10:40:39.022" v="1" actId="478"/>
          <ac:spMkLst>
            <pc:docMk/>
            <pc:sldMk cId="849724426" sldId="288"/>
            <ac:spMk id="5" creationId="{A3239669-D42D-8D76-7060-1DC39DCA0101}"/>
          </ac:spMkLst>
        </pc:spChg>
        <pc:picChg chg="del">
          <ac:chgData name="Ryan Parker" userId="7ee766c9-27f8-4419-b20e-a9b26e408c04" providerId="ADAL" clId="{498D14CE-0CFD-4718-BFEB-CB47946CF7A4}" dt="2024-10-21T10:40:36.269" v="0" actId="478"/>
          <ac:picMkLst>
            <pc:docMk/>
            <pc:sldMk cId="849724426" sldId="288"/>
            <ac:picMk id="7" creationId="{63916F98-7320-EFC1-3774-FE756EF95869}"/>
          </ac:picMkLst>
        </pc:picChg>
        <pc:picChg chg="add mod">
          <ac:chgData name="Ryan Parker" userId="7ee766c9-27f8-4419-b20e-a9b26e408c04" providerId="ADAL" clId="{498D14CE-0CFD-4718-BFEB-CB47946CF7A4}" dt="2024-10-21T10:45:45.944" v="18" actId="1076"/>
          <ac:picMkLst>
            <pc:docMk/>
            <pc:sldMk cId="849724426" sldId="288"/>
            <ac:picMk id="1026" creationId="{621E257A-D837-480D-5ADA-E1576210FD5B}"/>
          </ac:picMkLst>
        </pc:picChg>
        <pc:picChg chg="add mod">
          <ac:chgData name="Ryan Parker" userId="7ee766c9-27f8-4419-b20e-a9b26e408c04" providerId="ADAL" clId="{498D14CE-0CFD-4718-BFEB-CB47946CF7A4}" dt="2024-10-21T10:45:43.336" v="17" actId="1076"/>
          <ac:picMkLst>
            <pc:docMk/>
            <pc:sldMk cId="849724426" sldId="288"/>
            <ac:picMk id="1028" creationId="{5CB5C283-0D8E-A8B0-3247-A93929CEB8E5}"/>
          </ac:picMkLst>
        </pc:picChg>
      </pc:sldChg>
      <pc:sldChg chg="del">
        <pc:chgData name="Ryan Parker" userId="7ee766c9-27f8-4419-b20e-a9b26e408c04" providerId="ADAL" clId="{498D14CE-0CFD-4718-BFEB-CB47946CF7A4}" dt="2024-10-21T10:41:44.006" v="3" actId="47"/>
        <pc:sldMkLst>
          <pc:docMk/>
          <pc:sldMk cId="3866948820" sldId="289"/>
        </pc:sldMkLst>
      </pc:sldChg>
      <pc:sldChg chg="del">
        <pc:chgData name="Ryan Parker" userId="7ee766c9-27f8-4419-b20e-a9b26e408c04" providerId="ADAL" clId="{498D14CE-0CFD-4718-BFEB-CB47946CF7A4}" dt="2024-10-21T10:41:44.375" v="4" actId="47"/>
        <pc:sldMkLst>
          <pc:docMk/>
          <pc:sldMk cId="3412074236" sldId="290"/>
        </pc:sldMkLst>
      </pc:sldChg>
      <pc:sldChg chg="del">
        <pc:chgData name="Ryan Parker" userId="7ee766c9-27f8-4419-b20e-a9b26e408c04" providerId="ADAL" clId="{498D14CE-0CFD-4718-BFEB-CB47946CF7A4}" dt="2024-10-21T10:41:44.760" v="5" actId="47"/>
        <pc:sldMkLst>
          <pc:docMk/>
          <pc:sldMk cId="3583925434" sldId="291"/>
        </pc:sldMkLst>
      </pc:sldChg>
      <pc:sldChg chg="del">
        <pc:chgData name="Ryan Parker" userId="7ee766c9-27f8-4419-b20e-a9b26e408c04" providerId="ADAL" clId="{498D14CE-0CFD-4718-BFEB-CB47946CF7A4}" dt="2024-10-21T10:41:45.139" v="6" actId="47"/>
        <pc:sldMkLst>
          <pc:docMk/>
          <pc:sldMk cId="3833041495" sldId="292"/>
        </pc:sldMkLst>
      </pc:sldChg>
      <pc:sldChg chg="del">
        <pc:chgData name="Ryan Parker" userId="7ee766c9-27f8-4419-b20e-a9b26e408c04" providerId="ADAL" clId="{498D14CE-0CFD-4718-BFEB-CB47946CF7A4}" dt="2024-10-21T10:41:47.629" v="7" actId="47"/>
        <pc:sldMkLst>
          <pc:docMk/>
          <pc:sldMk cId="2772538821" sldId="293"/>
        </pc:sldMkLst>
      </pc:sldChg>
      <pc:sldChg chg="addSp delSp modSp add mod">
        <pc:chgData name="Ryan Parker" userId="7ee766c9-27f8-4419-b20e-a9b26e408c04" providerId="ADAL" clId="{498D14CE-0CFD-4718-BFEB-CB47946CF7A4}" dt="2024-10-21T10:49:02.082" v="83" actId="20577"/>
        <pc:sldMkLst>
          <pc:docMk/>
          <pc:sldMk cId="2561658014" sldId="296"/>
        </pc:sldMkLst>
        <pc:spChg chg="add mod">
          <ac:chgData name="Ryan Parker" userId="7ee766c9-27f8-4419-b20e-a9b26e408c04" providerId="ADAL" clId="{498D14CE-0CFD-4718-BFEB-CB47946CF7A4}" dt="2024-10-21T10:46:33.877" v="30" actId="1076"/>
          <ac:spMkLst>
            <pc:docMk/>
            <pc:sldMk cId="2561658014" sldId="296"/>
            <ac:spMk id="3" creationId="{52A5E11A-537D-B510-8F1B-47629501D876}"/>
          </ac:spMkLst>
        </pc:spChg>
        <pc:spChg chg="add mod">
          <ac:chgData name="Ryan Parker" userId="7ee766c9-27f8-4419-b20e-a9b26e408c04" providerId="ADAL" clId="{498D14CE-0CFD-4718-BFEB-CB47946CF7A4}" dt="2024-10-21T10:49:02.082" v="83" actId="20577"/>
          <ac:spMkLst>
            <pc:docMk/>
            <pc:sldMk cId="2561658014" sldId="296"/>
            <ac:spMk id="6" creationId="{3DA33BAD-1B18-10D1-27A3-FCFBBB727C56}"/>
          </ac:spMkLst>
        </pc:spChg>
        <pc:picChg chg="add mod">
          <ac:chgData name="Ryan Parker" userId="7ee766c9-27f8-4419-b20e-a9b26e408c04" providerId="ADAL" clId="{498D14CE-0CFD-4718-BFEB-CB47946CF7A4}" dt="2024-10-21T10:46:57.269" v="37" actId="1076"/>
          <ac:picMkLst>
            <pc:docMk/>
            <pc:sldMk cId="2561658014" sldId="296"/>
            <ac:picMk id="4" creationId="{C81A39E7-C274-B36A-48D9-329B9AEF8D3F}"/>
          </ac:picMkLst>
        </pc:picChg>
        <pc:picChg chg="add mod">
          <ac:chgData name="Ryan Parker" userId="7ee766c9-27f8-4419-b20e-a9b26e408c04" providerId="ADAL" clId="{498D14CE-0CFD-4718-BFEB-CB47946CF7A4}" dt="2024-10-21T10:48:01.788" v="74" actId="1076"/>
          <ac:picMkLst>
            <pc:docMk/>
            <pc:sldMk cId="2561658014" sldId="296"/>
            <ac:picMk id="2050" creationId="{EC1765DD-9BA0-226C-126A-A1008FF0BED1}"/>
          </ac:picMkLst>
        </pc:picChg>
        <pc:picChg chg="add del mod">
          <ac:chgData name="Ryan Parker" userId="7ee766c9-27f8-4419-b20e-a9b26e408c04" providerId="ADAL" clId="{498D14CE-0CFD-4718-BFEB-CB47946CF7A4}" dt="2024-10-21T10:48:58.395" v="81" actId="478"/>
          <ac:picMkLst>
            <pc:docMk/>
            <pc:sldMk cId="2561658014" sldId="296"/>
            <ac:picMk id="2052" creationId="{E3509BB6-071B-B305-DC3E-B44CD7DB0F74}"/>
          </ac:picMkLst>
        </pc:picChg>
      </pc:sldChg>
      <pc:sldChg chg="add del">
        <pc:chgData name="Ryan Parker" userId="7ee766c9-27f8-4419-b20e-a9b26e408c04" providerId="ADAL" clId="{498D14CE-0CFD-4718-BFEB-CB47946CF7A4}" dt="2024-10-21T12:45:11.902" v="88" actId="47"/>
        <pc:sldMkLst>
          <pc:docMk/>
          <pc:sldMk cId="87099451" sldId="297"/>
        </pc:sldMkLst>
      </pc:sldChg>
      <pc:sldChg chg="addSp modSp add mod modAnim">
        <pc:chgData name="Ryan Parker" userId="7ee766c9-27f8-4419-b20e-a9b26e408c04" providerId="ADAL" clId="{498D14CE-0CFD-4718-BFEB-CB47946CF7A4}" dt="2024-10-21T12:31:46.709" v="86" actId="1076"/>
        <pc:sldMkLst>
          <pc:docMk/>
          <pc:sldMk cId="227544242" sldId="298"/>
        </pc:sldMkLst>
        <pc:picChg chg="add mod">
          <ac:chgData name="Ryan Parker" userId="7ee766c9-27f8-4419-b20e-a9b26e408c04" providerId="ADAL" clId="{498D14CE-0CFD-4718-BFEB-CB47946CF7A4}" dt="2024-10-21T12:31:46.709" v="86" actId="1076"/>
          <ac:picMkLst>
            <pc:docMk/>
            <pc:sldMk cId="227544242" sldId="298"/>
            <ac:picMk id="2" creationId="{77B2B115-9F37-F70D-1BA6-44EA63F97F29}"/>
          </ac:picMkLst>
        </pc:picChg>
      </pc:sldChg>
      <pc:sldChg chg="add del">
        <pc:chgData name="Ryan Parker" userId="7ee766c9-27f8-4419-b20e-a9b26e408c04" providerId="ADAL" clId="{498D14CE-0CFD-4718-BFEB-CB47946CF7A4}" dt="2024-10-21T10:41:54.270" v="10" actId="2696"/>
        <pc:sldMkLst>
          <pc:docMk/>
          <pc:sldMk cId="3198616090" sldId="298"/>
        </pc:sldMkLst>
      </pc:sldChg>
      <pc:sldChg chg="add del">
        <pc:chgData name="Ryan Parker" userId="7ee766c9-27f8-4419-b20e-a9b26e408c04" providerId="ADAL" clId="{498D14CE-0CFD-4718-BFEB-CB47946CF7A4}" dt="2024-10-21T12:45:11.469" v="87" actId="47"/>
        <pc:sldMkLst>
          <pc:docMk/>
          <pc:sldMk cId="152794291" sldId="299"/>
        </pc:sldMkLst>
      </pc:sldChg>
      <pc:sldChg chg="addSp delSp modSp add mod">
        <pc:chgData name="Ryan Parker" userId="7ee766c9-27f8-4419-b20e-a9b26e408c04" providerId="ADAL" clId="{498D14CE-0CFD-4718-BFEB-CB47946CF7A4}" dt="2024-10-21T12:45:58.011" v="100" actId="1076"/>
        <pc:sldMkLst>
          <pc:docMk/>
          <pc:sldMk cId="3065952082" sldId="299"/>
        </pc:sldMkLst>
        <pc:spChg chg="add mod">
          <ac:chgData name="Ryan Parker" userId="7ee766c9-27f8-4419-b20e-a9b26e408c04" providerId="ADAL" clId="{498D14CE-0CFD-4718-BFEB-CB47946CF7A4}" dt="2024-10-21T12:45:58.011" v="100" actId="1076"/>
          <ac:spMkLst>
            <pc:docMk/>
            <pc:sldMk cId="3065952082" sldId="299"/>
            <ac:spMk id="3" creationId="{AF373A58-0E6B-E144-0B85-EBA049CAEA1C}"/>
          </ac:spMkLst>
        </pc:spChg>
        <pc:spChg chg="del">
          <ac:chgData name="Ryan Parker" userId="7ee766c9-27f8-4419-b20e-a9b26e408c04" providerId="ADAL" clId="{498D14CE-0CFD-4718-BFEB-CB47946CF7A4}" dt="2024-10-21T12:45:21.840" v="90" actId="478"/>
          <ac:spMkLst>
            <pc:docMk/>
            <pc:sldMk cId="3065952082" sldId="299"/>
            <ac:spMk id="4" creationId="{9A37382E-4831-8068-6182-DA628A1583CE}"/>
          </ac:spMkLst>
        </pc:spChg>
      </pc:sldChg>
    </pc:docChg>
  </pc:docChgLst>
  <pc:docChgLst>
    <pc:chgData name="Ryan Parker" userId="7ee766c9-27f8-4419-b20e-a9b26e408c04" providerId="ADAL" clId="{6CB76F8F-A71E-4099-9BAC-7A55DD4ACEF2}"/>
    <pc:docChg chg="undo custSel addSld delSld modSld sldOrd">
      <pc:chgData name="Ryan Parker" userId="7ee766c9-27f8-4419-b20e-a9b26e408c04" providerId="ADAL" clId="{6CB76F8F-A71E-4099-9BAC-7A55DD4ACEF2}" dt="2024-10-02T10:24:14.215" v="319" actId="20577"/>
      <pc:docMkLst>
        <pc:docMk/>
      </pc:docMkLst>
      <pc:sldChg chg="add">
        <pc:chgData name="Ryan Parker" userId="7ee766c9-27f8-4419-b20e-a9b26e408c04" providerId="ADAL" clId="{6CB76F8F-A71E-4099-9BAC-7A55DD4ACEF2}" dt="2024-10-02T10:02:11.947" v="7"/>
        <pc:sldMkLst>
          <pc:docMk/>
          <pc:sldMk cId="3725273154" sldId="268"/>
        </pc:sldMkLst>
      </pc:sldChg>
      <pc:sldChg chg="modSp mod">
        <pc:chgData name="Ryan Parker" userId="7ee766c9-27f8-4419-b20e-a9b26e408c04" providerId="ADAL" clId="{6CB76F8F-A71E-4099-9BAC-7A55DD4ACEF2}" dt="2024-10-02T10:01:38.830" v="5" actId="20577"/>
        <pc:sldMkLst>
          <pc:docMk/>
          <pc:sldMk cId="2841843846" sldId="275"/>
        </pc:sldMkLst>
        <pc:spChg chg="mod">
          <ac:chgData name="Ryan Parker" userId="7ee766c9-27f8-4419-b20e-a9b26e408c04" providerId="ADAL" clId="{6CB76F8F-A71E-4099-9BAC-7A55DD4ACEF2}" dt="2024-10-02T10:01:38.830" v="5" actId="20577"/>
          <ac:spMkLst>
            <pc:docMk/>
            <pc:sldMk cId="2841843846" sldId="275"/>
            <ac:spMk id="5" creationId="{D08E6C7A-FE4A-5A18-73B3-96D6347E4855}"/>
          </ac:spMkLst>
        </pc:spChg>
      </pc:sldChg>
      <pc:sldChg chg="addSp delSp modSp mod">
        <pc:chgData name="Ryan Parker" userId="7ee766c9-27f8-4419-b20e-a9b26e408c04" providerId="ADAL" clId="{6CB76F8F-A71E-4099-9BAC-7A55DD4ACEF2}" dt="2024-10-02T10:08:28.803" v="47" actId="1076"/>
        <pc:sldMkLst>
          <pc:docMk/>
          <pc:sldMk cId="3943233272" sldId="277"/>
        </pc:sldMkLst>
        <pc:spChg chg="del">
          <ac:chgData name="Ryan Parker" userId="7ee766c9-27f8-4419-b20e-a9b26e408c04" providerId="ADAL" clId="{6CB76F8F-A71E-4099-9BAC-7A55DD4ACEF2}" dt="2024-10-02T10:02:17.107" v="9" actId="478"/>
          <ac:spMkLst>
            <pc:docMk/>
            <pc:sldMk cId="3943233272" sldId="277"/>
            <ac:spMk id="3" creationId="{ECE90F96-3682-0734-A822-4917FA1E8AB9}"/>
          </ac:spMkLst>
        </pc:spChg>
        <pc:spChg chg="add mod">
          <ac:chgData name="Ryan Parker" userId="7ee766c9-27f8-4419-b20e-a9b26e408c04" providerId="ADAL" clId="{6CB76F8F-A71E-4099-9BAC-7A55DD4ACEF2}" dt="2024-10-02T10:08:28.803" v="47" actId="1076"/>
          <ac:spMkLst>
            <pc:docMk/>
            <pc:sldMk cId="3943233272" sldId="277"/>
            <ac:spMk id="4" creationId="{61AD2C80-A3B5-EAC0-13D8-FDE78DA20CBE}"/>
          </ac:spMkLst>
        </pc:spChg>
      </pc:sldChg>
      <pc:sldChg chg="del">
        <pc:chgData name="Ryan Parker" userId="7ee766c9-27f8-4419-b20e-a9b26e408c04" providerId="ADAL" clId="{6CB76F8F-A71E-4099-9BAC-7A55DD4ACEF2}" dt="2024-10-02T10:02:19.310" v="10" actId="47"/>
        <pc:sldMkLst>
          <pc:docMk/>
          <pc:sldMk cId="3449560718" sldId="289"/>
        </pc:sldMkLst>
      </pc:sldChg>
      <pc:sldChg chg="addSp modSp add mod">
        <pc:chgData name="Ryan Parker" userId="7ee766c9-27f8-4419-b20e-a9b26e408c04" providerId="ADAL" clId="{6CB76F8F-A71E-4099-9BAC-7A55DD4ACEF2}" dt="2024-10-02T10:11:10.208" v="119" actId="1076"/>
        <pc:sldMkLst>
          <pc:docMk/>
          <pc:sldMk cId="3579614205" sldId="289"/>
        </pc:sldMkLst>
        <pc:spChg chg="add mod">
          <ac:chgData name="Ryan Parker" userId="7ee766c9-27f8-4419-b20e-a9b26e408c04" providerId="ADAL" clId="{6CB76F8F-A71E-4099-9BAC-7A55DD4ACEF2}" dt="2024-10-02T10:11:10.208" v="119" actId="1076"/>
          <ac:spMkLst>
            <pc:docMk/>
            <pc:sldMk cId="3579614205" sldId="289"/>
            <ac:spMk id="3" creationId="{FAF33E92-A2BB-BED0-22E8-E66AAAB86452}"/>
          </ac:spMkLst>
        </pc:spChg>
      </pc:sldChg>
      <pc:sldChg chg="del">
        <pc:chgData name="Ryan Parker" userId="7ee766c9-27f8-4419-b20e-a9b26e408c04" providerId="ADAL" clId="{6CB76F8F-A71E-4099-9BAC-7A55DD4ACEF2}" dt="2024-10-02T10:02:20.082" v="11" actId="47"/>
        <pc:sldMkLst>
          <pc:docMk/>
          <pc:sldMk cId="3227959560" sldId="290"/>
        </pc:sldMkLst>
      </pc:sldChg>
      <pc:sldChg chg="addSp modSp add mod">
        <pc:chgData name="Ryan Parker" userId="7ee766c9-27f8-4419-b20e-a9b26e408c04" providerId="ADAL" clId="{6CB76F8F-A71E-4099-9BAC-7A55DD4ACEF2}" dt="2024-10-02T10:12:06.510" v="160" actId="20577"/>
        <pc:sldMkLst>
          <pc:docMk/>
          <pc:sldMk cId="4086305014" sldId="290"/>
        </pc:sldMkLst>
        <pc:spChg chg="add mod">
          <ac:chgData name="Ryan Parker" userId="7ee766c9-27f8-4419-b20e-a9b26e408c04" providerId="ADAL" clId="{6CB76F8F-A71E-4099-9BAC-7A55DD4ACEF2}" dt="2024-10-02T10:12:06.510" v="160" actId="20577"/>
          <ac:spMkLst>
            <pc:docMk/>
            <pc:sldMk cId="4086305014" sldId="290"/>
            <ac:spMk id="3" creationId="{0E3C4029-07A7-2597-6F1F-BFF1FD1CB348}"/>
          </ac:spMkLst>
        </pc:spChg>
      </pc:sldChg>
      <pc:sldChg chg="del">
        <pc:chgData name="Ryan Parker" userId="7ee766c9-27f8-4419-b20e-a9b26e408c04" providerId="ADAL" clId="{6CB76F8F-A71E-4099-9BAC-7A55DD4ACEF2}" dt="2024-10-02T10:02:21.718" v="12" actId="47"/>
        <pc:sldMkLst>
          <pc:docMk/>
          <pc:sldMk cId="1731678961" sldId="291"/>
        </pc:sldMkLst>
      </pc:sldChg>
      <pc:sldChg chg="addSp modSp add mod">
        <pc:chgData name="Ryan Parker" userId="7ee766c9-27f8-4419-b20e-a9b26e408c04" providerId="ADAL" clId="{6CB76F8F-A71E-4099-9BAC-7A55DD4ACEF2}" dt="2024-10-02T10:13:12.121" v="191" actId="20577"/>
        <pc:sldMkLst>
          <pc:docMk/>
          <pc:sldMk cId="3636816550" sldId="291"/>
        </pc:sldMkLst>
        <pc:spChg chg="add mod">
          <ac:chgData name="Ryan Parker" userId="7ee766c9-27f8-4419-b20e-a9b26e408c04" providerId="ADAL" clId="{6CB76F8F-A71E-4099-9BAC-7A55DD4ACEF2}" dt="2024-10-02T10:13:12.121" v="191" actId="20577"/>
          <ac:spMkLst>
            <pc:docMk/>
            <pc:sldMk cId="3636816550" sldId="291"/>
            <ac:spMk id="3" creationId="{5AD0B838-8430-B359-8E9F-F188F96D5098}"/>
          </ac:spMkLst>
        </pc:spChg>
      </pc:sldChg>
      <pc:sldChg chg="del">
        <pc:chgData name="Ryan Parker" userId="7ee766c9-27f8-4419-b20e-a9b26e408c04" providerId="ADAL" clId="{6CB76F8F-A71E-4099-9BAC-7A55DD4ACEF2}" dt="2024-10-02T10:02:22.823" v="13" actId="47"/>
        <pc:sldMkLst>
          <pc:docMk/>
          <pc:sldMk cId="1760277692" sldId="292"/>
        </pc:sldMkLst>
      </pc:sldChg>
      <pc:sldChg chg="addSp modSp add mod">
        <pc:chgData name="Ryan Parker" userId="7ee766c9-27f8-4419-b20e-a9b26e408c04" providerId="ADAL" clId="{6CB76F8F-A71E-4099-9BAC-7A55DD4ACEF2}" dt="2024-10-02T10:14:14.455" v="238" actId="14100"/>
        <pc:sldMkLst>
          <pc:docMk/>
          <pc:sldMk cId="3846261331" sldId="292"/>
        </pc:sldMkLst>
        <pc:spChg chg="add mod">
          <ac:chgData name="Ryan Parker" userId="7ee766c9-27f8-4419-b20e-a9b26e408c04" providerId="ADAL" clId="{6CB76F8F-A71E-4099-9BAC-7A55DD4ACEF2}" dt="2024-10-02T10:14:14.455" v="238" actId="14100"/>
          <ac:spMkLst>
            <pc:docMk/>
            <pc:sldMk cId="3846261331" sldId="292"/>
            <ac:spMk id="3" creationId="{89DAE09B-6150-416F-4AD3-CE0730E36F97}"/>
          </ac:spMkLst>
        </pc:spChg>
      </pc:sldChg>
      <pc:sldChg chg="addSp modSp add mod">
        <pc:chgData name="Ryan Parker" userId="7ee766c9-27f8-4419-b20e-a9b26e408c04" providerId="ADAL" clId="{6CB76F8F-A71E-4099-9BAC-7A55DD4ACEF2}" dt="2024-10-02T10:20:16.028" v="302" actId="20577"/>
        <pc:sldMkLst>
          <pc:docMk/>
          <pc:sldMk cId="53769396" sldId="293"/>
        </pc:sldMkLst>
        <pc:spChg chg="add mod">
          <ac:chgData name="Ryan Parker" userId="7ee766c9-27f8-4419-b20e-a9b26e408c04" providerId="ADAL" clId="{6CB76F8F-A71E-4099-9BAC-7A55DD4ACEF2}" dt="2024-10-02T10:20:16.028" v="302" actId="20577"/>
          <ac:spMkLst>
            <pc:docMk/>
            <pc:sldMk cId="53769396" sldId="293"/>
            <ac:spMk id="3" creationId="{D6214393-3408-E75F-25A1-234C31228898}"/>
          </ac:spMkLst>
        </pc:spChg>
      </pc:sldChg>
      <pc:sldChg chg="del">
        <pc:chgData name="Ryan Parker" userId="7ee766c9-27f8-4419-b20e-a9b26e408c04" providerId="ADAL" clId="{6CB76F8F-A71E-4099-9BAC-7A55DD4ACEF2}" dt="2024-10-02T10:02:23.642" v="14" actId="47"/>
        <pc:sldMkLst>
          <pc:docMk/>
          <pc:sldMk cId="3545208741" sldId="293"/>
        </pc:sldMkLst>
      </pc:sldChg>
      <pc:sldChg chg="addSp modSp add mod">
        <pc:chgData name="Ryan Parker" userId="7ee766c9-27f8-4419-b20e-a9b26e408c04" providerId="ADAL" clId="{6CB76F8F-A71E-4099-9BAC-7A55DD4ACEF2}" dt="2024-10-02T10:24:14.215" v="319" actId="20577"/>
        <pc:sldMkLst>
          <pc:docMk/>
          <pc:sldMk cId="2518020309" sldId="294"/>
        </pc:sldMkLst>
        <pc:spChg chg="add mod">
          <ac:chgData name="Ryan Parker" userId="7ee766c9-27f8-4419-b20e-a9b26e408c04" providerId="ADAL" clId="{6CB76F8F-A71E-4099-9BAC-7A55DD4ACEF2}" dt="2024-10-02T10:24:14.215" v="319" actId="20577"/>
          <ac:spMkLst>
            <pc:docMk/>
            <pc:sldMk cId="2518020309" sldId="294"/>
            <ac:spMk id="3" creationId="{B5C6BA58-4053-A454-9208-114ECAA1C5FE}"/>
          </ac:spMkLst>
        </pc:spChg>
      </pc:sldChg>
      <pc:sldChg chg="del">
        <pc:chgData name="Ryan Parker" userId="7ee766c9-27f8-4419-b20e-a9b26e408c04" providerId="ADAL" clId="{6CB76F8F-A71E-4099-9BAC-7A55DD4ACEF2}" dt="2024-10-02T10:02:25.464" v="15" actId="47"/>
        <pc:sldMkLst>
          <pc:docMk/>
          <pc:sldMk cId="3043719199" sldId="294"/>
        </pc:sldMkLst>
      </pc:sldChg>
      <pc:sldChg chg="addSp modSp add mod ord">
        <pc:chgData name="Ryan Parker" userId="7ee766c9-27f8-4419-b20e-a9b26e408c04" providerId="ADAL" clId="{6CB76F8F-A71E-4099-9BAC-7A55DD4ACEF2}" dt="2024-10-02T10:19:40.749" v="287" actId="1076"/>
        <pc:sldMkLst>
          <pc:docMk/>
          <pc:sldMk cId="148798301" sldId="295"/>
        </pc:sldMkLst>
        <pc:spChg chg="add mod">
          <ac:chgData name="Ryan Parker" userId="7ee766c9-27f8-4419-b20e-a9b26e408c04" providerId="ADAL" clId="{6CB76F8F-A71E-4099-9BAC-7A55DD4ACEF2}" dt="2024-10-02T10:19:26.095" v="284" actId="20577"/>
          <ac:spMkLst>
            <pc:docMk/>
            <pc:sldMk cId="148798301" sldId="295"/>
            <ac:spMk id="3" creationId="{63212931-1946-899B-1440-1DD53EA7CAC6}"/>
          </ac:spMkLst>
        </pc:spChg>
        <pc:grpChg chg="add mod">
          <ac:chgData name="Ryan Parker" userId="7ee766c9-27f8-4419-b20e-a9b26e408c04" providerId="ADAL" clId="{6CB76F8F-A71E-4099-9BAC-7A55DD4ACEF2}" dt="2024-10-02T10:19:40.749" v="287" actId="1076"/>
          <ac:grpSpMkLst>
            <pc:docMk/>
            <pc:sldMk cId="148798301" sldId="295"/>
            <ac:grpSpMk id="4" creationId="{0DF58D95-AC8F-CD28-D48D-ED8BBC59256E}"/>
          </ac:grpSpMkLst>
        </pc:grpChg>
        <pc:picChg chg="mod">
          <ac:chgData name="Ryan Parker" userId="7ee766c9-27f8-4419-b20e-a9b26e408c04" providerId="ADAL" clId="{6CB76F8F-A71E-4099-9BAC-7A55DD4ACEF2}" dt="2024-10-02T10:18:15.655" v="256"/>
          <ac:picMkLst>
            <pc:docMk/>
            <pc:sldMk cId="148798301" sldId="295"/>
            <ac:picMk id="5" creationId="{82475F33-8CC7-C20F-9404-278B5435ABD4}"/>
          </ac:picMkLst>
        </pc:picChg>
        <pc:picChg chg="mod">
          <ac:chgData name="Ryan Parker" userId="7ee766c9-27f8-4419-b20e-a9b26e408c04" providerId="ADAL" clId="{6CB76F8F-A71E-4099-9BAC-7A55DD4ACEF2}" dt="2024-10-02T10:18:15.655" v="256"/>
          <ac:picMkLst>
            <pc:docMk/>
            <pc:sldMk cId="148798301" sldId="295"/>
            <ac:picMk id="6" creationId="{ACF3F0ED-4605-5D0E-D4E5-251C18829986}"/>
          </ac:picMkLst>
        </pc:picChg>
      </pc:sldChg>
      <pc:sldChg chg="add del">
        <pc:chgData name="Ryan Parker" userId="7ee766c9-27f8-4419-b20e-a9b26e408c04" providerId="ADAL" clId="{6CB76F8F-A71E-4099-9BAC-7A55DD4ACEF2}" dt="2024-10-02T10:02:13.520" v="8" actId="47"/>
        <pc:sldMkLst>
          <pc:docMk/>
          <pc:sldMk cId="2553351540" sldId="295"/>
        </pc:sldMkLst>
      </pc:sldChg>
    </pc:docChg>
  </pc:docChgLst>
  <pc:docChgLst>
    <pc:chgData name="Ryan Parker" userId="7ee766c9-27f8-4419-b20e-a9b26e408c04" providerId="ADAL" clId="{7E577F53-D7FD-4E56-9CF3-BE2D99FB0F5E}"/>
    <pc:docChg chg="undo custSel addSld delSld modSld sldOrd">
      <pc:chgData name="Ryan Parker" userId="7ee766c9-27f8-4419-b20e-a9b26e408c04" providerId="ADAL" clId="{7E577F53-D7FD-4E56-9CF3-BE2D99FB0F5E}" dt="2024-10-14T10:18:19.332" v="120" actId="1076"/>
      <pc:docMkLst>
        <pc:docMk/>
      </pc:docMkLst>
      <pc:sldChg chg="del">
        <pc:chgData name="Ryan Parker" userId="7ee766c9-27f8-4419-b20e-a9b26e408c04" providerId="ADAL" clId="{7E577F53-D7FD-4E56-9CF3-BE2D99FB0F5E}" dt="2024-10-11T10:48:26.850" v="10" actId="47"/>
        <pc:sldMkLst>
          <pc:docMk/>
          <pc:sldMk cId="3725273154" sldId="268"/>
        </pc:sldMkLst>
      </pc:sldChg>
      <pc:sldChg chg="del">
        <pc:chgData name="Ryan Parker" userId="7ee766c9-27f8-4419-b20e-a9b26e408c04" providerId="ADAL" clId="{7E577F53-D7FD-4E56-9CF3-BE2D99FB0F5E}" dt="2024-10-11T10:48:26.432" v="9" actId="47"/>
        <pc:sldMkLst>
          <pc:docMk/>
          <pc:sldMk cId="3477783019" sldId="269"/>
        </pc:sldMkLst>
      </pc:sldChg>
      <pc:sldChg chg="del">
        <pc:chgData name="Ryan Parker" userId="7ee766c9-27f8-4419-b20e-a9b26e408c04" providerId="ADAL" clId="{7E577F53-D7FD-4E56-9CF3-BE2D99FB0F5E}" dt="2024-10-11T10:48:27.521" v="11" actId="47"/>
        <pc:sldMkLst>
          <pc:docMk/>
          <pc:sldMk cId="3749480342" sldId="270"/>
        </pc:sldMkLst>
      </pc:sldChg>
      <pc:sldChg chg="modSp mod">
        <pc:chgData name="Ryan Parker" userId="7ee766c9-27f8-4419-b20e-a9b26e408c04" providerId="ADAL" clId="{7E577F53-D7FD-4E56-9CF3-BE2D99FB0F5E}" dt="2024-10-11T10:48:22.294" v="5" actId="20577"/>
        <pc:sldMkLst>
          <pc:docMk/>
          <pc:sldMk cId="2841843846" sldId="275"/>
        </pc:sldMkLst>
        <pc:spChg chg="mod">
          <ac:chgData name="Ryan Parker" userId="7ee766c9-27f8-4419-b20e-a9b26e408c04" providerId="ADAL" clId="{7E577F53-D7FD-4E56-9CF3-BE2D99FB0F5E}" dt="2024-10-11T10:48:22.294" v="5" actId="20577"/>
          <ac:spMkLst>
            <pc:docMk/>
            <pc:sldMk cId="2841843846" sldId="275"/>
            <ac:spMk id="5" creationId="{D08E6C7A-FE4A-5A18-73B3-96D6347E4855}"/>
          </ac:spMkLst>
        </pc:spChg>
      </pc:sldChg>
      <pc:sldChg chg="addSp modSp mod modAnim">
        <pc:chgData name="Ryan Parker" userId="7ee766c9-27f8-4419-b20e-a9b26e408c04" providerId="ADAL" clId="{7E577F53-D7FD-4E56-9CF3-BE2D99FB0F5E}" dt="2024-10-11T10:54:20.041" v="52"/>
        <pc:sldMkLst>
          <pc:docMk/>
          <pc:sldMk cId="3943233272" sldId="277"/>
        </pc:sldMkLst>
        <pc:spChg chg="mod">
          <ac:chgData name="Ryan Parker" userId="7ee766c9-27f8-4419-b20e-a9b26e408c04" providerId="ADAL" clId="{7E577F53-D7FD-4E56-9CF3-BE2D99FB0F5E}" dt="2024-10-11T10:54:02.653" v="43" actId="21"/>
          <ac:spMkLst>
            <pc:docMk/>
            <pc:sldMk cId="3943233272" sldId="277"/>
            <ac:spMk id="3" creationId="{473805D1-6195-D7D5-3E97-1DF24FC430A2}"/>
          </ac:spMkLst>
        </pc:spChg>
        <pc:spChg chg="add mod">
          <ac:chgData name="Ryan Parker" userId="7ee766c9-27f8-4419-b20e-a9b26e408c04" providerId="ADAL" clId="{7E577F53-D7FD-4E56-9CF3-BE2D99FB0F5E}" dt="2024-10-11T10:54:16.854" v="51" actId="1076"/>
          <ac:spMkLst>
            <pc:docMk/>
            <pc:sldMk cId="3943233272" sldId="277"/>
            <ac:spMk id="6" creationId="{7C40D5B7-6705-4B60-56D0-CC8E1ADF0F9B}"/>
          </ac:spMkLst>
        </pc:spChg>
        <pc:picChg chg="add mod">
          <ac:chgData name="Ryan Parker" userId="7ee766c9-27f8-4419-b20e-a9b26e408c04" providerId="ADAL" clId="{7E577F53-D7FD-4E56-9CF3-BE2D99FB0F5E}" dt="2024-10-11T10:53:56.638" v="42" actId="1076"/>
          <ac:picMkLst>
            <pc:docMk/>
            <pc:sldMk cId="3943233272" sldId="277"/>
            <ac:picMk id="4" creationId="{042423E4-3F92-C974-7A19-FCDA9B0A6A43}"/>
          </ac:picMkLst>
        </pc:picChg>
      </pc:sldChg>
      <pc:sldChg chg="modSp add mod">
        <pc:chgData name="Ryan Parker" userId="7ee766c9-27f8-4419-b20e-a9b26e408c04" providerId="ADAL" clId="{7E577F53-D7FD-4E56-9CF3-BE2D99FB0F5E}" dt="2024-10-14T10:02:55.520" v="63" actId="1076"/>
        <pc:sldMkLst>
          <pc:docMk/>
          <pc:sldMk cId="4209536653" sldId="278"/>
        </pc:sldMkLst>
        <pc:spChg chg="mod">
          <ac:chgData name="Ryan Parker" userId="7ee766c9-27f8-4419-b20e-a9b26e408c04" providerId="ADAL" clId="{7E577F53-D7FD-4E56-9CF3-BE2D99FB0F5E}" dt="2024-10-14T10:02:55.520" v="63" actId="1076"/>
          <ac:spMkLst>
            <pc:docMk/>
            <pc:sldMk cId="4209536653" sldId="278"/>
            <ac:spMk id="3" creationId="{473805D1-6195-D7D5-3E97-1DF24FC430A2}"/>
          </ac:spMkLst>
        </pc:spChg>
      </pc:sldChg>
      <pc:sldChg chg="addSp modSp add mod">
        <pc:chgData name="Ryan Parker" userId="7ee766c9-27f8-4419-b20e-a9b26e408c04" providerId="ADAL" clId="{7E577F53-D7FD-4E56-9CF3-BE2D99FB0F5E}" dt="2024-10-14T10:04:53.725" v="77" actId="1076"/>
        <pc:sldMkLst>
          <pc:docMk/>
          <pc:sldMk cId="290745363" sldId="279"/>
        </pc:sldMkLst>
        <pc:spChg chg="mod">
          <ac:chgData name="Ryan Parker" userId="7ee766c9-27f8-4419-b20e-a9b26e408c04" providerId="ADAL" clId="{7E577F53-D7FD-4E56-9CF3-BE2D99FB0F5E}" dt="2024-10-14T10:03:38.534" v="70" actId="14100"/>
          <ac:spMkLst>
            <pc:docMk/>
            <pc:sldMk cId="290745363" sldId="279"/>
            <ac:spMk id="3" creationId="{473805D1-6195-D7D5-3E97-1DF24FC430A2}"/>
          </ac:spMkLst>
        </pc:spChg>
        <pc:picChg chg="add mod">
          <ac:chgData name="Ryan Parker" userId="7ee766c9-27f8-4419-b20e-a9b26e408c04" providerId="ADAL" clId="{7E577F53-D7FD-4E56-9CF3-BE2D99FB0F5E}" dt="2024-10-14T10:04:53.725" v="77" actId="1076"/>
          <ac:picMkLst>
            <pc:docMk/>
            <pc:sldMk cId="290745363" sldId="279"/>
            <ac:picMk id="4" creationId="{5BFEEA9B-A85E-0123-2DAC-40ED71FA714F}"/>
          </ac:picMkLst>
        </pc:picChg>
      </pc:sldChg>
      <pc:sldChg chg="addSp delSp modSp add mod">
        <pc:chgData name="Ryan Parker" userId="7ee766c9-27f8-4419-b20e-a9b26e408c04" providerId="ADAL" clId="{7E577F53-D7FD-4E56-9CF3-BE2D99FB0F5E}" dt="2024-10-14T10:11:10.204" v="93" actId="1076"/>
        <pc:sldMkLst>
          <pc:docMk/>
          <pc:sldMk cId="1074169519" sldId="280"/>
        </pc:sldMkLst>
        <pc:spChg chg="del">
          <ac:chgData name="Ryan Parker" userId="7ee766c9-27f8-4419-b20e-a9b26e408c04" providerId="ADAL" clId="{7E577F53-D7FD-4E56-9CF3-BE2D99FB0F5E}" dt="2024-10-14T10:10:48.293" v="83" actId="478"/>
          <ac:spMkLst>
            <pc:docMk/>
            <pc:sldMk cId="1074169519" sldId="280"/>
            <ac:spMk id="3" creationId="{473805D1-6195-D7D5-3E97-1DF24FC430A2}"/>
          </ac:spMkLst>
        </pc:spChg>
        <pc:spChg chg="add mod">
          <ac:chgData name="Ryan Parker" userId="7ee766c9-27f8-4419-b20e-a9b26e408c04" providerId="ADAL" clId="{7E577F53-D7FD-4E56-9CF3-BE2D99FB0F5E}" dt="2024-10-14T10:11:10.204" v="93" actId="1076"/>
          <ac:spMkLst>
            <pc:docMk/>
            <pc:sldMk cId="1074169519" sldId="280"/>
            <ac:spMk id="4" creationId="{92505737-9C1C-03FE-470D-1FD8274188A6}"/>
          </ac:spMkLst>
        </pc:spChg>
        <pc:picChg chg="add mod">
          <ac:chgData name="Ryan Parker" userId="7ee766c9-27f8-4419-b20e-a9b26e408c04" providerId="ADAL" clId="{7E577F53-D7FD-4E56-9CF3-BE2D99FB0F5E}" dt="2024-10-14T10:10:52.951" v="84" actId="1076"/>
          <ac:picMkLst>
            <pc:docMk/>
            <pc:sldMk cId="1074169519" sldId="280"/>
            <ac:picMk id="6" creationId="{C2790AB7-6491-91B4-40E1-22A295F62C8D}"/>
          </ac:picMkLst>
        </pc:picChg>
      </pc:sldChg>
      <pc:sldChg chg="add del">
        <pc:chgData name="Ryan Parker" userId="7ee766c9-27f8-4419-b20e-a9b26e408c04" providerId="ADAL" clId="{7E577F53-D7FD-4E56-9CF3-BE2D99FB0F5E}" dt="2024-10-14T10:16:29.686" v="111" actId="47"/>
        <pc:sldMkLst>
          <pc:docMk/>
          <pc:sldMk cId="188513787" sldId="281"/>
        </pc:sldMkLst>
      </pc:sldChg>
      <pc:sldChg chg="add del">
        <pc:chgData name="Ryan Parker" userId="7ee766c9-27f8-4419-b20e-a9b26e408c04" providerId="ADAL" clId="{7E577F53-D7FD-4E56-9CF3-BE2D99FB0F5E}" dt="2024-10-14T10:16:30.404" v="112" actId="47"/>
        <pc:sldMkLst>
          <pc:docMk/>
          <pc:sldMk cId="1859685766" sldId="282"/>
        </pc:sldMkLst>
      </pc:sldChg>
      <pc:sldChg chg="add del">
        <pc:chgData name="Ryan Parker" userId="7ee766c9-27f8-4419-b20e-a9b26e408c04" providerId="ADAL" clId="{7E577F53-D7FD-4E56-9CF3-BE2D99FB0F5E}" dt="2024-10-14T10:16:31.238" v="113" actId="47"/>
        <pc:sldMkLst>
          <pc:docMk/>
          <pc:sldMk cId="2586543093" sldId="283"/>
        </pc:sldMkLst>
      </pc:sldChg>
      <pc:sldChg chg="add del">
        <pc:chgData name="Ryan Parker" userId="7ee766c9-27f8-4419-b20e-a9b26e408c04" providerId="ADAL" clId="{7E577F53-D7FD-4E56-9CF3-BE2D99FB0F5E}" dt="2024-10-11T10:52:54.987" v="26"/>
        <pc:sldMkLst>
          <pc:docMk/>
          <pc:sldMk cId="2661087067" sldId="286"/>
        </pc:sldMkLst>
      </pc:sldChg>
      <pc:sldChg chg="del">
        <pc:chgData name="Ryan Parker" userId="7ee766c9-27f8-4419-b20e-a9b26e408c04" providerId="ADAL" clId="{7E577F53-D7FD-4E56-9CF3-BE2D99FB0F5E}" dt="2024-10-11T10:48:25.777" v="7" actId="47"/>
        <pc:sldMkLst>
          <pc:docMk/>
          <pc:sldMk cId="3738604893" sldId="287"/>
        </pc:sldMkLst>
      </pc:sldChg>
      <pc:sldChg chg="add del">
        <pc:chgData name="Ryan Parker" userId="7ee766c9-27f8-4419-b20e-a9b26e408c04" providerId="ADAL" clId="{7E577F53-D7FD-4E56-9CF3-BE2D99FB0F5E}" dt="2024-10-14T10:16:32.225" v="114" actId="47"/>
        <pc:sldMkLst>
          <pc:docMk/>
          <pc:sldMk cId="3892226774" sldId="287"/>
        </pc:sldMkLst>
      </pc:sldChg>
      <pc:sldChg chg="addSp delSp modSp add mod ord">
        <pc:chgData name="Ryan Parker" userId="7ee766c9-27f8-4419-b20e-a9b26e408c04" providerId="ADAL" clId="{7E577F53-D7FD-4E56-9CF3-BE2D99FB0F5E}" dt="2024-10-14T10:18:19.332" v="120" actId="1076"/>
        <pc:sldMkLst>
          <pc:docMk/>
          <pc:sldMk cId="849724426" sldId="288"/>
        </pc:sldMkLst>
        <pc:spChg chg="add del mod">
          <ac:chgData name="Ryan Parker" userId="7ee766c9-27f8-4419-b20e-a9b26e408c04" providerId="ADAL" clId="{7E577F53-D7FD-4E56-9CF3-BE2D99FB0F5E}" dt="2024-10-14T10:18:19.332" v="120" actId="1076"/>
          <ac:spMkLst>
            <pc:docMk/>
            <pc:sldMk cId="849724426" sldId="288"/>
            <ac:spMk id="3" creationId="{473805D1-6195-D7D5-3E97-1DF24FC430A2}"/>
          </ac:spMkLst>
        </pc:spChg>
        <pc:picChg chg="add mod">
          <ac:chgData name="Ryan Parker" userId="7ee766c9-27f8-4419-b20e-a9b26e408c04" providerId="ADAL" clId="{7E577F53-D7FD-4E56-9CF3-BE2D99FB0F5E}" dt="2024-10-14T10:18:19.332" v="120" actId="1076"/>
          <ac:picMkLst>
            <pc:docMk/>
            <pc:sldMk cId="849724426" sldId="288"/>
            <ac:picMk id="4" creationId="{735E3F04-CF14-B0B3-D595-850A40AEF7E6}"/>
          </ac:picMkLst>
        </pc:picChg>
      </pc:sldChg>
      <pc:sldChg chg="del">
        <pc:chgData name="Ryan Parker" userId="7ee766c9-27f8-4419-b20e-a9b26e408c04" providerId="ADAL" clId="{7E577F53-D7FD-4E56-9CF3-BE2D99FB0F5E}" dt="2024-10-11T10:48:26.132" v="8" actId="47"/>
        <pc:sldMkLst>
          <pc:docMk/>
          <pc:sldMk cId="1517522383" sldId="288"/>
        </pc:sldMkLst>
      </pc:sldChg>
      <pc:sldChg chg="del">
        <pc:chgData name="Ryan Parker" userId="7ee766c9-27f8-4419-b20e-a9b26e408c04" providerId="ADAL" clId="{7E577F53-D7FD-4E56-9CF3-BE2D99FB0F5E}" dt="2024-10-11T10:48:33.879" v="16" actId="47"/>
        <pc:sldMkLst>
          <pc:docMk/>
          <pc:sldMk cId="2295441162" sldId="289"/>
        </pc:sldMkLst>
      </pc:sldChg>
      <pc:sldChg chg="del">
        <pc:chgData name="Ryan Parker" userId="7ee766c9-27f8-4419-b20e-a9b26e408c04" providerId="ADAL" clId="{7E577F53-D7FD-4E56-9CF3-BE2D99FB0F5E}" dt="2024-10-11T10:48:34.280" v="17" actId="47"/>
        <pc:sldMkLst>
          <pc:docMk/>
          <pc:sldMk cId="4293256668" sldId="291"/>
        </pc:sldMkLst>
      </pc:sldChg>
      <pc:sldChg chg="del">
        <pc:chgData name="Ryan Parker" userId="7ee766c9-27f8-4419-b20e-a9b26e408c04" providerId="ADAL" clId="{7E577F53-D7FD-4E56-9CF3-BE2D99FB0F5E}" dt="2024-10-11T10:48:34.951" v="18" actId="47"/>
        <pc:sldMkLst>
          <pc:docMk/>
          <pc:sldMk cId="3446853130" sldId="292"/>
        </pc:sldMkLst>
      </pc:sldChg>
      <pc:sldChg chg="del">
        <pc:chgData name="Ryan Parker" userId="7ee766c9-27f8-4419-b20e-a9b26e408c04" providerId="ADAL" clId="{7E577F53-D7FD-4E56-9CF3-BE2D99FB0F5E}" dt="2024-10-11T10:48:35.284" v="19" actId="47"/>
        <pc:sldMkLst>
          <pc:docMk/>
          <pc:sldMk cId="2301052546" sldId="293"/>
        </pc:sldMkLst>
      </pc:sldChg>
    </pc:docChg>
  </pc:docChgLst>
  <pc:docChgLst>
    <pc:chgData name="Hannah Puddefoot" userId="e428fa1b-cf7d-43f6-a9d0-3d1ff342a9eb" providerId="ADAL" clId="{7C43E48F-1AE4-4576-963C-C864FEBC8B9C}"/>
    <pc:docChg chg="modSld modMainMaster">
      <pc:chgData name="Hannah Puddefoot" userId="e428fa1b-cf7d-43f6-a9d0-3d1ff342a9eb" providerId="ADAL" clId="{7C43E48F-1AE4-4576-963C-C864FEBC8B9C}" dt="2024-12-06T15:51:10.961" v="4"/>
      <pc:docMkLst>
        <pc:docMk/>
      </pc:docMkLst>
      <pc:sldChg chg="addSp modSp mod setBg">
        <pc:chgData name="Hannah Puddefoot" userId="e428fa1b-cf7d-43f6-a9d0-3d1ff342a9eb" providerId="ADAL" clId="{7C43E48F-1AE4-4576-963C-C864FEBC8B9C}" dt="2024-12-06T15:51:10.961" v="4"/>
        <pc:sldMkLst>
          <pc:docMk/>
          <pc:sldMk cId="2841843846" sldId="275"/>
        </pc:sldMkLst>
        <pc:spChg chg="mod">
          <ac:chgData name="Hannah Puddefoot" userId="e428fa1b-cf7d-43f6-a9d0-3d1ff342a9eb" providerId="ADAL" clId="{7C43E48F-1AE4-4576-963C-C864FEBC8B9C}" dt="2024-12-06T15:51:03.735" v="2" actId="207"/>
          <ac:spMkLst>
            <pc:docMk/>
            <pc:sldMk cId="2841843846" sldId="275"/>
            <ac:spMk id="5" creationId="{D08E6C7A-FE4A-5A18-73B3-96D6347E4855}"/>
          </ac:spMkLst>
        </pc:spChg>
        <pc:picChg chg="add mod">
          <ac:chgData name="Hannah Puddefoot" userId="e428fa1b-cf7d-43f6-a9d0-3d1ff342a9eb" providerId="ADAL" clId="{7C43E48F-1AE4-4576-963C-C864FEBC8B9C}" dt="2024-12-06T15:50:44.449" v="0"/>
          <ac:picMkLst>
            <pc:docMk/>
            <pc:sldMk cId="2841843846" sldId="275"/>
            <ac:picMk id="2" creationId="{9BC2F1D1-3B12-E35A-0791-2C43D2A72A95}"/>
          </ac:picMkLst>
        </pc:picChg>
      </pc:sldChg>
      <pc:sldChg chg="addSp modSp modAnim">
        <pc:chgData name="Hannah Puddefoot" userId="e428fa1b-cf7d-43f6-a9d0-3d1ff342a9eb" providerId="ADAL" clId="{7C43E48F-1AE4-4576-963C-C864FEBC8B9C}" dt="2024-12-06T15:50:56.299" v="1"/>
        <pc:sldMkLst>
          <pc:docMk/>
          <pc:sldMk cId="2145085574" sldId="295"/>
        </pc:sldMkLst>
        <pc:picChg chg="add mod">
          <ac:chgData name="Hannah Puddefoot" userId="e428fa1b-cf7d-43f6-a9d0-3d1ff342a9eb" providerId="ADAL" clId="{7C43E48F-1AE4-4576-963C-C864FEBC8B9C}" dt="2024-12-06T15:50:56.299" v="1"/>
          <ac:picMkLst>
            <pc:docMk/>
            <pc:sldMk cId="2145085574" sldId="295"/>
            <ac:picMk id="2" creationId="{2DE7D560-578B-9153-4DD7-D197495CA12D}"/>
          </ac:picMkLst>
        </pc:picChg>
      </pc:sldChg>
      <pc:sldMasterChg chg="setBg modSldLayout">
        <pc:chgData name="Hannah Puddefoot" userId="e428fa1b-cf7d-43f6-a9d0-3d1ff342a9eb" providerId="ADAL" clId="{7C43E48F-1AE4-4576-963C-C864FEBC8B9C}" dt="2024-12-06T15:51:10.961" v="4"/>
        <pc:sldMasterMkLst>
          <pc:docMk/>
          <pc:sldMasterMk cId="319655835" sldId="2147483660"/>
        </pc:sldMasterMkLst>
        <pc:sldLayoutChg chg="setBg">
          <pc:chgData name="Hannah Puddefoot" userId="e428fa1b-cf7d-43f6-a9d0-3d1ff342a9eb" providerId="ADAL" clId="{7C43E48F-1AE4-4576-963C-C864FEBC8B9C}" dt="2024-12-06T15:51:10.961" v="4"/>
          <pc:sldLayoutMkLst>
            <pc:docMk/>
            <pc:sldMasterMk cId="319655835" sldId="2147483660"/>
            <pc:sldLayoutMk cId="1615487939" sldId="2147483661"/>
          </pc:sldLayoutMkLst>
        </pc:sldLayoutChg>
        <pc:sldLayoutChg chg="setBg">
          <pc:chgData name="Hannah Puddefoot" userId="e428fa1b-cf7d-43f6-a9d0-3d1ff342a9eb" providerId="ADAL" clId="{7C43E48F-1AE4-4576-963C-C864FEBC8B9C}" dt="2024-12-06T15:51:10.961" v="4"/>
          <pc:sldLayoutMkLst>
            <pc:docMk/>
            <pc:sldMasterMk cId="319655835" sldId="2147483660"/>
            <pc:sldLayoutMk cId="1809319334" sldId="2147483662"/>
          </pc:sldLayoutMkLst>
        </pc:sldLayoutChg>
        <pc:sldLayoutChg chg="setBg">
          <pc:chgData name="Hannah Puddefoot" userId="e428fa1b-cf7d-43f6-a9d0-3d1ff342a9eb" providerId="ADAL" clId="{7C43E48F-1AE4-4576-963C-C864FEBC8B9C}" dt="2024-12-06T15:51:10.961" v="4"/>
          <pc:sldLayoutMkLst>
            <pc:docMk/>
            <pc:sldMasterMk cId="319655835" sldId="2147483660"/>
            <pc:sldLayoutMk cId="346714019" sldId="2147483663"/>
          </pc:sldLayoutMkLst>
        </pc:sldLayoutChg>
        <pc:sldLayoutChg chg="setBg">
          <pc:chgData name="Hannah Puddefoot" userId="e428fa1b-cf7d-43f6-a9d0-3d1ff342a9eb" providerId="ADAL" clId="{7C43E48F-1AE4-4576-963C-C864FEBC8B9C}" dt="2024-12-06T15:51:10.961" v="4"/>
          <pc:sldLayoutMkLst>
            <pc:docMk/>
            <pc:sldMasterMk cId="319655835" sldId="2147483660"/>
            <pc:sldLayoutMk cId="2968395936" sldId="2147483664"/>
          </pc:sldLayoutMkLst>
        </pc:sldLayoutChg>
        <pc:sldLayoutChg chg="setBg">
          <pc:chgData name="Hannah Puddefoot" userId="e428fa1b-cf7d-43f6-a9d0-3d1ff342a9eb" providerId="ADAL" clId="{7C43E48F-1AE4-4576-963C-C864FEBC8B9C}" dt="2024-12-06T15:51:10.961" v="4"/>
          <pc:sldLayoutMkLst>
            <pc:docMk/>
            <pc:sldMasterMk cId="319655835" sldId="2147483660"/>
            <pc:sldLayoutMk cId="1203183779" sldId="2147483665"/>
          </pc:sldLayoutMkLst>
        </pc:sldLayoutChg>
        <pc:sldLayoutChg chg="setBg">
          <pc:chgData name="Hannah Puddefoot" userId="e428fa1b-cf7d-43f6-a9d0-3d1ff342a9eb" providerId="ADAL" clId="{7C43E48F-1AE4-4576-963C-C864FEBC8B9C}" dt="2024-12-06T15:51:10.961" v="4"/>
          <pc:sldLayoutMkLst>
            <pc:docMk/>
            <pc:sldMasterMk cId="319655835" sldId="2147483660"/>
            <pc:sldLayoutMk cId="443406332" sldId="2147483666"/>
          </pc:sldLayoutMkLst>
        </pc:sldLayoutChg>
        <pc:sldLayoutChg chg="setBg">
          <pc:chgData name="Hannah Puddefoot" userId="e428fa1b-cf7d-43f6-a9d0-3d1ff342a9eb" providerId="ADAL" clId="{7C43E48F-1AE4-4576-963C-C864FEBC8B9C}" dt="2024-12-06T15:51:10.961" v="4"/>
          <pc:sldLayoutMkLst>
            <pc:docMk/>
            <pc:sldMasterMk cId="319655835" sldId="2147483660"/>
            <pc:sldLayoutMk cId="3116845003" sldId="2147483667"/>
          </pc:sldLayoutMkLst>
        </pc:sldLayoutChg>
        <pc:sldLayoutChg chg="setBg">
          <pc:chgData name="Hannah Puddefoot" userId="e428fa1b-cf7d-43f6-a9d0-3d1ff342a9eb" providerId="ADAL" clId="{7C43E48F-1AE4-4576-963C-C864FEBC8B9C}" dt="2024-12-06T15:51:10.961" v="4"/>
          <pc:sldLayoutMkLst>
            <pc:docMk/>
            <pc:sldMasterMk cId="319655835" sldId="2147483660"/>
            <pc:sldLayoutMk cId="871812027" sldId="2147483668"/>
          </pc:sldLayoutMkLst>
        </pc:sldLayoutChg>
        <pc:sldLayoutChg chg="setBg">
          <pc:chgData name="Hannah Puddefoot" userId="e428fa1b-cf7d-43f6-a9d0-3d1ff342a9eb" providerId="ADAL" clId="{7C43E48F-1AE4-4576-963C-C864FEBC8B9C}" dt="2024-12-06T15:51:10.961" v="4"/>
          <pc:sldLayoutMkLst>
            <pc:docMk/>
            <pc:sldMasterMk cId="319655835" sldId="2147483660"/>
            <pc:sldLayoutMk cId="1945997584" sldId="2147483669"/>
          </pc:sldLayoutMkLst>
        </pc:sldLayoutChg>
        <pc:sldLayoutChg chg="setBg">
          <pc:chgData name="Hannah Puddefoot" userId="e428fa1b-cf7d-43f6-a9d0-3d1ff342a9eb" providerId="ADAL" clId="{7C43E48F-1AE4-4576-963C-C864FEBC8B9C}" dt="2024-12-06T15:51:10.961" v="4"/>
          <pc:sldLayoutMkLst>
            <pc:docMk/>
            <pc:sldMasterMk cId="319655835" sldId="2147483660"/>
            <pc:sldLayoutMk cId="2642014572" sldId="2147483670"/>
          </pc:sldLayoutMkLst>
        </pc:sldLayoutChg>
        <pc:sldLayoutChg chg="setBg">
          <pc:chgData name="Hannah Puddefoot" userId="e428fa1b-cf7d-43f6-a9d0-3d1ff342a9eb" providerId="ADAL" clId="{7C43E48F-1AE4-4576-963C-C864FEBC8B9C}" dt="2024-12-06T15:51:10.961" v="4"/>
          <pc:sldLayoutMkLst>
            <pc:docMk/>
            <pc:sldMasterMk cId="319655835" sldId="2147483660"/>
            <pc:sldLayoutMk cId="1451488220" sldId="2147483671"/>
          </pc:sldLayoutMkLst>
        </pc:sldLayoutChg>
      </pc:sldMasterChg>
    </pc:docChg>
  </pc:docChgLst>
  <pc:docChgLst>
    <pc:chgData name="Ryan Parker" userId="7ee766c9-27f8-4419-b20e-a9b26e408c04" providerId="ADAL" clId="{71C5A55D-6A73-4F2C-A483-760D544DA3C6}"/>
    <pc:docChg chg="undo custSel addSld delSld modSld">
      <pc:chgData name="Ryan Parker" userId="7ee766c9-27f8-4419-b20e-a9b26e408c04" providerId="ADAL" clId="{71C5A55D-6A73-4F2C-A483-760D544DA3C6}" dt="2024-10-15T12:38:01.366" v="298" actId="1076"/>
      <pc:docMkLst>
        <pc:docMk/>
      </pc:docMkLst>
      <pc:sldChg chg="add">
        <pc:chgData name="Ryan Parker" userId="7ee766c9-27f8-4419-b20e-a9b26e408c04" providerId="ADAL" clId="{71C5A55D-6A73-4F2C-A483-760D544DA3C6}" dt="2024-10-15T12:37:43.775" v="295"/>
        <pc:sldMkLst>
          <pc:docMk/>
          <pc:sldMk cId="2850490962" sldId="265"/>
        </pc:sldMkLst>
      </pc:sldChg>
      <pc:sldChg chg="add">
        <pc:chgData name="Ryan Parker" userId="7ee766c9-27f8-4419-b20e-a9b26e408c04" providerId="ADAL" clId="{71C5A55D-6A73-4F2C-A483-760D544DA3C6}" dt="2024-10-15T12:37:43.775" v="295"/>
        <pc:sldMkLst>
          <pc:docMk/>
          <pc:sldMk cId="1874603749" sldId="267"/>
        </pc:sldMkLst>
      </pc:sldChg>
      <pc:sldChg chg="add">
        <pc:chgData name="Ryan Parker" userId="7ee766c9-27f8-4419-b20e-a9b26e408c04" providerId="ADAL" clId="{71C5A55D-6A73-4F2C-A483-760D544DA3C6}" dt="2024-10-15T12:37:43.775" v="295"/>
        <pc:sldMkLst>
          <pc:docMk/>
          <pc:sldMk cId="3725273154" sldId="268"/>
        </pc:sldMkLst>
      </pc:sldChg>
      <pc:sldChg chg="add">
        <pc:chgData name="Ryan Parker" userId="7ee766c9-27f8-4419-b20e-a9b26e408c04" providerId="ADAL" clId="{71C5A55D-6A73-4F2C-A483-760D544DA3C6}" dt="2024-10-15T12:37:43.775" v="295"/>
        <pc:sldMkLst>
          <pc:docMk/>
          <pc:sldMk cId="3477783019" sldId="269"/>
        </pc:sldMkLst>
      </pc:sldChg>
      <pc:sldChg chg="add">
        <pc:chgData name="Ryan Parker" userId="7ee766c9-27f8-4419-b20e-a9b26e408c04" providerId="ADAL" clId="{71C5A55D-6A73-4F2C-A483-760D544DA3C6}" dt="2024-10-15T12:37:43.775" v="295"/>
        <pc:sldMkLst>
          <pc:docMk/>
          <pc:sldMk cId="3749480342" sldId="270"/>
        </pc:sldMkLst>
      </pc:sldChg>
      <pc:sldChg chg="modSp mod">
        <pc:chgData name="Ryan Parker" userId="7ee766c9-27f8-4419-b20e-a9b26e408c04" providerId="ADAL" clId="{71C5A55D-6A73-4F2C-A483-760D544DA3C6}" dt="2024-10-15T12:01:34.075" v="7" actId="20577"/>
        <pc:sldMkLst>
          <pc:docMk/>
          <pc:sldMk cId="2841843846" sldId="275"/>
        </pc:sldMkLst>
        <pc:spChg chg="mod">
          <ac:chgData name="Ryan Parker" userId="7ee766c9-27f8-4419-b20e-a9b26e408c04" providerId="ADAL" clId="{71C5A55D-6A73-4F2C-A483-760D544DA3C6}" dt="2024-10-15T12:01:34.075" v="7" actId="20577"/>
          <ac:spMkLst>
            <pc:docMk/>
            <pc:sldMk cId="2841843846" sldId="275"/>
            <ac:spMk id="5" creationId="{D08E6C7A-FE4A-5A18-73B3-96D6347E4855}"/>
          </ac:spMkLst>
        </pc:spChg>
      </pc:sldChg>
      <pc:sldChg chg="del">
        <pc:chgData name="Ryan Parker" userId="7ee766c9-27f8-4419-b20e-a9b26e408c04" providerId="ADAL" clId="{71C5A55D-6A73-4F2C-A483-760D544DA3C6}" dt="2024-10-15T12:01:37.087" v="9" actId="47"/>
        <pc:sldMkLst>
          <pc:docMk/>
          <pc:sldMk cId="3943233272" sldId="277"/>
        </pc:sldMkLst>
      </pc:sldChg>
      <pc:sldChg chg="del">
        <pc:chgData name="Ryan Parker" userId="7ee766c9-27f8-4419-b20e-a9b26e408c04" providerId="ADAL" clId="{71C5A55D-6A73-4F2C-A483-760D544DA3C6}" dt="2024-10-15T12:01:37.919" v="10" actId="47"/>
        <pc:sldMkLst>
          <pc:docMk/>
          <pc:sldMk cId="4209536653" sldId="278"/>
        </pc:sldMkLst>
      </pc:sldChg>
      <pc:sldChg chg="del">
        <pc:chgData name="Ryan Parker" userId="7ee766c9-27f8-4419-b20e-a9b26e408c04" providerId="ADAL" clId="{71C5A55D-6A73-4F2C-A483-760D544DA3C6}" dt="2024-10-15T12:01:38.258" v="11" actId="47"/>
        <pc:sldMkLst>
          <pc:docMk/>
          <pc:sldMk cId="290745363" sldId="279"/>
        </pc:sldMkLst>
      </pc:sldChg>
      <pc:sldChg chg="del">
        <pc:chgData name="Ryan Parker" userId="7ee766c9-27f8-4419-b20e-a9b26e408c04" providerId="ADAL" clId="{71C5A55D-6A73-4F2C-A483-760D544DA3C6}" dt="2024-10-15T12:01:39.044" v="12" actId="47"/>
        <pc:sldMkLst>
          <pc:docMk/>
          <pc:sldMk cId="1074169519" sldId="280"/>
        </pc:sldMkLst>
      </pc:sldChg>
      <pc:sldChg chg="del">
        <pc:chgData name="Ryan Parker" userId="7ee766c9-27f8-4419-b20e-a9b26e408c04" providerId="ADAL" clId="{71C5A55D-6A73-4F2C-A483-760D544DA3C6}" dt="2024-10-15T12:01:36.655" v="8" actId="47"/>
        <pc:sldMkLst>
          <pc:docMk/>
          <pc:sldMk cId="2661087067" sldId="286"/>
        </pc:sldMkLst>
      </pc:sldChg>
      <pc:sldChg chg="addSp delSp modSp mod modAnim">
        <pc:chgData name="Ryan Parker" userId="7ee766c9-27f8-4419-b20e-a9b26e408c04" providerId="ADAL" clId="{71C5A55D-6A73-4F2C-A483-760D544DA3C6}" dt="2024-10-15T12:14:48.976" v="60" actId="1076"/>
        <pc:sldMkLst>
          <pc:docMk/>
          <pc:sldMk cId="849724426" sldId="288"/>
        </pc:sldMkLst>
        <pc:spChg chg="del">
          <ac:chgData name="Ryan Parker" userId="7ee766c9-27f8-4419-b20e-a9b26e408c04" providerId="ADAL" clId="{71C5A55D-6A73-4F2C-A483-760D544DA3C6}" dt="2024-10-15T12:01:42.167" v="13" actId="478"/>
          <ac:spMkLst>
            <pc:docMk/>
            <pc:sldMk cId="849724426" sldId="288"/>
            <ac:spMk id="3" creationId="{473805D1-6195-D7D5-3E97-1DF24FC430A2}"/>
          </ac:spMkLst>
        </pc:spChg>
        <pc:spChg chg="add mod">
          <ac:chgData name="Ryan Parker" userId="7ee766c9-27f8-4419-b20e-a9b26e408c04" providerId="ADAL" clId="{71C5A55D-6A73-4F2C-A483-760D544DA3C6}" dt="2024-10-15T12:14:42.085" v="58" actId="122"/>
          <ac:spMkLst>
            <pc:docMk/>
            <pc:sldMk cId="849724426" sldId="288"/>
            <ac:spMk id="5" creationId="{A3239669-D42D-8D76-7060-1DC39DCA0101}"/>
          </ac:spMkLst>
        </pc:spChg>
        <pc:picChg chg="del">
          <ac:chgData name="Ryan Parker" userId="7ee766c9-27f8-4419-b20e-a9b26e408c04" providerId="ADAL" clId="{71C5A55D-6A73-4F2C-A483-760D544DA3C6}" dt="2024-10-15T12:01:42.167" v="13" actId="478"/>
          <ac:picMkLst>
            <pc:docMk/>
            <pc:sldMk cId="849724426" sldId="288"/>
            <ac:picMk id="4" creationId="{735E3F04-CF14-B0B3-D595-850A40AEF7E6}"/>
          </ac:picMkLst>
        </pc:picChg>
        <pc:picChg chg="add mod modCrop">
          <ac:chgData name="Ryan Parker" userId="7ee766c9-27f8-4419-b20e-a9b26e408c04" providerId="ADAL" clId="{71C5A55D-6A73-4F2C-A483-760D544DA3C6}" dt="2024-10-15T12:14:48.976" v="60" actId="1076"/>
          <ac:picMkLst>
            <pc:docMk/>
            <pc:sldMk cId="849724426" sldId="288"/>
            <ac:picMk id="7" creationId="{63916F98-7320-EFC1-3774-FE756EF95869}"/>
          </ac:picMkLst>
        </pc:picChg>
      </pc:sldChg>
      <pc:sldChg chg="addSp delSp modSp add mod">
        <pc:chgData name="Ryan Parker" userId="7ee766c9-27f8-4419-b20e-a9b26e408c04" providerId="ADAL" clId="{71C5A55D-6A73-4F2C-A483-760D544DA3C6}" dt="2024-10-15T12:20:45.648" v="103" actId="1076"/>
        <pc:sldMkLst>
          <pc:docMk/>
          <pc:sldMk cId="3866948820" sldId="289"/>
        </pc:sldMkLst>
        <pc:spChg chg="add mod">
          <ac:chgData name="Ryan Parker" userId="7ee766c9-27f8-4419-b20e-a9b26e408c04" providerId="ADAL" clId="{71C5A55D-6A73-4F2C-A483-760D544DA3C6}" dt="2024-10-15T12:17:19.730" v="83" actId="404"/>
          <ac:spMkLst>
            <pc:docMk/>
            <pc:sldMk cId="3866948820" sldId="289"/>
            <ac:spMk id="3" creationId="{71C7DE6F-7693-4AEB-76FA-1F66CC32A065}"/>
          </ac:spMkLst>
        </pc:spChg>
        <pc:spChg chg="add del mod">
          <ac:chgData name="Ryan Parker" userId="7ee766c9-27f8-4419-b20e-a9b26e408c04" providerId="ADAL" clId="{71C5A55D-6A73-4F2C-A483-760D544DA3C6}" dt="2024-10-15T12:19:41.612" v="86" actId="478"/>
          <ac:spMkLst>
            <pc:docMk/>
            <pc:sldMk cId="3866948820" sldId="289"/>
            <ac:spMk id="5" creationId="{D499EB7D-091C-5147-90BF-6FFE0E14D6FF}"/>
          </ac:spMkLst>
        </pc:spChg>
        <pc:spChg chg="add">
          <ac:chgData name="Ryan Parker" userId="7ee766c9-27f8-4419-b20e-a9b26e408c04" providerId="ADAL" clId="{71C5A55D-6A73-4F2C-A483-760D544DA3C6}" dt="2024-10-15T12:19:42.245" v="87"/>
          <ac:spMkLst>
            <pc:docMk/>
            <pc:sldMk cId="3866948820" sldId="289"/>
            <ac:spMk id="6" creationId="{B820E157-02BA-C603-6938-DF511D139CD2}"/>
          </ac:spMkLst>
        </pc:spChg>
        <pc:spChg chg="add mod">
          <ac:chgData name="Ryan Parker" userId="7ee766c9-27f8-4419-b20e-a9b26e408c04" providerId="ADAL" clId="{71C5A55D-6A73-4F2C-A483-760D544DA3C6}" dt="2024-10-15T12:20:45.648" v="103" actId="1076"/>
          <ac:spMkLst>
            <pc:docMk/>
            <pc:sldMk cId="3866948820" sldId="289"/>
            <ac:spMk id="8" creationId="{B17E3217-30DE-B75B-BBE9-58A7DF051C13}"/>
          </ac:spMkLst>
        </pc:spChg>
        <pc:picChg chg="add mod">
          <ac:chgData name="Ryan Parker" userId="7ee766c9-27f8-4419-b20e-a9b26e408c04" providerId="ADAL" clId="{71C5A55D-6A73-4F2C-A483-760D544DA3C6}" dt="2024-10-15T12:17:15.918" v="82" actId="1076"/>
          <ac:picMkLst>
            <pc:docMk/>
            <pc:sldMk cId="3866948820" sldId="289"/>
            <ac:picMk id="1026" creationId="{B89638D5-2682-6BA9-61FB-693160B2EDE1}"/>
          </ac:picMkLst>
        </pc:picChg>
        <pc:picChg chg="add mod">
          <ac:chgData name="Ryan Parker" userId="7ee766c9-27f8-4419-b20e-a9b26e408c04" providerId="ADAL" clId="{71C5A55D-6A73-4F2C-A483-760D544DA3C6}" dt="2024-10-15T12:20:24.796" v="99" actId="14100"/>
          <ac:picMkLst>
            <pc:docMk/>
            <pc:sldMk cId="3866948820" sldId="289"/>
            <ac:picMk id="1030" creationId="{586A5DF7-D769-2B7C-597D-1E372EA16972}"/>
          </ac:picMkLst>
        </pc:picChg>
      </pc:sldChg>
      <pc:sldChg chg="addSp modSp add mod">
        <pc:chgData name="Ryan Parker" userId="7ee766c9-27f8-4419-b20e-a9b26e408c04" providerId="ADAL" clId="{71C5A55D-6A73-4F2C-A483-760D544DA3C6}" dt="2024-10-15T12:26:45.279" v="173" actId="1076"/>
        <pc:sldMkLst>
          <pc:docMk/>
          <pc:sldMk cId="3412074236" sldId="290"/>
        </pc:sldMkLst>
        <pc:spChg chg="add mod">
          <ac:chgData name="Ryan Parker" userId="7ee766c9-27f8-4419-b20e-a9b26e408c04" providerId="ADAL" clId="{71C5A55D-6A73-4F2C-A483-760D544DA3C6}" dt="2024-10-15T12:26:28.879" v="170" actId="20577"/>
          <ac:spMkLst>
            <pc:docMk/>
            <pc:sldMk cId="3412074236" sldId="290"/>
            <ac:spMk id="3" creationId="{6D7731FE-5743-16DB-742C-CE1D869EF671}"/>
          </ac:spMkLst>
        </pc:spChg>
        <pc:picChg chg="add mod">
          <ac:chgData name="Ryan Parker" userId="7ee766c9-27f8-4419-b20e-a9b26e408c04" providerId="ADAL" clId="{71C5A55D-6A73-4F2C-A483-760D544DA3C6}" dt="2024-10-15T12:26:45.279" v="173" actId="1076"/>
          <ac:picMkLst>
            <pc:docMk/>
            <pc:sldMk cId="3412074236" sldId="290"/>
            <ac:picMk id="5" creationId="{B90CF7EC-0756-9F1A-7A67-05AEF89DE736}"/>
          </ac:picMkLst>
        </pc:picChg>
      </pc:sldChg>
      <pc:sldChg chg="addSp modSp add mod">
        <pc:chgData name="Ryan Parker" userId="7ee766c9-27f8-4419-b20e-a9b26e408c04" providerId="ADAL" clId="{71C5A55D-6A73-4F2C-A483-760D544DA3C6}" dt="2024-10-15T12:29:59.771" v="202" actId="1076"/>
        <pc:sldMkLst>
          <pc:docMk/>
          <pc:sldMk cId="3583925434" sldId="291"/>
        </pc:sldMkLst>
        <pc:spChg chg="add mod">
          <ac:chgData name="Ryan Parker" userId="7ee766c9-27f8-4419-b20e-a9b26e408c04" providerId="ADAL" clId="{71C5A55D-6A73-4F2C-A483-760D544DA3C6}" dt="2024-10-15T12:29:28.926" v="191" actId="1076"/>
          <ac:spMkLst>
            <pc:docMk/>
            <pc:sldMk cId="3583925434" sldId="291"/>
            <ac:spMk id="3" creationId="{E8F35261-B3D3-7D66-8CCE-BF3A31C515C3}"/>
          </ac:spMkLst>
        </pc:spChg>
        <pc:picChg chg="add mod modCrop">
          <ac:chgData name="Ryan Parker" userId="7ee766c9-27f8-4419-b20e-a9b26e408c04" providerId="ADAL" clId="{71C5A55D-6A73-4F2C-A483-760D544DA3C6}" dt="2024-10-15T12:29:57.540" v="201" actId="1076"/>
          <ac:picMkLst>
            <pc:docMk/>
            <pc:sldMk cId="3583925434" sldId="291"/>
            <ac:picMk id="5" creationId="{D68B6EBE-E191-3ED1-A228-3633C7EB5E3F}"/>
          </ac:picMkLst>
        </pc:picChg>
        <pc:picChg chg="add mod">
          <ac:chgData name="Ryan Parker" userId="7ee766c9-27f8-4419-b20e-a9b26e408c04" providerId="ADAL" clId="{71C5A55D-6A73-4F2C-A483-760D544DA3C6}" dt="2024-10-15T12:29:59.771" v="202" actId="1076"/>
          <ac:picMkLst>
            <pc:docMk/>
            <pc:sldMk cId="3583925434" sldId="291"/>
            <ac:picMk id="7" creationId="{CD1FC820-6142-AD8A-C6D7-CB307BADAD17}"/>
          </ac:picMkLst>
        </pc:picChg>
      </pc:sldChg>
      <pc:sldChg chg="addSp modSp add mod">
        <pc:chgData name="Ryan Parker" userId="7ee766c9-27f8-4419-b20e-a9b26e408c04" providerId="ADAL" clId="{71C5A55D-6A73-4F2C-A483-760D544DA3C6}" dt="2024-10-15T12:31:04.528" v="227" actId="1076"/>
        <pc:sldMkLst>
          <pc:docMk/>
          <pc:sldMk cId="3833041495" sldId="292"/>
        </pc:sldMkLst>
        <pc:spChg chg="add mod">
          <ac:chgData name="Ryan Parker" userId="7ee766c9-27f8-4419-b20e-a9b26e408c04" providerId="ADAL" clId="{71C5A55D-6A73-4F2C-A483-760D544DA3C6}" dt="2024-10-15T12:30:45.521" v="224" actId="403"/>
          <ac:spMkLst>
            <pc:docMk/>
            <pc:sldMk cId="3833041495" sldId="292"/>
            <ac:spMk id="3" creationId="{ADB6C956-BB5B-072E-58E0-B18426454DC6}"/>
          </ac:spMkLst>
        </pc:spChg>
        <pc:picChg chg="add mod">
          <ac:chgData name="Ryan Parker" userId="7ee766c9-27f8-4419-b20e-a9b26e408c04" providerId="ADAL" clId="{71C5A55D-6A73-4F2C-A483-760D544DA3C6}" dt="2024-10-15T12:31:04.528" v="227" actId="1076"/>
          <ac:picMkLst>
            <pc:docMk/>
            <pc:sldMk cId="3833041495" sldId="292"/>
            <ac:picMk id="4" creationId="{1ECB1235-EBFB-3094-B634-EC411AEEC4E9}"/>
          </ac:picMkLst>
        </pc:picChg>
      </pc:sldChg>
      <pc:sldChg chg="addSp modSp add mod">
        <pc:chgData name="Ryan Parker" userId="7ee766c9-27f8-4419-b20e-a9b26e408c04" providerId="ADAL" clId="{71C5A55D-6A73-4F2C-A483-760D544DA3C6}" dt="2024-10-15T12:32:27.256" v="258" actId="20577"/>
        <pc:sldMkLst>
          <pc:docMk/>
          <pc:sldMk cId="2772538821" sldId="293"/>
        </pc:sldMkLst>
        <pc:spChg chg="add mod">
          <ac:chgData name="Ryan Parker" userId="7ee766c9-27f8-4419-b20e-a9b26e408c04" providerId="ADAL" clId="{71C5A55D-6A73-4F2C-A483-760D544DA3C6}" dt="2024-10-15T12:32:27.256" v="258" actId="20577"/>
          <ac:spMkLst>
            <pc:docMk/>
            <pc:sldMk cId="2772538821" sldId="293"/>
            <ac:spMk id="3" creationId="{68EC0D6C-5A4A-1FDB-55E2-5097B7FF45DF}"/>
          </ac:spMkLst>
        </pc:spChg>
      </pc:sldChg>
      <pc:sldChg chg="addSp delSp modSp add del mod">
        <pc:chgData name="Ryan Parker" userId="7ee766c9-27f8-4419-b20e-a9b26e408c04" providerId="ADAL" clId="{71C5A55D-6A73-4F2C-A483-760D544DA3C6}" dt="2024-10-15T12:37:47.719" v="296" actId="47"/>
        <pc:sldMkLst>
          <pc:docMk/>
          <pc:sldMk cId="3106786672" sldId="294"/>
        </pc:sldMkLst>
        <pc:spChg chg="add del mod">
          <ac:chgData name="Ryan Parker" userId="7ee766c9-27f8-4419-b20e-a9b26e408c04" providerId="ADAL" clId="{71C5A55D-6A73-4F2C-A483-760D544DA3C6}" dt="2024-10-15T12:37:12.448" v="294" actId="478"/>
          <ac:spMkLst>
            <pc:docMk/>
            <pc:sldMk cId="3106786672" sldId="294"/>
            <ac:spMk id="3" creationId="{4E2CBF90-F875-0BDE-07A3-3323EEC2BEF5}"/>
          </ac:spMkLst>
        </pc:spChg>
      </pc:sldChg>
      <pc:sldChg chg="addSp delSp modSp add mod">
        <pc:chgData name="Ryan Parker" userId="7ee766c9-27f8-4419-b20e-a9b26e408c04" providerId="ADAL" clId="{71C5A55D-6A73-4F2C-A483-760D544DA3C6}" dt="2024-10-15T12:38:01.366" v="298" actId="1076"/>
        <pc:sldMkLst>
          <pc:docMk/>
          <pc:sldMk cId="2145085574" sldId="295"/>
        </pc:sldMkLst>
        <pc:spChg chg="add del mod">
          <ac:chgData name="Ryan Parker" userId="7ee766c9-27f8-4419-b20e-a9b26e408c04" providerId="ADAL" clId="{71C5A55D-6A73-4F2C-A483-760D544DA3C6}" dt="2024-10-15T12:36:40.472" v="262" actId="478"/>
          <ac:spMkLst>
            <pc:docMk/>
            <pc:sldMk cId="2145085574" sldId="295"/>
            <ac:spMk id="3" creationId="{9B8C2F9D-3F9C-F6FC-E39F-986B63E14324}"/>
          </ac:spMkLst>
        </pc:spChg>
        <pc:spChg chg="add mod">
          <ac:chgData name="Ryan Parker" userId="7ee766c9-27f8-4419-b20e-a9b26e408c04" providerId="ADAL" clId="{71C5A55D-6A73-4F2C-A483-760D544DA3C6}" dt="2024-10-15T12:38:01.366" v="298" actId="1076"/>
          <ac:spMkLst>
            <pc:docMk/>
            <pc:sldMk cId="2145085574" sldId="295"/>
            <ac:spMk id="4" creationId="{9A37382E-4831-8068-6182-DA628A1583CE}"/>
          </ac:spMkLst>
        </pc:spChg>
      </pc:sldChg>
      <pc:sldChg chg="add del">
        <pc:chgData name="Ryan Parker" userId="7ee766c9-27f8-4419-b20e-a9b26e408c04" providerId="ADAL" clId="{71C5A55D-6A73-4F2C-A483-760D544DA3C6}" dt="2024-10-15T12:11:58.506" v="29" actId="47"/>
        <pc:sldMkLst>
          <pc:docMk/>
          <pc:sldMk cId="4092858241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B829A-8EE3-4CEE-AAD4-C89F05E46860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EE031-6085-42DA-BB18-182FE0EF9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317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48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01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48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31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1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9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18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40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84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81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9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B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3F7C33E-A8B3-4F15-A6F6-3558DAB9019E}" type="datetimeFigureOut">
              <a:rPr lang="en-GB" smtClean="0"/>
              <a:t>06/12/2024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FE169F0-26AF-4447-B20F-42E8C6924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5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CotrY75qqY?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2_McTm1g8I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F0A4388-A36D-1947-830B-69C9BAF61312}"/>
              </a:ext>
            </a:extLst>
          </p:cNvPr>
          <p:cNvSpPr txBox="1">
            <a:spLocks/>
          </p:cNvSpPr>
          <p:nvPr/>
        </p:nvSpPr>
        <p:spPr>
          <a:xfrm>
            <a:off x="4644272" y="1546994"/>
            <a:ext cx="2444685" cy="415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94B6D2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94B6D2"/>
                </a:solidFill>
                <a:effectLst/>
                <a:highlight>
                  <a:srgbClr val="FFFF00"/>
                </a:highlight>
                <a:uLnTx/>
                <a:uFillTx/>
                <a:latin typeface="Corbel" panose="020B0503020204020204"/>
                <a:ea typeface="+mn-ea"/>
                <a:cs typeface="+mn-cs"/>
              </a:rPr>
              <a:t>Add new branding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8E6C7A-FE4A-5A18-73B3-96D6347E4855}"/>
              </a:ext>
            </a:extLst>
          </p:cNvPr>
          <p:cNvSpPr txBox="1">
            <a:spLocks/>
          </p:cNvSpPr>
          <p:nvPr/>
        </p:nvSpPr>
        <p:spPr>
          <a:xfrm>
            <a:off x="3586899" y="4895154"/>
            <a:ext cx="5018202" cy="725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7EBEE4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Week Six, Plan </a:t>
            </a:r>
            <a:r>
              <a:rPr lang="en-GB" dirty="0">
                <a:solidFill>
                  <a:srgbClr val="7EBEE4"/>
                </a:solidFill>
                <a:latin typeface="Corbel" panose="020B0503020204020204"/>
              </a:rPr>
              <a:t>Three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7EBEE4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  <p:pic>
        <p:nvPicPr>
          <p:cNvPr id="2" name="Picture 1" descr="A blue background with a ladder and text&#10;&#10;Description automatically generated">
            <a:extLst>
              <a:ext uri="{FF2B5EF4-FFF2-40B4-BE49-F238E27FC236}">
                <a16:creationId xmlns:a16="http://schemas.microsoft.com/office/drawing/2014/main" id="{9BC2F1D1-3B12-E35A-0791-2C43D2A72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593" y="563664"/>
            <a:ext cx="4214814" cy="4214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843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37382E-4831-8068-6182-DA628A1583CE}"/>
              </a:ext>
            </a:extLst>
          </p:cNvPr>
          <p:cNvSpPr txBox="1"/>
          <p:nvPr/>
        </p:nvSpPr>
        <p:spPr>
          <a:xfrm>
            <a:off x="4658412" y="1998483"/>
            <a:ext cx="2875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HP to add GITP outro video</a:t>
            </a:r>
          </a:p>
        </p:txBody>
      </p:sp>
      <p:pic>
        <p:nvPicPr>
          <p:cNvPr id="2" name="Online Media 1" title="VLOG - Week 6: Outro">
            <a:hlinkClick r:id="" action="ppaction://media"/>
            <a:extLst>
              <a:ext uri="{FF2B5EF4-FFF2-40B4-BE49-F238E27FC236}">
                <a16:creationId xmlns:a16="http://schemas.microsoft.com/office/drawing/2014/main" id="{2DE7D560-578B-9153-4DD7-D197495CA12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6984" y="378549"/>
            <a:ext cx="10798031" cy="61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8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373A58-0E6B-E144-0B85-EBA049CAEA1C}"/>
              </a:ext>
            </a:extLst>
          </p:cNvPr>
          <p:cNvSpPr txBox="1"/>
          <p:nvPr/>
        </p:nvSpPr>
        <p:spPr>
          <a:xfrm>
            <a:off x="1624519" y="1228397"/>
            <a:ext cx="794749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God</a:t>
            </a:r>
          </a:p>
          <a:p>
            <a:endParaRPr lang="en-GB" sz="2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r>
              <a:rPr lang="en-GB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Thank you for the opportunity we have had to think deeply through Jacob’s dream.</a:t>
            </a:r>
            <a:endParaRPr lang="en-GB" sz="2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r>
              <a:rPr lang="en-GB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We thank you that you are in this place and all places we find ourselves in.</a:t>
            </a:r>
            <a:endParaRPr lang="en-GB" sz="2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r>
              <a:rPr lang="en-GB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Help us to recognise you with us as we journey through life.</a:t>
            </a:r>
          </a:p>
          <a:p>
            <a:endParaRPr lang="en-GB" sz="2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r>
              <a:rPr lang="en-GB" sz="28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Amen</a:t>
            </a:r>
            <a:endParaRPr lang="en-GB" sz="2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52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s may contain: a pair of shoes with words written on them">
            <a:extLst>
              <a:ext uri="{FF2B5EF4-FFF2-40B4-BE49-F238E27FC236}">
                <a16:creationId xmlns:a16="http://schemas.microsoft.com/office/drawing/2014/main" id="{621E257A-D837-480D-5ADA-E1576210F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52" y="530156"/>
            <a:ext cx="4348264" cy="579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is may contain: someone's shoes with words written on them">
            <a:extLst>
              <a:ext uri="{FF2B5EF4-FFF2-40B4-BE49-F238E27FC236}">
                <a16:creationId xmlns:a16="http://schemas.microsoft.com/office/drawing/2014/main" id="{5CB5C283-0D8E-A8B0-3247-A93929CEB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048" y="742949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724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C1765DD-9BA0-226C-126A-A1008FF0B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46" y="953007"/>
            <a:ext cx="7439605" cy="495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A5E11A-537D-B510-8F1B-47629501D876}"/>
              </a:ext>
            </a:extLst>
          </p:cNvPr>
          <p:cNvSpPr txBox="1"/>
          <p:nvPr/>
        </p:nvSpPr>
        <p:spPr>
          <a:xfrm>
            <a:off x="1704773" y="5540765"/>
            <a:ext cx="60943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https://www.catholicnewsworld.com/2016/03/wow-message-on-shoes-of-basketball-star.html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81A39E7-C274-B36A-48D9-329B9AEF8D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8" t="80024" r="52143" b="5149"/>
          <a:stretch/>
        </p:blipFill>
        <p:spPr bwMode="auto">
          <a:xfrm>
            <a:off x="7558392" y="953006"/>
            <a:ext cx="4137284" cy="132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A33BAD-1B18-10D1-27A3-FCFBBB727C56}"/>
              </a:ext>
            </a:extLst>
          </p:cNvPr>
          <p:cNvSpPr txBox="1"/>
          <p:nvPr/>
        </p:nvSpPr>
        <p:spPr>
          <a:xfrm>
            <a:off x="7828228" y="3062133"/>
            <a:ext cx="436377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6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GB" sz="2600" b="0" i="0" dirty="0">
                <a:solidFill>
                  <a:srgbClr val="000000"/>
                </a:solidFill>
                <a:effectLst/>
                <a:latin typeface="system-ui"/>
              </a:rPr>
              <a:t>I can do all things through </a:t>
            </a:r>
          </a:p>
          <a:p>
            <a:r>
              <a:rPr lang="en-GB" sz="2600" b="0" i="0" dirty="0">
                <a:solidFill>
                  <a:srgbClr val="000000"/>
                </a:solidFill>
                <a:effectLst/>
                <a:latin typeface="system-ui"/>
              </a:rPr>
              <a:t>Christ who strengthens me.</a:t>
            </a:r>
          </a:p>
          <a:p>
            <a:endParaRPr lang="en-GB" sz="2600" b="0" i="0" dirty="0">
              <a:solidFill>
                <a:srgbClr val="000000"/>
              </a:solidFill>
              <a:effectLst/>
              <a:latin typeface="system-ui"/>
            </a:endParaRPr>
          </a:p>
          <a:p>
            <a:r>
              <a:rPr lang="en-GB" sz="2600">
                <a:solidFill>
                  <a:srgbClr val="000000"/>
                </a:solidFill>
                <a:latin typeface="system-ui"/>
              </a:rPr>
              <a:t>Philippians 4:13</a:t>
            </a:r>
          </a:p>
        </p:txBody>
      </p:sp>
    </p:spTree>
    <p:extLst>
      <p:ext uri="{BB962C8B-B14F-4D97-AF65-F5344CB8AC3E}">
        <p14:creationId xmlns:p14="http://schemas.microsoft.com/office/powerpoint/2010/main" val="2561658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Footprints in sand Poem">
            <a:hlinkClick r:id="" action="ppaction://media"/>
            <a:extLst>
              <a:ext uri="{FF2B5EF4-FFF2-40B4-BE49-F238E27FC236}">
                <a16:creationId xmlns:a16="http://schemas.microsoft.com/office/drawing/2014/main" id="{77B2B115-9F37-F70D-1BA6-44EA63F97F2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4099" y="672882"/>
            <a:ext cx="9763801" cy="551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BFA511-76DB-45B2-A699-043B0AC1A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96" y="736846"/>
            <a:ext cx="10990554" cy="549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90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F4E1CD-ACCF-4DD5-A02D-8827D8A6C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3" y="665825"/>
            <a:ext cx="11063056" cy="553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0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56D67D6-EDAB-4AAC-8F19-2D6A9CCD2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7" y="664644"/>
            <a:ext cx="11057426" cy="552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83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B2C558-CCDD-4FD8-A63A-A40AE0D8A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0" y="661920"/>
            <a:ext cx="11068320" cy="553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73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941545-09FC-4138-8EF5-9FD336BFA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33" y="682066"/>
            <a:ext cx="10987734" cy="549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8034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D8540B5BF282488ECC8CD3C4966458" ma:contentTypeVersion="18" ma:contentTypeDescription="Create a new document." ma:contentTypeScope="" ma:versionID="a6172e6f790fbbe5a33d5a9dd9f1140e">
  <xsd:schema xmlns:xsd="http://www.w3.org/2001/XMLSchema" xmlns:xs="http://www.w3.org/2001/XMLSchema" xmlns:p="http://schemas.microsoft.com/office/2006/metadata/properties" xmlns:ns2="f3a3f4af-9df9-4e1d-8c69-a33c6e733a58" xmlns:ns3="9f06da45-68d2-458d-b3d3-8060d8b51a1e" targetNamespace="http://schemas.microsoft.com/office/2006/metadata/properties" ma:root="true" ma:fieldsID="8229545c610568fd97ee1f1ae68a76c3" ns2:_="" ns3:_="">
    <xsd:import namespace="f3a3f4af-9df9-4e1d-8c69-a33c6e733a58"/>
    <xsd:import namespace="9f06da45-68d2-458d-b3d3-8060d8b51a1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3f4af-9df9-4e1d-8c69-a33c6e733a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411e86-ed25-4156-8ce4-853208e0deec}" ma:internalName="TaxCatchAll" ma:showField="CatchAllData" ma:web="f3a3f4af-9df9-4e1d-8c69-a33c6e733a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6da45-68d2-458d-b3d3-8060d8b51a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0e3ca5f-0498-4fb9-8f73-f4904194c0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a3f4af-9df9-4e1d-8c69-a33c6e733a58" xsi:nil="true"/>
    <lcf76f155ced4ddcb4097134ff3c332f xmlns="9f06da45-68d2-458d-b3d3-8060d8b51a1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815611-7DE0-4BA4-B1ED-596F539A79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48DB72-E2AA-4569-8695-CBF706EA43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a3f4af-9df9-4e1d-8c69-a33c6e733a58"/>
    <ds:schemaRef ds:uri="9f06da45-68d2-458d-b3d3-8060d8b51a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EC9468-5DE7-45B6-B3D7-65C0DF76A851}">
  <ds:schemaRefs>
    <ds:schemaRef ds:uri="http://schemas.microsoft.com/office/2006/metadata/properties"/>
    <ds:schemaRef ds:uri="http://schemas.microsoft.com/office/infopath/2007/PartnerControls"/>
    <ds:schemaRef ds:uri="f3a3f4af-9df9-4e1d-8c69-a33c6e733a58"/>
    <ds:schemaRef ds:uri="9f06da45-68d2-458d-b3d3-8060d8b51a1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88</Words>
  <Application>Microsoft Office PowerPoint</Application>
  <PresentationFormat>Widescreen</PresentationFormat>
  <Paragraphs>15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Century Gothic</vt:lpstr>
      <vt:lpstr>Corbel</vt:lpstr>
      <vt:lpstr>Gill Sans MT</vt:lpstr>
      <vt:lpstr>system-ui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Diocese of St Albans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Parker</dc:creator>
  <cp:lastModifiedBy>Hannah Puddefoot</cp:lastModifiedBy>
  <cp:revision>1</cp:revision>
  <dcterms:created xsi:type="dcterms:W3CDTF">2024-08-13T08:48:38Z</dcterms:created>
  <dcterms:modified xsi:type="dcterms:W3CDTF">2024-12-06T15:51:13Z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0x010100FCD8540B5BF282488ECC8CD3C4966458</vt:lpwstr>
  </property>
  <property fmtid="{D5CDD505-2E9C-101B-9397-08002B2CF9AE}" pid="3" name="MediaServiceImageTags">
    <vt:lpwstr/>
  </property>
</Properties>
</file>