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75" r:id="rId5"/>
    <p:sldId id="288" r:id="rId6"/>
    <p:sldId id="289" r:id="rId7"/>
    <p:sldId id="290" r:id="rId8"/>
    <p:sldId id="291" r:id="rId9"/>
    <p:sldId id="292" r:id="rId10"/>
    <p:sldId id="293" r:id="rId11"/>
    <p:sldId id="265" r:id="rId12"/>
    <p:sldId id="267" r:id="rId13"/>
    <p:sldId id="269" r:id="rId14"/>
    <p:sldId id="268" r:id="rId15"/>
    <p:sldId id="270" r:id="rId16"/>
    <p:sldId id="29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BE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CB877C-0D80-42C4-844A-F56B1F2887D6}" v="4" dt="2024-12-06T15:28:12.3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1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Parker" userId="7ee766c9-27f8-4419-b20e-a9b26e408c04" providerId="ADAL" clId="{86E2C805-F6A8-4231-81B1-DCC053574AA4}"/>
    <pc:docChg chg="custSel addSld delSld modSld">
      <pc:chgData name="Ryan Parker" userId="7ee766c9-27f8-4419-b20e-a9b26e408c04" providerId="ADAL" clId="{86E2C805-F6A8-4231-81B1-DCC053574AA4}" dt="2024-08-15T08:18:19.375" v="146" actId="255"/>
      <pc:docMkLst>
        <pc:docMk/>
      </pc:docMkLst>
      <pc:sldChg chg="del">
        <pc:chgData name="Ryan Parker" userId="7ee766c9-27f8-4419-b20e-a9b26e408c04" providerId="ADAL" clId="{86E2C805-F6A8-4231-81B1-DCC053574AA4}" dt="2024-08-15T07:59:17.342" v="2" actId="47"/>
        <pc:sldMkLst>
          <pc:docMk/>
          <pc:sldMk cId="2850490962" sldId="265"/>
        </pc:sldMkLst>
      </pc:sldChg>
      <pc:sldChg chg="del">
        <pc:chgData name="Ryan Parker" userId="7ee766c9-27f8-4419-b20e-a9b26e408c04" providerId="ADAL" clId="{86E2C805-F6A8-4231-81B1-DCC053574AA4}" dt="2024-08-15T07:59:18.699" v="3" actId="47"/>
        <pc:sldMkLst>
          <pc:docMk/>
          <pc:sldMk cId="1874603749" sldId="267"/>
        </pc:sldMkLst>
      </pc:sldChg>
      <pc:sldChg chg="add">
        <pc:chgData name="Ryan Parker" userId="7ee766c9-27f8-4419-b20e-a9b26e408c04" providerId="ADAL" clId="{86E2C805-F6A8-4231-81B1-DCC053574AA4}" dt="2024-08-15T07:59:14.786" v="1"/>
        <pc:sldMkLst>
          <pc:docMk/>
          <pc:sldMk cId="3477783019" sldId="269"/>
        </pc:sldMkLst>
      </pc:sldChg>
      <pc:sldChg chg="modSp mod">
        <pc:chgData name="Ryan Parker" userId="7ee766c9-27f8-4419-b20e-a9b26e408c04" providerId="ADAL" clId="{86E2C805-F6A8-4231-81B1-DCC053574AA4}" dt="2024-08-15T08:03:09.384" v="25" actId="20577"/>
        <pc:sldMkLst>
          <pc:docMk/>
          <pc:sldMk cId="2841843846" sldId="275"/>
        </pc:sldMkLst>
        <pc:spChg chg="mod">
          <ac:chgData name="Ryan Parker" userId="7ee766c9-27f8-4419-b20e-a9b26e408c04" providerId="ADAL" clId="{86E2C805-F6A8-4231-81B1-DCC053574AA4}" dt="2024-08-15T08:03:09.384" v="25" actId="20577"/>
          <ac:spMkLst>
            <pc:docMk/>
            <pc:sldMk cId="2841843846" sldId="275"/>
            <ac:spMk id="5" creationId="{D08E6C7A-FE4A-5A18-73B3-96D6347E4855}"/>
          </ac:spMkLst>
        </pc:spChg>
      </pc:sldChg>
      <pc:sldChg chg="addSp delSp modSp mod">
        <pc:chgData name="Ryan Parker" userId="7ee766c9-27f8-4419-b20e-a9b26e408c04" providerId="ADAL" clId="{86E2C805-F6A8-4231-81B1-DCC053574AA4}" dt="2024-08-15T08:11:33.024" v="76" actId="20577"/>
        <pc:sldMkLst>
          <pc:docMk/>
          <pc:sldMk cId="3943233272" sldId="277"/>
        </pc:sldMkLst>
        <pc:spChg chg="add mod">
          <ac:chgData name="Ryan Parker" userId="7ee766c9-27f8-4419-b20e-a9b26e408c04" providerId="ADAL" clId="{86E2C805-F6A8-4231-81B1-DCC053574AA4}" dt="2024-08-15T08:11:33.024" v="76" actId="20577"/>
          <ac:spMkLst>
            <pc:docMk/>
            <pc:sldMk cId="3943233272" sldId="277"/>
            <ac:spMk id="3" creationId="{ECE90F96-3682-0734-A822-4917FA1E8AB9}"/>
          </ac:spMkLst>
        </pc:spChg>
        <pc:spChg chg="del">
          <ac:chgData name="Ryan Parker" userId="7ee766c9-27f8-4419-b20e-a9b26e408c04" providerId="ADAL" clId="{86E2C805-F6A8-4231-81B1-DCC053574AA4}" dt="2024-08-15T07:59:23.957" v="5" actId="478"/>
          <ac:spMkLst>
            <pc:docMk/>
            <pc:sldMk cId="3943233272" sldId="277"/>
            <ac:spMk id="4" creationId="{032049FF-6988-135A-0F12-A0E1F6C4E209}"/>
          </ac:spMkLst>
        </pc:spChg>
        <pc:picChg chg="del">
          <ac:chgData name="Ryan Parker" userId="7ee766c9-27f8-4419-b20e-a9b26e408c04" providerId="ADAL" clId="{86E2C805-F6A8-4231-81B1-DCC053574AA4}" dt="2024-08-15T07:59:22.468" v="4" actId="478"/>
          <ac:picMkLst>
            <pc:docMk/>
            <pc:sldMk cId="3943233272" sldId="277"/>
            <ac:picMk id="6" creationId="{441223E0-34B4-BD1F-D06A-0393674961F3}"/>
          </ac:picMkLst>
        </pc:picChg>
      </pc:sldChg>
      <pc:sldChg chg="del">
        <pc:chgData name="Ryan Parker" userId="7ee766c9-27f8-4419-b20e-a9b26e408c04" providerId="ADAL" clId="{86E2C805-F6A8-4231-81B1-DCC053574AA4}" dt="2024-08-15T07:59:11.058" v="0" actId="47"/>
        <pc:sldMkLst>
          <pc:docMk/>
          <pc:sldMk cId="3608085523" sldId="278"/>
        </pc:sldMkLst>
      </pc:sldChg>
      <pc:sldChg chg="del">
        <pc:chgData name="Ryan Parker" userId="7ee766c9-27f8-4419-b20e-a9b26e408c04" providerId="ADAL" clId="{86E2C805-F6A8-4231-81B1-DCC053574AA4}" dt="2024-08-15T07:59:25.756" v="6" actId="47"/>
        <pc:sldMkLst>
          <pc:docMk/>
          <pc:sldMk cId="676863770" sldId="279"/>
        </pc:sldMkLst>
      </pc:sldChg>
      <pc:sldChg chg="del">
        <pc:chgData name="Ryan Parker" userId="7ee766c9-27f8-4419-b20e-a9b26e408c04" providerId="ADAL" clId="{86E2C805-F6A8-4231-81B1-DCC053574AA4}" dt="2024-08-15T07:59:26.364" v="7" actId="47"/>
        <pc:sldMkLst>
          <pc:docMk/>
          <pc:sldMk cId="2040463388" sldId="280"/>
        </pc:sldMkLst>
      </pc:sldChg>
      <pc:sldChg chg="del">
        <pc:chgData name="Ryan Parker" userId="7ee766c9-27f8-4419-b20e-a9b26e408c04" providerId="ADAL" clId="{86E2C805-F6A8-4231-81B1-DCC053574AA4}" dt="2024-08-15T07:59:27.182" v="8" actId="47"/>
        <pc:sldMkLst>
          <pc:docMk/>
          <pc:sldMk cId="3681028634" sldId="281"/>
        </pc:sldMkLst>
      </pc:sldChg>
      <pc:sldChg chg="del">
        <pc:chgData name="Ryan Parker" userId="7ee766c9-27f8-4419-b20e-a9b26e408c04" providerId="ADAL" clId="{86E2C805-F6A8-4231-81B1-DCC053574AA4}" dt="2024-08-15T07:59:27.914" v="9" actId="47"/>
        <pc:sldMkLst>
          <pc:docMk/>
          <pc:sldMk cId="3441225163" sldId="282"/>
        </pc:sldMkLst>
      </pc:sldChg>
      <pc:sldChg chg="del">
        <pc:chgData name="Ryan Parker" userId="7ee766c9-27f8-4419-b20e-a9b26e408c04" providerId="ADAL" clId="{86E2C805-F6A8-4231-81B1-DCC053574AA4}" dt="2024-08-15T07:59:28.662" v="10" actId="47"/>
        <pc:sldMkLst>
          <pc:docMk/>
          <pc:sldMk cId="527056253" sldId="284"/>
        </pc:sldMkLst>
      </pc:sldChg>
      <pc:sldChg chg="del">
        <pc:chgData name="Ryan Parker" userId="7ee766c9-27f8-4419-b20e-a9b26e408c04" providerId="ADAL" clId="{86E2C805-F6A8-4231-81B1-DCC053574AA4}" dt="2024-08-15T07:59:29.589" v="11" actId="47"/>
        <pc:sldMkLst>
          <pc:docMk/>
          <pc:sldMk cId="2748801241" sldId="285"/>
        </pc:sldMkLst>
      </pc:sldChg>
      <pc:sldChg chg="add">
        <pc:chgData name="Ryan Parker" userId="7ee766c9-27f8-4419-b20e-a9b26e408c04" providerId="ADAL" clId="{86E2C805-F6A8-4231-81B1-DCC053574AA4}" dt="2024-08-15T07:59:14.786" v="1"/>
        <pc:sldMkLst>
          <pc:docMk/>
          <pc:sldMk cId="2661087067" sldId="286"/>
        </pc:sldMkLst>
      </pc:sldChg>
      <pc:sldChg chg="add">
        <pc:chgData name="Ryan Parker" userId="7ee766c9-27f8-4419-b20e-a9b26e408c04" providerId="ADAL" clId="{86E2C805-F6A8-4231-81B1-DCC053574AA4}" dt="2024-08-15T07:59:14.786" v="1"/>
        <pc:sldMkLst>
          <pc:docMk/>
          <pc:sldMk cId="3738604893" sldId="287"/>
        </pc:sldMkLst>
      </pc:sldChg>
      <pc:sldChg chg="add">
        <pc:chgData name="Ryan Parker" userId="7ee766c9-27f8-4419-b20e-a9b26e408c04" providerId="ADAL" clId="{86E2C805-F6A8-4231-81B1-DCC053574AA4}" dt="2024-08-15T07:59:14.786" v="1"/>
        <pc:sldMkLst>
          <pc:docMk/>
          <pc:sldMk cId="1517522383" sldId="288"/>
        </pc:sldMkLst>
      </pc:sldChg>
      <pc:sldChg chg="addSp modSp add mod">
        <pc:chgData name="Ryan Parker" userId="7ee766c9-27f8-4419-b20e-a9b26e408c04" providerId="ADAL" clId="{86E2C805-F6A8-4231-81B1-DCC053574AA4}" dt="2024-08-15T08:12:01.524" v="85" actId="1076"/>
        <pc:sldMkLst>
          <pc:docMk/>
          <pc:sldMk cId="3449560718" sldId="289"/>
        </pc:sldMkLst>
        <pc:spChg chg="add mod">
          <ac:chgData name="Ryan Parker" userId="7ee766c9-27f8-4419-b20e-a9b26e408c04" providerId="ADAL" clId="{86E2C805-F6A8-4231-81B1-DCC053574AA4}" dt="2024-08-15T08:12:01.524" v="85" actId="1076"/>
          <ac:spMkLst>
            <pc:docMk/>
            <pc:sldMk cId="3449560718" sldId="289"/>
            <ac:spMk id="3" creationId="{7A3AA5AE-97FC-D9E0-754A-699CDCDA48B6}"/>
          </ac:spMkLst>
        </pc:spChg>
      </pc:sldChg>
      <pc:sldChg chg="addSp modSp add mod modAnim">
        <pc:chgData name="Ryan Parker" userId="7ee766c9-27f8-4419-b20e-a9b26e408c04" providerId="ADAL" clId="{86E2C805-F6A8-4231-81B1-DCC053574AA4}" dt="2024-08-15T08:13:26.795" v="106" actId="14100"/>
        <pc:sldMkLst>
          <pc:docMk/>
          <pc:sldMk cId="3227959560" sldId="290"/>
        </pc:sldMkLst>
        <pc:spChg chg="add mod">
          <ac:chgData name="Ryan Parker" userId="7ee766c9-27f8-4419-b20e-a9b26e408c04" providerId="ADAL" clId="{86E2C805-F6A8-4231-81B1-DCC053574AA4}" dt="2024-08-15T08:13:26.795" v="106" actId="14100"/>
          <ac:spMkLst>
            <pc:docMk/>
            <pc:sldMk cId="3227959560" sldId="290"/>
            <ac:spMk id="3" creationId="{38AB9593-AEDD-28B4-624F-6CE4E255F049}"/>
          </ac:spMkLst>
        </pc:spChg>
        <pc:grpChg chg="add mod">
          <ac:chgData name="Ryan Parker" userId="7ee766c9-27f8-4419-b20e-a9b26e408c04" providerId="ADAL" clId="{86E2C805-F6A8-4231-81B1-DCC053574AA4}" dt="2024-08-15T08:12:46.718" v="95" actId="1076"/>
          <ac:grpSpMkLst>
            <pc:docMk/>
            <pc:sldMk cId="3227959560" sldId="290"/>
            <ac:grpSpMk id="4" creationId="{9AFCC366-27A6-DB88-37A5-597A779A53D2}"/>
          </ac:grpSpMkLst>
        </pc:grpChg>
        <pc:picChg chg="mod">
          <ac:chgData name="Ryan Parker" userId="7ee766c9-27f8-4419-b20e-a9b26e408c04" providerId="ADAL" clId="{86E2C805-F6A8-4231-81B1-DCC053574AA4}" dt="2024-08-15T08:12:34.049" v="91"/>
          <ac:picMkLst>
            <pc:docMk/>
            <pc:sldMk cId="3227959560" sldId="290"/>
            <ac:picMk id="5" creationId="{574942A6-926E-25A6-486D-57ADEE6E85F5}"/>
          </ac:picMkLst>
        </pc:picChg>
        <pc:picChg chg="mod">
          <ac:chgData name="Ryan Parker" userId="7ee766c9-27f8-4419-b20e-a9b26e408c04" providerId="ADAL" clId="{86E2C805-F6A8-4231-81B1-DCC053574AA4}" dt="2024-08-15T08:12:34.049" v="91"/>
          <ac:picMkLst>
            <pc:docMk/>
            <pc:sldMk cId="3227959560" sldId="290"/>
            <ac:picMk id="6" creationId="{DE3A437C-658D-72D8-E9FF-75736ED85475}"/>
          </ac:picMkLst>
        </pc:picChg>
      </pc:sldChg>
      <pc:sldChg chg="addSp modSp add mod">
        <pc:chgData name="Ryan Parker" userId="7ee766c9-27f8-4419-b20e-a9b26e408c04" providerId="ADAL" clId="{86E2C805-F6A8-4231-81B1-DCC053574AA4}" dt="2024-08-15T08:04:16.320" v="59" actId="13926"/>
        <pc:sldMkLst>
          <pc:docMk/>
          <pc:sldMk cId="1731678961" sldId="291"/>
        </pc:sldMkLst>
        <pc:spChg chg="add mod">
          <ac:chgData name="Ryan Parker" userId="7ee766c9-27f8-4419-b20e-a9b26e408c04" providerId="ADAL" clId="{86E2C805-F6A8-4231-81B1-DCC053574AA4}" dt="2024-08-15T08:04:16.320" v="59" actId="13926"/>
          <ac:spMkLst>
            <pc:docMk/>
            <pc:sldMk cId="1731678961" sldId="291"/>
            <ac:spMk id="2" creationId="{33A4541D-DFE0-79DF-A766-DA2FAADEDC9F}"/>
          </ac:spMkLst>
        </pc:spChg>
      </pc:sldChg>
      <pc:sldChg chg="addSp modSp add mod">
        <pc:chgData name="Ryan Parker" userId="7ee766c9-27f8-4419-b20e-a9b26e408c04" providerId="ADAL" clId="{86E2C805-F6A8-4231-81B1-DCC053574AA4}" dt="2024-08-15T08:16:39.667" v="117" actId="1076"/>
        <pc:sldMkLst>
          <pc:docMk/>
          <pc:sldMk cId="1760277692" sldId="292"/>
        </pc:sldMkLst>
        <pc:spChg chg="add mod">
          <ac:chgData name="Ryan Parker" userId="7ee766c9-27f8-4419-b20e-a9b26e408c04" providerId="ADAL" clId="{86E2C805-F6A8-4231-81B1-DCC053574AA4}" dt="2024-08-15T08:13:57.877" v="113" actId="1076"/>
          <ac:spMkLst>
            <pc:docMk/>
            <pc:sldMk cId="1760277692" sldId="292"/>
            <ac:spMk id="3" creationId="{4977983D-6F10-818C-A455-46638C915793}"/>
          </ac:spMkLst>
        </pc:spChg>
        <pc:picChg chg="add mod">
          <ac:chgData name="Ryan Parker" userId="7ee766c9-27f8-4419-b20e-a9b26e408c04" providerId="ADAL" clId="{86E2C805-F6A8-4231-81B1-DCC053574AA4}" dt="2024-08-15T08:16:39.667" v="117" actId="1076"/>
          <ac:picMkLst>
            <pc:docMk/>
            <pc:sldMk cId="1760277692" sldId="292"/>
            <ac:picMk id="4" creationId="{7621E75B-2157-1C5E-DE9F-BCAAED5DBD56}"/>
          </ac:picMkLst>
        </pc:picChg>
      </pc:sldChg>
      <pc:sldChg chg="addSp modSp add mod">
        <pc:chgData name="Ryan Parker" userId="7ee766c9-27f8-4419-b20e-a9b26e408c04" providerId="ADAL" clId="{86E2C805-F6A8-4231-81B1-DCC053574AA4}" dt="2024-08-15T08:17:38.046" v="136" actId="1076"/>
        <pc:sldMkLst>
          <pc:docMk/>
          <pc:sldMk cId="3545208741" sldId="293"/>
        </pc:sldMkLst>
        <pc:spChg chg="add mod">
          <ac:chgData name="Ryan Parker" userId="7ee766c9-27f8-4419-b20e-a9b26e408c04" providerId="ADAL" clId="{86E2C805-F6A8-4231-81B1-DCC053574AA4}" dt="2024-08-15T08:17:28.131" v="133" actId="1076"/>
          <ac:spMkLst>
            <pc:docMk/>
            <pc:sldMk cId="3545208741" sldId="293"/>
            <ac:spMk id="3" creationId="{2EF6E8E1-4006-6E5C-8FCD-23AA3D015F1D}"/>
          </ac:spMkLst>
        </pc:spChg>
        <pc:spChg chg="add mod">
          <ac:chgData name="Ryan Parker" userId="7ee766c9-27f8-4419-b20e-a9b26e408c04" providerId="ADAL" clId="{86E2C805-F6A8-4231-81B1-DCC053574AA4}" dt="2024-08-15T08:17:20.732" v="132" actId="20577"/>
          <ac:spMkLst>
            <pc:docMk/>
            <pc:sldMk cId="3545208741" sldId="293"/>
            <ac:spMk id="4" creationId="{EDC7BE2A-615F-A7E4-58C3-0C949D5FDDF1}"/>
          </ac:spMkLst>
        </pc:spChg>
        <pc:picChg chg="add mod">
          <ac:chgData name="Ryan Parker" userId="7ee766c9-27f8-4419-b20e-a9b26e408c04" providerId="ADAL" clId="{86E2C805-F6A8-4231-81B1-DCC053574AA4}" dt="2024-08-15T08:17:38.046" v="136" actId="1076"/>
          <ac:picMkLst>
            <pc:docMk/>
            <pc:sldMk cId="3545208741" sldId="293"/>
            <ac:picMk id="5" creationId="{83F99CC9-C360-501D-129E-D667EB563F43}"/>
          </ac:picMkLst>
        </pc:picChg>
      </pc:sldChg>
      <pc:sldChg chg="addSp modSp add mod">
        <pc:chgData name="Ryan Parker" userId="7ee766c9-27f8-4419-b20e-a9b26e408c04" providerId="ADAL" clId="{86E2C805-F6A8-4231-81B1-DCC053574AA4}" dt="2024-08-15T08:18:19.375" v="146" actId="255"/>
        <pc:sldMkLst>
          <pc:docMk/>
          <pc:sldMk cId="3043719199" sldId="294"/>
        </pc:sldMkLst>
        <pc:spChg chg="add mod">
          <ac:chgData name="Ryan Parker" userId="7ee766c9-27f8-4419-b20e-a9b26e408c04" providerId="ADAL" clId="{86E2C805-F6A8-4231-81B1-DCC053574AA4}" dt="2024-08-15T08:18:19.375" v="146" actId="255"/>
          <ac:spMkLst>
            <pc:docMk/>
            <pc:sldMk cId="3043719199" sldId="294"/>
            <ac:spMk id="3" creationId="{C1B00B17-4404-730C-4269-249602D9BA76}"/>
          </ac:spMkLst>
        </pc:spChg>
      </pc:sldChg>
    </pc:docChg>
  </pc:docChgLst>
  <pc:docChgLst>
    <pc:chgData name="Ryan Parker" userId="7ee766c9-27f8-4419-b20e-a9b26e408c04" providerId="ADAL" clId="{ED2C56C5-3B12-45C2-8579-CE3129F3D31E}"/>
    <pc:docChg chg="custSel addSld delSld modSld sldOrd">
      <pc:chgData name="Ryan Parker" userId="7ee766c9-27f8-4419-b20e-a9b26e408c04" providerId="ADAL" clId="{ED2C56C5-3B12-45C2-8579-CE3129F3D31E}" dt="2024-10-11T10:35:15.149" v="180" actId="1076"/>
      <pc:docMkLst>
        <pc:docMk/>
      </pc:docMkLst>
      <pc:sldChg chg="add ord">
        <pc:chgData name="Ryan Parker" userId="7ee766c9-27f8-4419-b20e-a9b26e408c04" providerId="ADAL" clId="{ED2C56C5-3B12-45C2-8579-CE3129F3D31E}" dt="2024-10-11T10:29:39.006" v="25"/>
        <pc:sldMkLst>
          <pc:docMk/>
          <pc:sldMk cId="3749480342" sldId="270"/>
        </pc:sldMkLst>
      </pc:sldChg>
      <pc:sldChg chg="modSp mod">
        <pc:chgData name="Ryan Parker" userId="7ee766c9-27f8-4419-b20e-a9b26e408c04" providerId="ADAL" clId="{ED2C56C5-3B12-45C2-8579-CE3129F3D31E}" dt="2024-10-11T10:28:50.412" v="6" actId="20577"/>
        <pc:sldMkLst>
          <pc:docMk/>
          <pc:sldMk cId="2841843846" sldId="275"/>
        </pc:sldMkLst>
        <pc:spChg chg="mod">
          <ac:chgData name="Ryan Parker" userId="7ee766c9-27f8-4419-b20e-a9b26e408c04" providerId="ADAL" clId="{ED2C56C5-3B12-45C2-8579-CE3129F3D31E}" dt="2024-10-11T10:28:50.412" v="6" actId="20577"/>
          <ac:spMkLst>
            <pc:docMk/>
            <pc:sldMk cId="2841843846" sldId="275"/>
            <ac:spMk id="5" creationId="{D08E6C7A-FE4A-5A18-73B3-96D6347E4855}"/>
          </ac:spMkLst>
        </pc:spChg>
      </pc:sldChg>
      <pc:sldChg chg="addSp delSp modSp mod modAnim">
        <pc:chgData name="Ryan Parker" userId="7ee766c9-27f8-4419-b20e-a9b26e408c04" providerId="ADAL" clId="{ED2C56C5-3B12-45C2-8579-CE3129F3D31E}" dt="2024-10-11T10:32:28.323" v="67"/>
        <pc:sldMkLst>
          <pc:docMk/>
          <pc:sldMk cId="3943233272" sldId="277"/>
        </pc:sldMkLst>
        <pc:spChg chg="add mod">
          <ac:chgData name="Ryan Parker" userId="7ee766c9-27f8-4419-b20e-a9b26e408c04" providerId="ADAL" clId="{ED2C56C5-3B12-45C2-8579-CE3129F3D31E}" dt="2024-10-11T10:32:22.429" v="66" actId="20577"/>
          <ac:spMkLst>
            <pc:docMk/>
            <pc:sldMk cId="3943233272" sldId="277"/>
            <ac:spMk id="3" creationId="{473805D1-6195-D7D5-3E97-1DF24FC430A2}"/>
          </ac:spMkLst>
        </pc:spChg>
        <pc:spChg chg="del mod">
          <ac:chgData name="Ryan Parker" userId="7ee766c9-27f8-4419-b20e-a9b26e408c04" providerId="ADAL" clId="{ED2C56C5-3B12-45C2-8579-CE3129F3D31E}" dt="2024-10-11T10:29:13.340" v="21" actId="478"/>
          <ac:spMkLst>
            <pc:docMk/>
            <pc:sldMk cId="3943233272" sldId="277"/>
            <ac:spMk id="4" creationId="{61AD2C80-A3B5-EAC0-13D8-FDE78DA20CBE}"/>
          </ac:spMkLst>
        </pc:spChg>
      </pc:sldChg>
      <pc:sldChg chg="addSp delSp modSp add mod">
        <pc:chgData name="Ryan Parker" userId="7ee766c9-27f8-4419-b20e-a9b26e408c04" providerId="ADAL" clId="{ED2C56C5-3B12-45C2-8579-CE3129F3D31E}" dt="2024-10-11T10:33:04.259" v="81" actId="114"/>
        <pc:sldMkLst>
          <pc:docMk/>
          <pc:sldMk cId="2295441162" sldId="289"/>
        </pc:sldMkLst>
        <pc:spChg chg="add mod">
          <ac:chgData name="Ryan Parker" userId="7ee766c9-27f8-4419-b20e-a9b26e408c04" providerId="ADAL" clId="{ED2C56C5-3B12-45C2-8579-CE3129F3D31E}" dt="2024-10-11T10:33:04.259" v="81" actId="114"/>
          <ac:spMkLst>
            <pc:docMk/>
            <pc:sldMk cId="2295441162" sldId="289"/>
            <ac:spMk id="3" creationId="{1C575275-0703-107D-4158-E3F2BD405F3E}"/>
          </ac:spMkLst>
        </pc:spChg>
        <pc:spChg chg="del">
          <ac:chgData name="Ryan Parker" userId="7ee766c9-27f8-4419-b20e-a9b26e408c04" providerId="ADAL" clId="{ED2C56C5-3B12-45C2-8579-CE3129F3D31E}" dt="2024-10-11T10:32:33.645" v="68" actId="478"/>
          <ac:spMkLst>
            <pc:docMk/>
            <pc:sldMk cId="2295441162" sldId="289"/>
            <ac:spMk id="4" creationId="{61AD2C80-A3B5-EAC0-13D8-FDE78DA20CBE}"/>
          </ac:spMkLst>
        </pc:spChg>
      </pc:sldChg>
      <pc:sldChg chg="del">
        <pc:chgData name="Ryan Parker" userId="7ee766c9-27f8-4419-b20e-a9b26e408c04" providerId="ADAL" clId="{ED2C56C5-3B12-45C2-8579-CE3129F3D31E}" dt="2024-10-11T10:28:58.922" v="11" actId="47"/>
        <pc:sldMkLst>
          <pc:docMk/>
          <pc:sldMk cId="3579614205" sldId="289"/>
        </pc:sldMkLst>
      </pc:sldChg>
      <pc:sldChg chg="addSp modSp add del mod">
        <pc:chgData name="Ryan Parker" userId="7ee766c9-27f8-4419-b20e-a9b26e408c04" providerId="ADAL" clId="{ED2C56C5-3B12-45C2-8579-CE3129F3D31E}" dt="2024-10-11T10:33:40.356" v="83" actId="47"/>
        <pc:sldMkLst>
          <pc:docMk/>
          <pc:sldMk cId="710019566" sldId="290"/>
        </pc:sldMkLst>
        <pc:spChg chg="add mod">
          <ac:chgData name="Ryan Parker" userId="7ee766c9-27f8-4419-b20e-a9b26e408c04" providerId="ADAL" clId="{ED2C56C5-3B12-45C2-8579-CE3129F3D31E}" dt="2024-10-11T10:33:38.785" v="82" actId="6549"/>
          <ac:spMkLst>
            <pc:docMk/>
            <pc:sldMk cId="710019566" sldId="290"/>
            <ac:spMk id="3" creationId="{114B392A-3F5D-D39B-627D-601D9329389C}"/>
          </ac:spMkLst>
        </pc:spChg>
      </pc:sldChg>
      <pc:sldChg chg="del">
        <pc:chgData name="Ryan Parker" userId="7ee766c9-27f8-4419-b20e-a9b26e408c04" providerId="ADAL" clId="{ED2C56C5-3B12-45C2-8579-CE3129F3D31E}" dt="2024-10-11T10:28:59.471" v="12" actId="47"/>
        <pc:sldMkLst>
          <pc:docMk/>
          <pc:sldMk cId="4086305014" sldId="290"/>
        </pc:sldMkLst>
      </pc:sldChg>
      <pc:sldChg chg="del">
        <pc:chgData name="Ryan Parker" userId="7ee766c9-27f8-4419-b20e-a9b26e408c04" providerId="ADAL" clId="{ED2C56C5-3B12-45C2-8579-CE3129F3D31E}" dt="2024-10-11T10:29:00.010" v="13" actId="47"/>
        <pc:sldMkLst>
          <pc:docMk/>
          <pc:sldMk cId="3636816550" sldId="291"/>
        </pc:sldMkLst>
      </pc:sldChg>
      <pc:sldChg chg="addSp delSp modSp add mod">
        <pc:chgData name="Ryan Parker" userId="7ee766c9-27f8-4419-b20e-a9b26e408c04" providerId="ADAL" clId="{ED2C56C5-3B12-45C2-8579-CE3129F3D31E}" dt="2024-10-11T10:33:54.992" v="102" actId="478"/>
        <pc:sldMkLst>
          <pc:docMk/>
          <pc:sldMk cId="4293256668" sldId="291"/>
        </pc:sldMkLst>
        <pc:spChg chg="add del">
          <ac:chgData name="Ryan Parker" userId="7ee766c9-27f8-4419-b20e-a9b26e408c04" providerId="ADAL" clId="{ED2C56C5-3B12-45C2-8579-CE3129F3D31E}" dt="2024-10-11T10:33:54.992" v="102" actId="478"/>
          <ac:spMkLst>
            <pc:docMk/>
            <pc:sldMk cId="4293256668" sldId="291"/>
            <ac:spMk id="3" creationId="{C24E4F7E-8792-14CB-577A-2A5EB37EB412}"/>
          </ac:spMkLst>
        </pc:spChg>
        <pc:spChg chg="mod">
          <ac:chgData name="Ryan Parker" userId="7ee766c9-27f8-4419-b20e-a9b26e408c04" providerId="ADAL" clId="{ED2C56C5-3B12-45C2-8579-CE3129F3D31E}" dt="2024-10-11T10:33:53.072" v="101" actId="13926"/>
          <ac:spMkLst>
            <pc:docMk/>
            <pc:sldMk cId="4293256668" sldId="291"/>
            <ac:spMk id="4" creationId="{61AD2C80-A3B5-EAC0-13D8-FDE78DA20CBE}"/>
          </ac:spMkLst>
        </pc:spChg>
      </pc:sldChg>
      <pc:sldChg chg="addSp delSp modSp add mod modNotesTx">
        <pc:chgData name="Ryan Parker" userId="7ee766c9-27f8-4419-b20e-a9b26e408c04" providerId="ADAL" clId="{ED2C56C5-3B12-45C2-8579-CE3129F3D31E}" dt="2024-10-11T10:35:15.149" v="180" actId="1076"/>
        <pc:sldMkLst>
          <pc:docMk/>
          <pc:sldMk cId="3446853130" sldId="292"/>
        </pc:sldMkLst>
        <pc:spChg chg="add mod">
          <ac:chgData name="Ryan Parker" userId="7ee766c9-27f8-4419-b20e-a9b26e408c04" providerId="ADAL" clId="{ED2C56C5-3B12-45C2-8579-CE3129F3D31E}" dt="2024-10-11T10:35:15.149" v="180" actId="1076"/>
          <ac:spMkLst>
            <pc:docMk/>
            <pc:sldMk cId="3446853130" sldId="292"/>
            <ac:spMk id="3" creationId="{8C1668F2-F4A7-2A8C-E8F0-1ACB83496180}"/>
          </ac:spMkLst>
        </pc:spChg>
        <pc:spChg chg="del">
          <ac:chgData name="Ryan Parker" userId="7ee766c9-27f8-4419-b20e-a9b26e408c04" providerId="ADAL" clId="{ED2C56C5-3B12-45C2-8579-CE3129F3D31E}" dt="2024-10-11T10:34:20.268" v="154" actId="478"/>
          <ac:spMkLst>
            <pc:docMk/>
            <pc:sldMk cId="3446853130" sldId="292"/>
            <ac:spMk id="4" creationId="{61AD2C80-A3B5-EAC0-13D8-FDE78DA20CBE}"/>
          </ac:spMkLst>
        </pc:spChg>
      </pc:sldChg>
      <pc:sldChg chg="del">
        <pc:chgData name="Ryan Parker" userId="7ee766c9-27f8-4419-b20e-a9b26e408c04" providerId="ADAL" clId="{ED2C56C5-3B12-45C2-8579-CE3129F3D31E}" dt="2024-10-11T10:29:00.474" v="14" actId="47"/>
        <pc:sldMkLst>
          <pc:docMk/>
          <pc:sldMk cId="3846261331" sldId="292"/>
        </pc:sldMkLst>
      </pc:sldChg>
      <pc:sldChg chg="del">
        <pc:chgData name="Ryan Parker" userId="7ee766c9-27f8-4419-b20e-a9b26e408c04" providerId="ADAL" clId="{ED2C56C5-3B12-45C2-8579-CE3129F3D31E}" dt="2024-10-11T10:29:01.930" v="16" actId="47"/>
        <pc:sldMkLst>
          <pc:docMk/>
          <pc:sldMk cId="53769396" sldId="293"/>
        </pc:sldMkLst>
      </pc:sldChg>
      <pc:sldChg chg="addSp modSp add">
        <pc:chgData name="Ryan Parker" userId="7ee766c9-27f8-4419-b20e-a9b26e408c04" providerId="ADAL" clId="{ED2C56C5-3B12-45C2-8579-CE3129F3D31E}" dt="2024-10-11T10:30:49.240" v="33"/>
        <pc:sldMkLst>
          <pc:docMk/>
          <pc:sldMk cId="2301052546" sldId="293"/>
        </pc:sldMkLst>
        <pc:picChg chg="add mod">
          <ac:chgData name="Ryan Parker" userId="7ee766c9-27f8-4419-b20e-a9b26e408c04" providerId="ADAL" clId="{ED2C56C5-3B12-45C2-8579-CE3129F3D31E}" dt="2024-10-11T10:30:49.240" v="33"/>
          <ac:picMkLst>
            <pc:docMk/>
            <pc:sldMk cId="2301052546" sldId="293"/>
            <ac:picMk id="2" creationId="{961662EE-13C2-F5AC-A138-4269D3BACEB9}"/>
          </ac:picMkLst>
        </pc:picChg>
      </pc:sldChg>
      <pc:sldChg chg="add del">
        <pc:chgData name="Ryan Parker" userId="7ee766c9-27f8-4419-b20e-a9b26e408c04" providerId="ADAL" clId="{ED2C56C5-3B12-45C2-8579-CE3129F3D31E}" dt="2024-10-11T10:30:50.661" v="34" actId="47"/>
        <pc:sldMkLst>
          <pc:docMk/>
          <pc:sldMk cId="593837446" sldId="294"/>
        </pc:sldMkLst>
      </pc:sldChg>
      <pc:sldChg chg="del">
        <pc:chgData name="Ryan Parker" userId="7ee766c9-27f8-4419-b20e-a9b26e408c04" providerId="ADAL" clId="{ED2C56C5-3B12-45C2-8579-CE3129F3D31E}" dt="2024-10-11T10:29:02.446" v="17" actId="47"/>
        <pc:sldMkLst>
          <pc:docMk/>
          <pc:sldMk cId="2518020309" sldId="294"/>
        </pc:sldMkLst>
      </pc:sldChg>
      <pc:sldChg chg="del">
        <pc:chgData name="Ryan Parker" userId="7ee766c9-27f8-4419-b20e-a9b26e408c04" providerId="ADAL" clId="{ED2C56C5-3B12-45C2-8579-CE3129F3D31E}" dt="2024-10-11T10:29:01.176" v="15" actId="47"/>
        <pc:sldMkLst>
          <pc:docMk/>
          <pc:sldMk cId="148798301" sldId="295"/>
        </pc:sldMkLst>
      </pc:sldChg>
    </pc:docChg>
  </pc:docChgLst>
  <pc:docChgLst>
    <pc:chgData name="Ryan Parker" userId="7ee766c9-27f8-4419-b20e-a9b26e408c04" providerId="ADAL" clId="{96AE7F45-CB9A-439D-A867-92B84FC17718}"/>
    <pc:docChg chg="custSel addSld delSld modSld sldOrd delMainMaster">
      <pc:chgData name="Ryan Parker" userId="7ee766c9-27f8-4419-b20e-a9b26e408c04" providerId="ADAL" clId="{96AE7F45-CB9A-439D-A867-92B84FC17718}" dt="2024-08-13T09:08:01.610" v="326" actId="47"/>
      <pc:docMkLst>
        <pc:docMk/>
      </pc:docMkLst>
      <pc:sldChg chg="add del">
        <pc:chgData name="Ryan Parker" userId="7ee766c9-27f8-4419-b20e-a9b26e408c04" providerId="ADAL" clId="{96AE7F45-CB9A-439D-A867-92B84FC17718}" dt="2024-08-13T08:52:16.500" v="65"/>
        <pc:sldMkLst>
          <pc:docMk/>
          <pc:sldMk cId="2850490962" sldId="265"/>
        </pc:sldMkLst>
      </pc:sldChg>
      <pc:sldChg chg="add del">
        <pc:chgData name="Ryan Parker" userId="7ee766c9-27f8-4419-b20e-a9b26e408c04" providerId="ADAL" clId="{96AE7F45-CB9A-439D-A867-92B84FC17718}" dt="2024-08-13T08:48:50.732" v="4" actId="47"/>
        <pc:sldMkLst>
          <pc:docMk/>
          <pc:sldMk cId="2215929184" sldId="272"/>
        </pc:sldMkLst>
      </pc:sldChg>
      <pc:sldChg chg="add del">
        <pc:chgData name="Ryan Parker" userId="7ee766c9-27f8-4419-b20e-a9b26e408c04" providerId="ADAL" clId="{96AE7F45-CB9A-439D-A867-92B84FC17718}" dt="2024-08-13T08:48:47.532" v="2" actId="47"/>
        <pc:sldMkLst>
          <pc:docMk/>
          <pc:sldMk cId="1183708085" sldId="274"/>
        </pc:sldMkLst>
      </pc:sldChg>
      <pc:sldChg chg="modSp add mod">
        <pc:chgData name="Ryan Parker" userId="7ee766c9-27f8-4419-b20e-a9b26e408c04" providerId="ADAL" clId="{96AE7F45-CB9A-439D-A867-92B84FC17718}" dt="2024-08-13T08:48:53.797" v="11" actId="27636"/>
        <pc:sldMkLst>
          <pc:docMk/>
          <pc:sldMk cId="2841843846" sldId="275"/>
        </pc:sldMkLst>
        <pc:spChg chg="mod">
          <ac:chgData name="Ryan Parker" userId="7ee766c9-27f8-4419-b20e-a9b26e408c04" providerId="ADAL" clId="{96AE7F45-CB9A-439D-A867-92B84FC17718}" dt="2024-08-13T08:48:53.797" v="11" actId="27636"/>
          <ac:spMkLst>
            <pc:docMk/>
            <pc:sldMk cId="2841843846" sldId="275"/>
            <ac:spMk id="5" creationId="{D08E6C7A-FE4A-5A18-73B3-96D6347E4855}"/>
          </ac:spMkLst>
        </pc:spChg>
      </pc:sldChg>
      <pc:sldChg chg="add del">
        <pc:chgData name="Ryan Parker" userId="7ee766c9-27f8-4419-b20e-a9b26e408c04" providerId="ADAL" clId="{96AE7F45-CB9A-439D-A867-92B84FC17718}" dt="2024-08-13T08:52:18.321" v="66" actId="47"/>
        <pc:sldMkLst>
          <pc:docMk/>
          <pc:sldMk cId="628410487" sldId="276"/>
        </pc:sldMkLst>
      </pc:sldChg>
      <pc:sldChg chg="addSp delSp modSp add mod">
        <pc:chgData name="Ryan Parker" userId="7ee766c9-27f8-4419-b20e-a9b26e408c04" providerId="ADAL" clId="{96AE7F45-CB9A-439D-A867-92B84FC17718}" dt="2024-08-13T08:55:30.539" v="91" actId="1076"/>
        <pc:sldMkLst>
          <pc:docMk/>
          <pc:sldMk cId="3943233272" sldId="277"/>
        </pc:sldMkLst>
        <pc:spChg chg="del">
          <ac:chgData name="Ryan Parker" userId="7ee766c9-27f8-4419-b20e-a9b26e408c04" providerId="ADAL" clId="{96AE7F45-CB9A-439D-A867-92B84FC17718}" dt="2024-08-13T08:48:58.981" v="12" actId="478"/>
          <ac:spMkLst>
            <pc:docMk/>
            <pc:sldMk cId="3943233272" sldId="277"/>
            <ac:spMk id="3" creationId="{717E3276-63D2-F0C0-BBE8-04F5EE9F0AD0}"/>
          </ac:spMkLst>
        </pc:spChg>
        <pc:spChg chg="add mod">
          <ac:chgData name="Ryan Parker" userId="7ee766c9-27f8-4419-b20e-a9b26e408c04" providerId="ADAL" clId="{96AE7F45-CB9A-439D-A867-92B84FC17718}" dt="2024-08-13T08:55:28.712" v="90" actId="1076"/>
          <ac:spMkLst>
            <pc:docMk/>
            <pc:sldMk cId="3943233272" sldId="277"/>
            <ac:spMk id="4" creationId="{032049FF-6988-135A-0F12-A0E1F6C4E209}"/>
          </ac:spMkLst>
        </pc:spChg>
        <pc:picChg chg="add mod">
          <ac:chgData name="Ryan Parker" userId="7ee766c9-27f8-4419-b20e-a9b26e408c04" providerId="ADAL" clId="{96AE7F45-CB9A-439D-A867-92B84FC17718}" dt="2024-08-13T08:55:30.539" v="91" actId="1076"/>
          <ac:picMkLst>
            <pc:docMk/>
            <pc:sldMk cId="3943233272" sldId="277"/>
            <ac:picMk id="6" creationId="{441223E0-34B4-BD1F-D06A-0393674961F3}"/>
          </ac:picMkLst>
        </pc:picChg>
      </pc:sldChg>
      <pc:sldChg chg="addSp modSp add mod ord">
        <pc:chgData name="Ryan Parker" userId="7ee766c9-27f8-4419-b20e-a9b26e408c04" providerId="ADAL" clId="{96AE7F45-CB9A-439D-A867-92B84FC17718}" dt="2024-08-13T08:49:36.998" v="62" actId="1076"/>
        <pc:sldMkLst>
          <pc:docMk/>
          <pc:sldMk cId="3608085523" sldId="278"/>
        </pc:sldMkLst>
        <pc:spChg chg="add mod">
          <ac:chgData name="Ryan Parker" userId="7ee766c9-27f8-4419-b20e-a9b26e408c04" providerId="ADAL" clId="{96AE7F45-CB9A-439D-A867-92B84FC17718}" dt="2024-08-13T08:49:36.998" v="62" actId="1076"/>
          <ac:spMkLst>
            <pc:docMk/>
            <pc:sldMk cId="3608085523" sldId="278"/>
            <ac:spMk id="2" creationId="{C8383783-7A42-80B2-8887-DB9D82F05C57}"/>
          </ac:spMkLst>
        </pc:spChg>
      </pc:sldChg>
      <pc:sldChg chg="addSp modSp add mod modAnim">
        <pc:chgData name="Ryan Parker" userId="7ee766c9-27f8-4419-b20e-a9b26e408c04" providerId="ADAL" clId="{96AE7F45-CB9A-439D-A867-92B84FC17718}" dt="2024-08-13T09:00:55.011" v="149" actId="1076"/>
        <pc:sldMkLst>
          <pc:docMk/>
          <pc:sldMk cId="676863770" sldId="279"/>
        </pc:sldMkLst>
        <pc:spChg chg="add mod">
          <ac:chgData name="Ryan Parker" userId="7ee766c9-27f8-4419-b20e-a9b26e408c04" providerId="ADAL" clId="{96AE7F45-CB9A-439D-A867-92B84FC17718}" dt="2024-08-13T08:59:19.216" v="118" actId="255"/>
          <ac:spMkLst>
            <pc:docMk/>
            <pc:sldMk cId="676863770" sldId="279"/>
            <ac:spMk id="3" creationId="{B09FFA7E-A500-D567-F0B5-2EB8C3153612}"/>
          </ac:spMkLst>
        </pc:spChg>
        <pc:spChg chg="add mod">
          <ac:chgData name="Ryan Parker" userId="7ee766c9-27f8-4419-b20e-a9b26e408c04" providerId="ADAL" clId="{96AE7F45-CB9A-439D-A867-92B84FC17718}" dt="2024-08-13T08:59:07.030" v="115" actId="14100"/>
          <ac:spMkLst>
            <pc:docMk/>
            <pc:sldMk cId="676863770" sldId="279"/>
            <ac:spMk id="5" creationId="{12CF912B-367E-866D-BB3D-41E9402CA975}"/>
          </ac:spMkLst>
        </pc:spChg>
        <pc:spChg chg="add mod">
          <ac:chgData name="Ryan Parker" userId="7ee766c9-27f8-4419-b20e-a9b26e408c04" providerId="ADAL" clId="{96AE7F45-CB9A-439D-A867-92B84FC17718}" dt="2024-08-13T09:00:55.011" v="149" actId="1076"/>
          <ac:spMkLst>
            <pc:docMk/>
            <pc:sldMk cId="676863770" sldId="279"/>
            <ac:spMk id="7" creationId="{DDE8FE5A-57AF-AA46-F119-48D59FBC67DD}"/>
          </ac:spMkLst>
        </pc:spChg>
        <pc:picChg chg="add mod">
          <ac:chgData name="Ryan Parker" userId="7ee766c9-27f8-4419-b20e-a9b26e408c04" providerId="ADAL" clId="{96AE7F45-CB9A-439D-A867-92B84FC17718}" dt="2024-08-13T08:58:56.446" v="111" actId="1076"/>
          <ac:picMkLst>
            <pc:docMk/>
            <pc:sldMk cId="676863770" sldId="279"/>
            <ac:picMk id="1026" creationId="{AEA7DE0E-C9A2-4071-2B2F-46FC234A83E6}"/>
          </ac:picMkLst>
        </pc:picChg>
      </pc:sldChg>
      <pc:sldChg chg="addSp delSp modSp add mod">
        <pc:chgData name="Ryan Parker" userId="7ee766c9-27f8-4419-b20e-a9b26e408c04" providerId="ADAL" clId="{96AE7F45-CB9A-439D-A867-92B84FC17718}" dt="2024-08-13T09:01:49.960" v="166" actId="20577"/>
        <pc:sldMkLst>
          <pc:docMk/>
          <pc:sldMk cId="2040463388" sldId="280"/>
        </pc:sldMkLst>
        <pc:spChg chg="add del mod">
          <ac:chgData name="Ryan Parker" userId="7ee766c9-27f8-4419-b20e-a9b26e408c04" providerId="ADAL" clId="{96AE7F45-CB9A-439D-A867-92B84FC17718}" dt="2024-08-13T08:56:11.289" v="101"/>
          <ac:spMkLst>
            <pc:docMk/>
            <pc:sldMk cId="2040463388" sldId="280"/>
            <ac:spMk id="3" creationId="{62DE68FF-93AE-10C7-BB50-D37E269A370A}"/>
          </ac:spMkLst>
        </pc:spChg>
        <pc:spChg chg="add mod">
          <ac:chgData name="Ryan Parker" userId="7ee766c9-27f8-4419-b20e-a9b26e408c04" providerId="ADAL" clId="{96AE7F45-CB9A-439D-A867-92B84FC17718}" dt="2024-08-13T09:01:49.960" v="166" actId="20577"/>
          <ac:spMkLst>
            <pc:docMk/>
            <pc:sldMk cId="2040463388" sldId="280"/>
            <ac:spMk id="5" creationId="{92567772-AB35-A340-28B9-C431004432BE}"/>
          </ac:spMkLst>
        </pc:spChg>
      </pc:sldChg>
      <pc:sldChg chg="addSp modSp add mod">
        <pc:chgData name="Ryan Parker" userId="7ee766c9-27f8-4419-b20e-a9b26e408c04" providerId="ADAL" clId="{96AE7F45-CB9A-439D-A867-92B84FC17718}" dt="2024-08-13T09:02:26.394" v="255" actId="1076"/>
        <pc:sldMkLst>
          <pc:docMk/>
          <pc:sldMk cId="3681028634" sldId="281"/>
        </pc:sldMkLst>
        <pc:spChg chg="add mod">
          <ac:chgData name="Ryan Parker" userId="7ee766c9-27f8-4419-b20e-a9b26e408c04" providerId="ADAL" clId="{96AE7F45-CB9A-439D-A867-92B84FC17718}" dt="2024-08-13T09:02:26.394" v="255" actId="1076"/>
          <ac:spMkLst>
            <pc:docMk/>
            <pc:sldMk cId="3681028634" sldId="281"/>
            <ac:spMk id="3" creationId="{6111E9DA-A4B2-B4DE-97C4-554C0BA582D8}"/>
          </ac:spMkLst>
        </pc:spChg>
      </pc:sldChg>
      <pc:sldChg chg="add del">
        <pc:chgData name="Ryan Parker" userId="7ee766c9-27f8-4419-b20e-a9b26e408c04" providerId="ADAL" clId="{96AE7F45-CB9A-439D-A867-92B84FC17718}" dt="2024-08-13T08:52:46.086" v="68"/>
        <pc:sldMkLst>
          <pc:docMk/>
          <pc:sldMk cId="4282272083" sldId="281"/>
        </pc:sldMkLst>
      </pc:sldChg>
      <pc:sldChg chg="addSp modSp add mod modAnim">
        <pc:chgData name="Ryan Parker" userId="7ee766c9-27f8-4419-b20e-a9b26e408c04" providerId="ADAL" clId="{96AE7F45-CB9A-439D-A867-92B84FC17718}" dt="2024-08-13T09:07:21.849" v="317"/>
        <pc:sldMkLst>
          <pc:docMk/>
          <pc:sldMk cId="3441225163" sldId="282"/>
        </pc:sldMkLst>
        <pc:spChg chg="add mod">
          <ac:chgData name="Ryan Parker" userId="7ee766c9-27f8-4419-b20e-a9b26e408c04" providerId="ADAL" clId="{96AE7F45-CB9A-439D-A867-92B84FC17718}" dt="2024-08-13T09:07:11.580" v="315" actId="14100"/>
          <ac:spMkLst>
            <pc:docMk/>
            <pc:sldMk cId="3441225163" sldId="282"/>
            <ac:spMk id="3" creationId="{EF31BE00-C205-77FF-60CE-E9D48EF80E98}"/>
          </ac:spMkLst>
        </pc:spChg>
      </pc:sldChg>
      <pc:sldChg chg="add del">
        <pc:chgData name="Ryan Parker" userId="7ee766c9-27f8-4419-b20e-a9b26e408c04" providerId="ADAL" clId="{96AE7F45-CB9A-439D-A867-92B84FC17718}" dt="2024-08-13T09:08:01.610" v="326" actId="47"/>
        <pc:sldMkLst>
          <pc:docMk/>
          <pc:sldMk cId="1819653355" sldId="283"/>
        </pc:sldMkLst>
      </pc:sldChg>
      <pc:sldChg chg="addSp modSp add mod">
        <pc:chgData name="Ryan Parker" userId="7ee766c9-27f8-4419-b20e-a9b26e408c04" providerId="ADAL" clId="{96AE7F45-CB9A-439D-A867-92B84FC17718}" dt="2024-08-13T09:07:46.461" v="322" actId="1076"/>
        <pc:sldMkLst>
          <pc:docMk/>
          <pc:sldMk cId="527056253" sldId="284"/>
        </pc:sldMkLst>
        <pc:spChg chg="add mod">
          <ac:chgData name="Ryan Parker" userId="7ee766c9-27f8-4419-b20e-a9b26e408c04" providerId="ADAL" clId="{96AE7F45-CB9A-439D-A867-92B84FC17718}" dt="2024-08-13T09:07:46.461" v="322" actId="1076"/>
          <ac:spMkLst>
            <pc:docMk/>
            <pc:sldMk cId="527056253" sldId="284"/>
            <ac:spMk id="3" creationId="{D88CB176-7DD3-0131-2144-19046206F20B}"/>
          </ac:spMkLst>
        </pc:spChg>
      </pc:sldChg>
      <pc:sldChg chg="add ord">
        <pc:chgData name="Ryan Parker" userId="7ee766c9-27f8-4419-b20e-a9b26e408c04" providerId="ADAL" clId="{96AE7F45-CB9A-439D-A867-92B84FC17718}" dt="2024-08-13T09:08:00.383" v="325"/>
        <pc:sldMkLst>
          <pc:docMk/>
          <pc:sldMk cId="2748801241" sldId="285"/>
        </pc:sldMkLst>
      </pc:sldChg>
      <pc:sldMasterChg chg="del delSldLayout">
        <pc:chgData name="Ryan Parker" userId="7ee766c9-27f8-4419-b20e-a9b26e408c04" providerId="ADAL" clId="{96AE7F45-CB9A-439D-A867-92B84FC17718}" dt="2024-08-13T08:48:50.732" v="4" actId="47"/>
        <pc:sldMasterMkLst>
          <pc:docMk/>
          <pc:sldMasterMk cId="4059185235" sldId="2147483648"/>
        </pc:sldMasterMkLst>
        <pc:sldLayoutChg chg="del">
          <pc:chgData name="Ryan Parker" userId="7ee766c9-27f8-4419-b20e-a9b26e408c04" providerId="ADAL" clId="{96AE7F45-CB9A-439D-A867-92B84FC17718}" dt="2024-08-13T08:48:50.732" v="4" actId="47"/>
          <pc:sldLayoutMkLst>
            <pc:docMk/>
            <pc:sldMasterMk cId="4059185235" sldId="2147483648"/>
            <pc:sldLayoutMk cId="513836030" sldId="2147483649"/>
          </pc:sldLayoutMkLst>
        </pc:sldLayoutChg>
        <pc:sldLayoutChg chg="del">
          <pc:chgData name="Ryan Parker" userId="7ee766c9-27f8-4419-b20e-a9b26e408c04" providerId="ADAL" clId="{96AE7F45-CB9A-439D-A867-92B84FC17718}" dt="2024-08-13T08:48:50.732" v="4" actId="47"/>
          <pc:sldLayoutMkLst>
            <pc:docMk/>
            <pc:sldMasterMk cId="4059185235" sldId="2147483648"/>
            <pc:sldLayoutMk cId="3261975857" sldId="2147483650"/>
          </pc:sldLayoutMkLst>
        </pc:sldLayoutChg>
        <pc:sldLayoutChg chg="del">
          <pc:chgData name="Ryan Parker" userId="7ee766c9-27f8-4419-b20e-a9b26e408c04" providerId="ADAL" clId="{96AE7F45-CB9A-439D-A867-92B84FC17718}" dt="2024-08-13T08:48:50.732" v="4" actId="47"/>
          <pc:sldLayoutMkLst>
            <pc:docMk/>
            <pc:sldMasterMk cId="4059185235" sldId="2147483648"/>
            <pc:sldLayoutMk cId="1896684911" sldId="2147483651"/>
          </pc:sldLayoutMkLst>
        </pc:sldLayoutChg>
        <pc:sldLayoutChg chg="del">
          <pc:chgData name="Ryan Parker" userId="7ee766c9-27f8-4419-b20e-a9b26e408c04" providerId="ADAL" clId="{96AE7F45-CB9A-439D-A867-92B84FC17718}" dt="2024-08-13T08:48:50.732" v="4" actId="47"/>
          <pc:sldLayoutMkLst>
            <pc:docMk/>
            <pc:sldMasterMk cId="4059185235" sldId="2147483648"/>
            <pc:sldLayoutMk cId="4137215886" sldId="2147483652"/>
          </pc:sldLayoutMkLst>
        </pc:sldLayoutChg>
        <pc:sldLayoutChg chg="del">
          <pc:chgData name="Ryan Parker" userId="7ee766c9-27f8-4419-b20e-a9b26e408c04" providerId="ADAL" clId="{96AE7F45-CB9A-439D-A867-92B84FC17718}" dt="2024-08-13T08:48:50.732" v="4" actId="47"/>
          <pc:sldLayoutMkLst>
            <pc:docMk/>
            <pc:sldMasterMk cId="4059185235" sldId="2147483648"/>
            <pc:sldLayoutMk cId="3062547620" sldId="2147483653"/>
          </pc:sldLayoutMkLst>
        </pc:sldLayoutChg>
        <pc:sldLayoutChg chg="del">
          <pc:chgData name="Ryan Parker" userId="7ee766c9-27f8-4419-b20e-a9b26e408c04" providerId="ADAL" clId="{96AE7F45-CB9A-439D-A867-92B84FC17718}" dt="2024-08-13T08:48:50.732" v="4" actId="47"/>
          <pc:sldLayoutMkLst>
            <pc:docMk/>
            <pc:sldMasterMk cId="4059185235" sldId="2147483648"/>
            <pc:sldLayoutMk cId="2538843528" sldId="2147483654"/>
          </pc:sldLayoutMkLst>
        </pc:sldLayoutChg>
        <pc:sldLayoutChg chg="del">
          <pc:chgData name="Ryan Parker" userId="7ee766c9-27f8-4419-b20e-a9b26e408c04" providerId="ADAL" clId="{96AE7F45-CB9A-439D-A867-92B84FC17718}" dt="2024-08-13T08:48:50.732" v="4" actId="47"/>
          <pc:sldLayoutMkLst>
            <pc:docMk/>
            <pc:sldMasterMk cId="4059185235" sldId="2147483648"/>
            <pc:sldLayoutMk cId="656557814" sldId="2147483655"/>
          </pc:sldLayoutMkLst>
        </pc:sldLayoutChg>
        <pc:sldLayoutChg chg="del">
          <pc:chgData name="Ryan Parker" userId="7ee766c9-27f8-4419-b20e-a9b26e408c04" providerId="ADAL" clId="{96AE7F45-CB9A-439D-A867-92B84FC17718}" dt="2024-08-13T08:48:50.732" v="4" actId="47"/>
          <pc:sldLayoutMkLst>
            <pc:docMk/>
            <pc:sldMasterMk cId="4059185235" sldId="2147483648"/>
            <pc:sldLayoutMk cId="1872798837" sldId="2147483656"/>
          </pc:sldLayoutMkLst>
        </pc:sldLayoutChg>
        <pc:sldLayoutChg chg="del">
          <pc:chgData name="Ryan Parker" userId="7ee766c9-27f8-4419-b20e-a9b26e408c04" providerId="ADAL" clId="{96AE7F45-CB9A-439D-A867-92B84FC17718}" dt="2024-08-13T08:48:50.732" v="4" actId="47"/>
          <pc:sldLayoutMkLst>
            <pc:docMk/>
            <pc:sldMasterMk cId="4059185235" sldId="2147483648"/>
            <pc:sldLayoutMk cId="83062853" sldId="2147483657"/>
          </pc:sldLayoutMkLst>
        </pc:sldLayoutChg>
        <pc:sldLayoutChg chg="del">
          <pc:chgData name="Ryan Parker" userId="7ee766c9-27f8-4419-b20e-a9b26e408c04" providerId="ADAL" clId="{96AE7F45-CB9A-439D-A867-92B84FC17718}" dt="2024-08-13T08:48:50.732" v="4" actId="47"/>
          <pc:sldLayoutMkLst>
            <pc:docMk/>
            <pc:sldMasterMk cId="4059185235" sldId="2147483648"/>
            <pc:sldLayoutMk cId="4228812040" sldId="2147483658"/>
          </pc:sldLayoutMkLst>
        </pc:sldLayoutChg>
        <pc:sldLayoutChg chg="del">
          <pc:chgData name="Ryan Parker" userId="7ee766c9-27f8-4419-b20e-a9b26e408c04" providerId="ADAL" clId="{96AE7F45-CB9A-439D-A867-92B84FC17718}" dt="2024-08-13T08:48:50.732" v="4" actId="47"/>
          <pc:sldLayoutMkLst>
            <pc:docMk/>
            <pc:sldMasterMk cId="4059185235" sldId="2147483648"/>
            <pc:sldLayoutMk cId="1623729987" sldId="2147483659"/>
          </pc:sldLayoutMkLst>
        </pc:sldLayoutChg>
      </pc:sldMasterChg>
    </pc:docChg>
  </pc:docChgLst>
  <pc:docChgLst>
    <pc:chgData name="Ryan Parker" userId="7ee766c9-27f8-4419-b20e-a9b26e408c04" providerId="ADAL" clId="{6CB76F8F-A71E-4099-9BAC-7A55DD4ACEF2}"/>
    <pc:docChg chg="undo custSel addSld delSld modSld sldOrd">
      <pc:chgData name="Ryan Parker" userId="7ee766c9-27f8-4419-b20e-a9b26e408c04" providerId="ADAL" clId="{6CB76F8F-A71E-4099-9BAC-7A55DD4ACEF2}" dt="2024-10-02T10:24:14.215" v="319" actId="20577"/>
      <pc:docMkLst>
        <pc:docMk/>
      </pc:docMkLst>
      <pc:sldChg chg="add">
        <pc:chgData name="Ryan Parker" userId="7ee766c9-27f8-4419-b20e-a9b26e408c04" providerId="ADAL" clId="{6CB76F8F-A71E-4099-9BAC-7A55DD4ACEF2}" dt="2024-10-02T10:02:11.947" v="7"/>
        <pc:sldMkLst>
          <pc:docMk/>
          <pc:sldMk cId="3725273154" sldId="268"/>
        </pc:sldMkLst>
      </pc:sldChg>
      <pc:sldChg chg="modSp mod">
        <pc:chgData name="Ryan Parker" userId="7ee766c9-27f8-4419-b20e-a9b26e408c04" providerId="ADAL" clId="{6CB76F8F-A71E-4099-9BAC-7A55DD4ACEF2}" dt="2024-10-02T10:01:38.830" v="5" actId="20577"/>
        <pc:sldMkLst>
          <pc:docMk/>
          <pc:sldMk cId="2841843846" sldId="275"/>
        </pc:sldMkLst>
        <pc:spChg chg="mod">
          <ac:chgData name="Ryan Parker" userId="7ee766c9-27f8-4419-b20e-a9b26e408c04" providerId="ADAL" clId="{6CB76F8F-A71E-4099-9BAC-7A55DD4ACEF2}" dt="2024-10-02T10:01:38.830" v="5" actId="20577"/>
          <ac:spMkLst>
            <pc:docMk/>
            <pc:sldMk cId="2841843846" sldId="275"/>
            <ac:spMk id="5" creationId="{D08E6C7A-FE4A-5A18-73B3-96D6347E4855}"/>
          </ac:spMkLst>
        </pc:spChg>
      </pc:sldChg>
      <pc:sldChg chg="addSp delSp modSp mod">
        <pc:chgData name="Ryan Parker" userId="7ee766c9-27f8-4419-b20e-a9b26e408c04" providerId="ADAL" clId="{6CB76F8F-A71E-4099-9BAC-7A55DD4ACEF2}" dt="2024-10-02T10:08:28.803" v="47" actId="1076"/>
        <pc:sldMkLst>
          <pc:docMk/>
          <pc:sldMk cId="3943233272" sldId="277"/>
        </pc:sldMkLst>
        <pc:spChg chg="del">
          <ac:chgData name="Ryan Parker" userId="7ee766c9-27f8-4419-b20e-a9b26e408c04" providerId="ADAL" clId="{6CB76F8F-A71E-4099-9BAC-7A55DD4ACEF2}" dt="2024-10-02T10:02:17.107" v="9" actId="478"/>
          <ac:spMkLst>
            <pc:docMk/>
            <pc:sldMk cId="3943233272" sldId="277"/>
            <ac:spMk id="3" creationId="{ECE90F96-3682-0734-A822-4917FA1E8AB9}"/>
          </ac:spMkLst>
        </pc:spChg>
        <pc:spChg chg="add mod">
          <ac:chgData name="Ryan Parker" userId="7ee766c9-27f8-4419-b20e-a9b26e408c04" providerId="ADAL" clId="{6CB76F8F-A71E-4099-9BAC-7A55DD4ACEF2}" dt="2024-10-02T10:08:28.803" v="47" actId="1076"/>
          <ac:spMkLst>
            <pc:docMk/>
            <pc:sldMk cId="3943233272" sldId="277"/>
            <ac:spMk id="4" creationId="{61AD2C80-A3B5-EAC0-13D8-FDE78DA20CBE}"/>
          </ac:spMkLst>
        </pc:spChg>
      </pc:sldChg>
      <pc:sldChg chg="del">
        <pc:chgData name="Ryan Parker" userId="7ee766c9-27f8-4419-b20e-a9b26e408c04" providerId="ADAL" clId="{6CB76F8F-A71E-4099-9BAC-7A55DD4ACEF2}" dt="2024-10-02T10:02:19.310" v="10" actId="47"/>
        <pc:sldMkLst>
          <pc:docMk/>
          <pc:sldMk cId="3449560718" sldId="289"/>
        </pc:sldMkLst>
      </pc:sldChg>
      <pc:sldChg chg="addSp modSp add mod">
        <pc:chgData name="Ryan Parker" userId="7ee766c9-27f8-4419-b20e-a9b26e408c04" providerId="ADAL" clId="{6CB76F8F-A71E-4099-9BAC-7A55DD4ACEF2}" dt="2024-10-02T10:11:10.208" v="119" actId="1076"/>
        <pc:sldMkLst>
          <pc:docMk/>
          <pc:sldMk cId="3579614205" sldId="289"/>
        </pc:sldMkLst>
        <pc:spChg chg="add mod">
          <ac:chgData name="Ryan Parker" userId="7ee766c9-27f8-4419-b20e-a9b26e408c04" providerId="ADAL" clId="{6CB76F8F-A71E-4099-9BAC-7A55DD4ACEF2}" dt="2024-10-02T10:11:10.208" v="119" actId="1076"/>
          <ac:spMkLst>
            <pc:docMk/>
            <pc:sldMk cId="3579614205" sldId="289"/>
            <ac:spMk id="3" creationId="{FAF33E92-A2BB-BED0-22E8-E66AAAB86452}"/>
          </ac:spMkLst>
        </pc:spChg>
      </pc:sldChg>
      <pc:sldChg chg="del">
        <pc:chgData name="Ryan Parker" userId="7ee766c9-27f8-4419-b20e-a9b26e408c04" providerId="ADAL" clId="{6CB76F8F-A71E-4099-9BAC-7A55DD4ACEF2}" dt="2024-10-02T10:02:20.082" v="11" actId="47"/>
        <pc:sldMkLst>
          <pc:docMk/>
          <pc:sldMk cId="3227959560" sldId="290"/>
        </pc:sldMkLst>
      </pc:sldChg>
      <pc:sldChg chg="addSp modSp add mod">
        <pc:chgData name="Ryan Parker" userId="7ee766c9-27f8-4419-b20e-a9b26e408c04" providerId="ADAL" clId="{6CB76F8F-A71E-4099-9BAC-7A55DD4ACEF2}" dt="2024-10-02T10:12:06.510" v="160" actId="20577"/>
        <pc:sldMkLst>
          <pc:docMk/>
          <pc:sldMk cId="4086305014" sldId="290"/>
        </pc:sldMkLst>
        <pc:spChg chg="add mod">
          <ac:chgData name="Ryan Parker" userId="7ee766c9-27f8-4419-b20e-a9b26e408c04" providerId="ADAL" clId="{6CB76F8F-A71E-4099-9BAC-7A55DD4ACEF2}" dt="2024-10-02T10:12:06.510" v="160" actId="20577"/>
          <ac:spMkLst>
            <pc:docMk/>
            <pc:sldMk cId="4086305014" sldId="290"/>
            <ac:spMk id="3" creationId="{0E3C4029-07A7-2597-6F1F-BFF1FD1CB348}"/>
          </ac:spMkLst>
        </pc:spChg>
      </pc:sldChg>
      <pc:sldChg chg="del">
        <pc:chgData name="Ryan Parker" userId="7ee766c9-27f8-4419-b20e-a9b26e408c04" providerId="ADAL" clId="{6CB76F8F-A71E-4099-9BAC-7A55DD4ACEF2}" dt="2024-10-02T10:02:21.718" v="12" actId="47"/>
        <pc:sldMkLst>
          <pc:docMk/>
          <pc:sldMk cId="1731678961" sldId="291"/>
        </pc:sldMkLst>
      </pc:sldChg>
      <pc:sldChg chg="addSp modSp add mod">
        <pc:chgData name="Ryan Parker" userId="7ee766c9-27f8-4419-b20e-a9b26e408c04" providerId="ADAL" clId="{6CB76F8F-A71E-4099-9BAC-7A55DD4ACEF2}" dt="2024-10-02T10:13:12.121" v="191" actId="20577"/>
        <pc:sldMkLst>
          <pc:docMk/>
          <pc:sldMk cId="3636816550" sldId="291"/>
        </pc:sldMkLst>
        <pc:spChg chg="add mod">
          <ac:chgData name="Ryan Parker" userId="7ee766c9-27f8-4419-b20e-a9b26e408c04" providerId="ADAL" clId="{6CB76F8F-A71E-4099-9BAC-7A55DD4ACEF2}" dt="2024-10-02T10:13:12.121" v="191" actId="20577"/>
          <ac:spMkLst>
            <pc:docMk/>
            <pc:sldMk cId="3636816550" sldId="291"/>
            <ac:spMk id="3" creationId="{5AD0B838-8430-B359-8E9F-F188F96D5098}"/>
          </ac:spMkLst>
        </pc:spChg>
      </pc:sldChg>
      <pc:sldChg chg="del">
        <pc:chgData name="Ryan Parker" userId="7ee766c9-27f8-4419-b20e-a9b26e408c04" providerId="ADAL" clId="{6CB76F8F-A71E-4099-9BAC-7A55DD4ACEF2}" dt="2024-10-02T10:02:22.823" v="13" actId="47"/>
        <pc:sldMkLst>
          <pc:docMk/>
          <pc:sldMk cId="1760277692" sldId="292"/>
        </pc:sldMkLst>
      </pc:sldChg>
      <pc:sldChg chg="addSp modSp add mod">
        <pc:chgData name="Ryan Parker" userId="7ee766c9-27f8-4419-b20e-a9b26e408c04" providerId="ADAL" clId="{6CB76F8F-A71E-4099-9BAC-7A55DD4ACEF2}" dt="2024-10-02T10:14:14.455" v="238" actId="14100"/>
        <pc:sldMkLst>
          <pc:docMk/>
          <pc:sldMk cId="3846261331" sldId="292"/>
        </pc:sldMkLst>
        <pc:spChg chg="add mod">
          <ac:chgData name="Ryan Parker" userId="7ee766c9-27f8-4419-b20e-a9b26e408c04" providerId="ADAL" clId="{6CB76F8F-A71E-4099-9BAC-7A55DD4ACEF2}" dt="2024-10-02T10:14:14.455" v="238" actId="14100"/>
          <ac:spMkLst>
            <pc:docMk/>
            <pc:sldMk cId="3846261331" sldId="292"/>
            <ac:spMk id="3" creationId="{89DAE09B-6150-416F-4AD3-CE0730E36F97}"/>
          </ac:spMkLst>
        </pc:spChg>
      </pc:sldChg>
      <pc:sldChg chg="addSp modSp add mod">
        <pc:chgData name="Ryan Parker" userId="7ee766c9-27f8-4419-b20e-a9b26e408c04" providerId="ADAL" clId="{6CB76F8F-A71E-4099-9BAC-7A55DD4ACEF2}" dt="2024-10-02T10:20:16.028" v="302" actId="20577"/>
        <pc:sldMkLst>
          <pc:docMk/>
          <pc:sldMk cId="53769396" sldId="293"/>
        </pc:sldMkLst>
        <pc:spChg chg="add mod">
          <ac:chgData name="Ryan Parker" userId="7ee766c9-27f8-4419-b20e-a9b26e408c04" providerId="ADAL" clId="{6CB76F8F-A71E-4099-9BAC-7A55DD4ACEF2}" dt="2024-10-02T10:20:16.028" v="302" actId="20577"/>
          <ac:spMkLst>
            <pc:docMk/>
            <pc:sldMk cId="53769396" sldId="293"/>
            <ac:spMk id="3" creationId="{D6214393-3408-E75F-25A1-234C31228898}"/>
          </ac:spMkLst>
        </pc:spChg>
      </pc:sldChg>
      <pc:sldChg chg="del">
        <pc:chgData name="Ryan Parker" userId="7ee766c9-27f8-4419-b20e-a9b26e408c04" providerId="ADAL" clId="{6CB76F8F-A71E-4099-9BAC-7A55DD4ACEF2}" dt="2024-10-02T10:02:23.642" v="14" actId="47"/>
        <pc:sldMkLst>
          <pc:docMk/>
          <pc:sldMk cId="3545208741" sldId="293"/>
        </pc:sldMkLst>
      </pc:sldChg>
      <pc:sldChg chg="addSp modSp add mod">
        <pc:chgData name="Ryan Parker" userId="7ee766c9-27f8-4419-b20e-a9b26e408c04" providerId="ADAL" clId="{6CB76F8F-A71E-4099-9BAC-7A55DD4ACEF2}" dt="2024-10-02T10:24:14.215" v="319" actId="20577"/>
        <pc:sldMkLst>
          <pc:docMk/>
          <pc:sldMk cId="2518020309" sldId="294"/>
        </pc:sldMkLst>
        <pc:spChg chg="add mod">
          <ac:chgData name="Ryan Parker" userId="7ee766c9-27f8-4419-b20e-a9b26e408c04" providerId="ADAL" clId="{6CB76F8F-A71E-4099-9BAC-7A55DD4ACEF2}" dt="2024-10-02T10:24:14.215" v="319" actId="20577"/>
          <ac:spMkLst>
            <pc:docMk/>
            <pc:sldMk cId="2518020309" sldId="294"/>
            <ac:spMk id="3" creationId="{B5C6BA58-4053-A454-9208-114ECAA1C5FE}"/>
          </ac:spMkLst>
        </pc:spChg>
      </pc:sldChg>
      <pc:sldChg chg="del">
        <pc:chgData name="Ryan Parker" userId="7ee766c9-27f8-4419-b20e-a9b26e408c04" providerId="ADAL" clId="{6CB76F8F-A71E-4099-9BAC-7A55DD4ACEF2}" dt="2024-10-02T10:02:25.464" v="15" actId="47"/>
        <pc:sldMkLst>
          <pc:docMk/>
          <pc:sldMk cId="3043719199" sldId="294"/>
        </pc:sldMkLst>
      </pc:sldChg>
      <pc:sldChg chg="addSp modSp add mod ord">
        <pc:chgData name="Ryan Parker" userId="7ee766c9-27f8-4419-b20e-a9b26e408c04" providerId="ADAL" clId="{6CB76F8F-A71E-4099-9BAC-7A55DD4ACEF2}" dt="2024-10-02T10:19:40.749" v="287" actId="1076"/>
        <pc:sldMkLst>
          <pc:docMk/>
          <pc:sldMk cId="148798301" sldId="295"/>
        </pc:sldMkLst>
        <pc:spChg chg="add mod">
          <ac:chgData name="Ryan Parker" userId="7ee766c9-27f8-4419-b20e-a9b26e408c04" providerId="ADAL" clId="{6CB76F8F-A71E-4099-9BAC-7A55DD4ACEF2}" dt="2024-10-02T10:19:26.095" v="284" actId="20577"/>
          <ac:spMkLst>
            <pc:docMk/>
            <pc:sldMk cId="148798301" sldId="295"/>
            <ac:spMk id="3" creationId="{63212931-1946-899B-1440-1DD53EA7CAC6}"/>
          </ac:spMkLst>
        </pc:spChg>
        <pc:grpChg chg="add mod">
          <ac:chgData name="Ryan Parker" userId="7ee766c9-27f8-4419-b20e-a9b26e408c04" providerId="ADAL" clId="{6CB76F8F-A71E-4099-9BAC-7A55DD4ACEF2}" dt="2024-10-02T10:19:40.749" v="287" actId="1076"/>
          <ac:grpSpMkLst>
            <pc:docMk/>
            <pc:sldMk cId="148798301" sldId="295"/>
            <ac:grpSpMk id="4" creationId="{0DF58D95-AC8F-CD28-D48D-ED8BBC59256E}"/>
          </ac:grpSpMkLst>
        </pc:grpChg>
        <pc:picChg chg="mod">
          <ac:chgData name="Ryan Parker" userId="7ee766c9-27f8-4419-b20e-a9b26e408c04" providerId="ADAL" clId="{6CB76F8F-A71E-4099-9BAC-7A55DD4ACEF2}" dt="2024-10-02T10:18:15.655" v="256"/>
          <ac:picMkLst>
            <pc:docMk/>
            <pc:sldMk cId="148798301" sldId="295"/>
            <ac:picMk id="5" creationId="{82475F33-8CC7-C20F-9404-278B5435ABD4}"/>
          </ac:picMkLst>
        </pc:picChg>
        <pc:picChg chg="mod">
          <ac:chgData name="Ryan Parker" userId="7ee766c9-27f8-4419-b20e-a9b26e408c04" providerId="ADAL" clId="{6CB76F8F-A71E-4099-9BAC-7A55DD4ACEF2}" dt="2024-10-02T10:18:15.655" v="256"/>
          <ac:picMkLst>
            <pc:docMk/>
            <pc:sldMk cId="148798301" sldId="295"/>
            <ac:picMk id="6" creationId="{ACF3F0ED-4605-5D0E-D4E5-251C18829986}"/>
          </ac:picMkLst>
        </pc:picChg>
      </pc:sldChg>
      <pc:sldChg chg="add del">
        <pc:chgData name="Ryan Parker" userId="7ee766c9-27f8-4419-b20e-a9b26e408c04" providerId="ADAL" clId="{6CB76F8F-A71E-4099-9BAC-7A55DD4ACEF2}" dt="2024-10-02T10:02:13.520" v="8" actId="47"/>
        <pc:sldMkLst>
          <pc:docMk/>
          <pc:sldMk cId="2553351540" sldId="295"/>
        </pc:sldMkLst>
      </pc:sldChg>
    </pc:docChg>
  </pc:docChgLst>
  <pc:docChgLst>
    <pc:chgData name="Ryan Parker" userId="7ee766c9-27f8-4419-b20e-a9b26e408c04" providerId="ADAL" clId="{7E577F53-D7FD-4E56-9CF3-BE2D99FB0F5E}"/>
    <pc:docChg chg="undo custSel addSld delSld modSld sldOrd">
      <pc:chgData name="Ryan Parker" userId="7ee766c9-27f8-4419-b20e-a9b26e408c04" providerId="ADAL" clId="{7E577F53-D7FD-4E56-9CF3-BE2D99FB0F5E}" dt="2024-10-14T10:18:19.332" v="120" actId="1076"/>
      <pc:docMkLst>
        <pc:docMk/>
      </pc:docMkLst>
      <pc:sldChg chg="del">
        <pc:chgData name="Ryan Parker" userId="7ee766c9-27f8-4419-b20e-a9b26e408c04" providerId="ADAL" clId="{7E577F53-D7FD-4E56-9CF3-BE2D99FB0F5E}" dt="2024-10-11T10:48:26.850" v="10" actId="47"/>
        <pc:sldMkLst>
          <pc:docMk/>
          <pc:sldMk cId="3725273154" sldId="268"/>
        </pc:sldMkLst>
      </pc:sldChg>
      <pc:sldChg chg="del">
        <pc:chgData name="Ryan Parker" userId="7ee766c9-27f8-4419-b20e-a9b26e408c04" providerId="ADAL" clId="{7E577F53-D7FD-4E56-9CF3-BE2D99FB0F5E}" dt="2024-10-11T10:48:26.432" v="9" actId="47"/>
        <pc:sldMkLst>
          <pc:docMk/>
          <pc:sldMk cId="3477783019" sldId="269"/>
        </pc:sldMkLst>
      </pc:sldChg>
      <pc:sldChg chg="del">
        <pc:chgData name="Ryan Parker" userId="7ee766c9-27f8-4419-b20e-a9b26e408c04" providerId="ADAL" clId="{7E577F53-D7FD-4E56-9CF3-BE2D99FB0F5E}" dt="2024-10-11T10:48:27.521" v="11" actId="47"/>
        <pc:sldMkLst>
          <pc:docMk/>
          <pc:sldMk cId="3749480342" sldId="270"/>
        </pc:sldMkLst>
      </pc:sldChg>
      <pc:sldChg chg="modSp mod">
        <pc:chgData name="Ryan Parker" userId="7ee766c9-27f8-4419-b20e-a9b26e408c04" providerId="ADAL" clId="{7E577F53-D7FD-4E56-9CF3-BE2D99FB0F5E}" dt="2024-10-11T10:48:22.294" v="5" actId="20577"/>
        <pc:sldMkLst>
          <pc:docMk/>
          <pc:sldMk cId="2841843846" sldId="275"/>
        </pc:sldMkLst>
        <pc:spChg chg="mod">
          <ac:chgData name="Ryan Parker" userId="7ee766c9-27f8-4419-b20e-a9b26e408c04" providerId="ADAL" clId="{7E577F53-D7FD-4E56-9CF3-BE2D99FB0F5E}" dt="2024-10-11T10:48:22.294" v="5" actId="20577"/>
          <ac:spMkLst>
            <pc:docMk/>
            <pc:sldMk cId="2841843846" sldId="275"/>
            <ac:spMk id="5" creationId="{D08E6C7A-FE4A-5A18-73B3-96D6347E4855}"/>
          </ac:spMkLst>
        </pc:spChg>
      </pc:sldChg>
      <pc:sldChg chg="addSp modSp mod modAnim">
        <pc:chgData name="Ryan Parker" userId="7ee766c9-27f8-4419-b20e-a9b26e408c04" providerId="ADAL" clId="{7E577F53-D7FD-4E56-9CF3-BE2D99FB0F5E}" dt="2024-10-11T10:54:20.041" v="52"/>
        <pc:sldMkLst>
          <pc:docMk/>
          <pc:sldMk cId="3943233272" sldId="277"/>
        </pc:sldMkLst>
        <pc:spChg chg="mod">
          <ac:chgData name="Ryan Parker" userId="7ee766c9-27f8-4419-b20e-a9b26e408c04" providerId="ADAL" clId="{7E577F53-D7FD-4E56-9CF3-BE2D99FB0F5E}" dt="2024-10-11T10:54:02.653" v="43" actId="21"/>
          <ac:spMkLst>
            <pc:docMk/>
            <pc:sldMk cId="3943233272" sldId="277"/>
            <ac:spMk id="3" creationId="{473805D1-6195-D7D5-3E97-1DF24FC430A2}"/>
          </ac:spMkLst>
        </pc:spChg>
        <pc:spChg chg="add mod">
          <ac:chgData name="Ryan Parker" userId="7ee766c9-27f8-4419-b20e-a9b26e408c04" providerId="ADAL" clId="{7E577F53-D7FD-4E56-9CF3-BE2D99FB0F5E}" dt="2024-10-11T10:54:16.854" v="51" actId="1076"/>
          <ac:spMkLst>
            <pc:docMk/>
            <pc:sldMk cId="3943233272" sldId="277"/>
            <ac:spMk id="6" creationId="{7C40D5B7-6705-4B60-56D0-CC8E1ADF0F9B}"/>
          </ac:spMkLst>
        </pc:spChg>
        <pc:picChg chg="add mod">
          <ac:chgData name="Ryan Parker" userId="7ee766c9-27f8-4419-b20e-a9b26e408c04" providerId="ADAL" clId="{7E577F53-D7FD-4E56-9CF3-BE2D99FB0F5E}" dt="2024-10-11T10:53:56.638" v="42" actId="1076"/>
          <ac:picMkLst>
            <pc:docMk/>
            <pc:sldMk cId="3943233272" sldId="277"/>
            <ac:picMk id="4" creationId="{042423E4-3F92-C974-7A19-FCDA9B0A6A43}"/>
          </ac:picMkLst>
        </pc:picChg>
      </pc:sldChg>
      <pc:sldChg chg="modSp add mod">
        <pc:chgData name="Ryan Parker" userId="7ee766c9-27f8-4419-b20e-a9b26e408c04" providerId="ADAL" clId="{7E577F53-D7FD-4E56-9CF3-BE2D99FB0F5E}" dt="2024-10-14T10:02:55.520" v="63" actId="1076"/>
        <pc:sldMkLst>
          <pc:docMk/>
          <pc:sldMk cId="4209536653" sldId="278"/>
        </pc:sldMkLst>
        <pc:spChg chg="mod">
          <ac:chgData name="Ryan Parker" userId="7ee766c9-27f8-4419-b20e-a9b26e408c04" providerId="ADAL" clId="{7E577F53-D7FD-4E56-9CF3-BE2D99FB0F5E}" dt="2024-10-14T10:02:55.520" v="63" actId="1076"/>
          <ac:spMkLst>
            <pc:docMk/>
            <pc:sldMk cId="4209536653" sldId="278"/>
            <ac:spMk id="3" creationId="{473805D1-6195-D7D5-3E97-1DF24FC430A2}"/>
          </ac:spMkLst>
        </pc:spChg>
      </pc:sldChg>
      <pc:sldChg chg="addSp modSp add mod">
        <pc:chgData name="Ryan Parker" userId="7ee766c9-27f8-4419-b20e-a9b26e408c04" providerId="ADAL" clId="{7E577F53-D7FD-4E56-9CF3-BE2D99FB0F5E}" dt="2024-10-14T10:04:53.725" v="77" actId="1076"/>
        <pc:sldMkLst>
          <pc:docMk/>
          <pc:sldMk cId="290745363" sldId="279"/>
        </pc:sldMkLst>
        <pc:spChg chg="mod">
          <ac:chgData name="Ryan Parker" userId="7ee766c9-27f8-4419-b20e-a9b26e408c04" providerId="ADAL" clId="{7E577F53-D7FD-4E56-9CF3-BE2D99FB0F5E}" dt="2024-10-14T10:03:38.534" v="70" actId="14100"/>
          <ac:spMkLst>
            <pc:docMk/>
            <pc:sldMk cId="290745363" sldId="279"/>
            <ac:spMk id="3" creationId="{473805D1-6195-D7D5-3E97-1DF24FC430A2}"/>
          </ac:spMkLst>
        </pc:spChg>
        <pc:picChg chg="add mod">
          <ac:chgData name="Ryan Parker" userId="7ee766c9-27f8-4419-b20e-a9b26e408c04" providerId="ADAL" clId="{7E577F53-D7FD-4E56-9CF3-BE2D99FB0F5E}" dt="2024-10-14T10:04:53.725" v="77" actId="1076"/>
          <ac:picMkLst>
            <pc:docMk/>
            <pc:sldMk cId="290745363" sldId="279"/>
            <ac:picMk id="4" creationId="{5BFEEA9B-A85E-0123-2DAC-40ED71FA714F}"/>
          </ac:picMkLst>
        </pc:picChg>
      </pc:sldChg>
      <pc:sldChg chg="addSp delSp modSp add mod">
        <pc:chgData name="Ryan Parker" userId="7ee766c9-27f8-4419-b20e-a9b26e408c04" providerId="ADAL" clId="{7E577F53-D7FD-4E56-9CF3-BE2D99FB0F5E}" dt="2024-10-14T10:11:10.204" v="93" actId="1076"/>
        <pc:sldMkLst>
          <pc:docMk/>
          <pc:sldMk cId="1074169519" sldId="280"/>
        </pc:sldMkLst>
        <pc:spChg chg="del">
          <ac:chgData name="Ryan Parker" userId="7ee766c9-27f8-4419-b20e-a9b26e408c04" providerId="ADAL" clId="{7E577F53-D7FD-4E56-9CF3-BE2D99FB0F5E}" dt="2024-10-14T10:10:48.293" v="83" actId="478"/>
          <ac:spMkLst>
            <pc:docMk/>
            <pc:sldMk cId="1074169519" sldId="280"/>
            <ac:spMk id="3" creationId="{473805D1-6195-D7D5-3E97-1DF24FC430A2}"/>
          </ac:spMkLst>
        </pc:spChg>
        <pc:spChg chg="add mod">
          <ac:chgData name="Ryan Parker" userId="7ee766c9-27f8-4419-b20e-a9b26e408c04" providerId="ADAL" clId="{7E577F53-D7FD-4E56-9CF3-BE2D99FB0F5E}" dt="2024-10-14T10:11:10.204" v="93" actId="1076"/>
          <ac:spMkLst>
            <pc:docMk/>
            <pc:sldMk cId="1074169519" sldId="280"/>
            <ac:spMk id="4" creationId="{92505737-9C1C-03FE-470D-1FD8274188A6}"/>
          </ac:spMkLst>
        </pc:spChg>
        <pc:picChg chg="add mod">
          <ac:chgData name="Ryan Parker" userId="7ee766c9-27f8-4419-b20e-a9b26e408c04" providerId="ADAL" clId="{7E577F53-D7FD-4E56-9CF3-BE2D99FB0F5E}" dt="2024-10-14T10:10:52.951" v="84" actId="1076"/>
          <ac:picMkLst>
            <pc:docMk/>
            <pc:sldMk cId="1074169519" sldId="280"/>
            <ac:picMk id="6" creationId="{C2790AB7-6491-91B4-40E1-22A295F62C8D}"/>
          </ac:picMkLst>
        </pc:picChg>
      </pc:sldChg>
      <pc:sldChg chg="add del">
        <pc:chgData name="Ryan Parker" userId="7ee766c9-27f8-4419-b20e-a9b26e408c04" providerId="ADAL" clId="{7E577F53-D7FD-4E56-9CF3-BE2D99FB0F5E}" dt="2024-10-14T10:16:29.686" v="111" actId="47"/>
        <pc:sldMkLst>
          <pc:docMk/>
          <pc:sldMk cId="188513787" sldId="281"/>
        </pc:sldMkLst>
      </pc:sldChg>
      <pc:sldChg chg="add del">
        <pc:chgData name="Ryan Parker" userId="7ee766c9-27f8-4419-b20e-a9b26e408c04" providerId="ADAL" clId="{7E577F53-D7FD-4E56-9CF3-BE2D99FB0F5E}" dt="2024-10-14T10:16:30.404" v="112" actId="47"/>
        <pc:sldMkLst>
          <pc:docMk/>
          <pc:sldMk cId="1859685766" sldId="282"/>
        </pc:sldMkLst>
      </pc:sldChg>
      <pc:sldChg chg="add del">
        <pc:chgData name="Ryan Parker" userId="7ee766c9-27f8-4419-b20e-a9b26e408c04" providerId="ADAL" clId="{7E577F53-D7FD-4E56-9CF3-BE2D99FB0F5E}" dt="2024-10-14T10:16:31.238" v="113" actId="47"/>
        <pc:sldMkLst>
          <pc:docMk/>
          <pc:sldMk cId="2586543093" sldId="283"/>
        </pc:sldMkLst>
      </pc:sldChg>
      <pc:sldChg chg="add del">
        <pc:chgData name="Ryan Parker" userId="7ee766c9-27f8-4419-b20e-a9b26e408c04" providerId="ADAL" clId="{7E577F53-D7FD-4E56-9CF3-BE2D99FB0F5E}" dt="2024-10-11T10:52:54.987" v="26"/>
        <pc:sldMkLst>
          <pc:docMk/>
          <pc:sldMk cId="2661087067" sldId="286"/>
        </pc:sldMkLst>
      </pc:sldChg>
      <pc:sldChg chg="del">
        <pc:chgData name="Ryan Parker" userId="7ee766c9-27f8-4419-b20e-a9b26e408c04" providerId="ADAL" clId="{7E577F53-D7FD-4E56-9CF3-BE2D99FB0F5E}" dt="2024-10-11T10:48:25.777" v="7" actId="47"/>
        <pc:sldMkLst>
          <pc:docMk/>
          <pc:sldMk cId="3738604893" sldId="287"/>
        </pc:sldMkLst>
      </pc:sldChg>
      <pc:sldChg chg="add del">
        <pc:chgData name="Ryan Parker" userId="7ee766c9-27f8-4419-b20e-a9b26e408c04" providerId="ADAL" clId="{7E577F53-D7FD-4E56-9CF3-BE2D99FB0F5E}" dt="2024-10-14T10:16:32.225" v="114" actId="47"/>
        <pc:sldMkLst>
          <pc:docMk/>
          <pc:sldMk cId="3892226774" sldId="287"/>
        </pc:sldMkLst>
      </pc:sldChg>
      <pc:sldChg chg="addSp delSp modSp add mod ord">
        <pc:chgData name="Ryan Parker" userId="7ee766c9-27f8-4419-b20e-a9b26e408c04" providerId="ADAL" clId="{7E577F53-D7FD-4E56-9CF3-BE2D99FB0F5E}" dt="2024-10-14T10:18:19.332" v="120" actId="1076"/>
        <pc:sldMkLst>
          <pc:docMk/>
          <pc:sldMk cId="849724426" sldId="288"/>
        </pc:sldMkLst>
        <pc:spChg chg="add del mod">
          <ac:chgData name="Ryan Parker" userId="7ee766c9-27f8-4419-b20e-a9b26e408c04" providerId="ADAL" clId="{7E577F53-D7FD-4E56-9CF3-BE2D99FB0F5E}" dt="2024-10-14T10:18:19.332" v="120" actId="1076"/>
          <ac:spMkLst>
            <pc:docMk/>
            <pc:sldMk cId="849724426" sldId="288"/>
            <ac:spMk id="3" creationId="{473805D1-6195-D7D5-3E97-1DF24FC430A2}"/>
          </ac:spMkLst>
        </pc:spChg>
        <pc:picChg chg="add mod">
          <ac:chgData name="Ryan Parker" userId="7ee766c9-27f8-4419-b20e-a9b26e408c04" providerId="ADAL" clId="{7E577F53-D7FD-4E56-9CF3-BE2D99FB0F5E}" dt="2024-10-14T10:18:19.332" v="120" actId="1076"/>
          <ac:picMkLst>
            <pc:docMk/>
            <pc:sldMk cId="849724426" sldId="288"/>
            <ac:picMk id="4" creationId="{735E3F04-CF14-B0B3-D595-850A40AEF7E6}"/>
          </ac:picMkLst>
        </pc:picChg>
      </pc:sldChg>
      <pc:sldChg chg="del">
        <pc:chgData name="Ryan Parker" userId="7ee766c9-27f8-4419-b20e-a9b26e408c04" providerId="ADAL" clId="{7E577F53-D7FD-4E56-9CF3-BE2D99FB0F5E}" dt="2024-10-11T10:48:26.132" v="8" actId="47"/>
        <pc:sldMkLst>
          <pc:docMk/>
          <pc:sldMk cId="1517522383" sldId="288"/>
        </pc:sldMkLst>
      </pc:sldChg>
      <pc:sldChg chg="del">
        <pc:chgData name="Ryan Parker" userId="7ee766c9-27f8-4419-b20e-a9b26e408c04" providerId="ADAL" clId="{7E577F53-D7FD-4E56-9CF3-BE2D99FB0F5E}" dt="2024-10-11T10:48:33.879" v="16" actId="47"/>
        <pc:sldMkLst>
          <pc:docMk/>
          <pc:sldMk cId="2295441162" sldId="289"/>
        </pc:sldMkLst>
      </pc:sldChg>
      <pc:sldChg chg="del">
        <pc:chgData name="Ryan Parker" userId="7ee766c9-27f8-4419-b20e-a9b26e408c04" providerId="ADAL" clId="{7E577F53-D7FD-4E56-9CF3-BE2D99FB0F5E}" dt="2024-10-11T10:48:34.280" v="17" actId="47"/>
        <pc:sldMkLst>
          <pc:docMk/>
          <pc:sldMk cId="4293256668" sldId="291"/>
        </pc:sldMkLst>
      </pc:sldChg>
      <pc:sldChg chg="del">
        <pc:chgData name="Ryan Parker" userId="7ee766c9-27f8-4419-b20e-a9b26e408c04" providerId="ADAL" clId="{7E577F53-D7FD-4E56-9CF3-BE2D99FB0F5E}" dt="2024-10-11T10:48:34.951" v="18" actId="47"/>
        <pc:sldMkLst>
          <pc:docMk/>
          <pc:sldMk cId="3446853130" sldId="292"/>
        </pc:sldMkLst>
      </pc:sldChg>
      <pc:sldChg chg="del">
        <pc:chgData name="Ryan Parker" userId="7ee766c9-27f8-4419-b20e-a9b26e408c04" providerId="ADAL" clId="{7E577F53-D7FD-4E56-9CF3-BE2D99FB0F5E}" dt="2024-10-11T10:48:35.284" v="19" actId="47"/>
        <pc:sldMkLst>
          <pc:docMk/>
          <pc:sldMk cId="2301052546" sldId="293"/>
        </pc:sldMkLst>
      </pc:sldChg>
    </pc:docChg>
  </pc:docChgLst>
  <pc:docChgLst>
    <pc:chgData name="Ryan Parker" userId="7ee766c9-27f8-4419-b20e-a9b26e408c04" providerId="ADAL" clId="{71C5A55D-6A73-4F2C-A483-760D544DA3C6}"/>
    <pc:docChg chg="undo custSel addSld delSld modSld">
      <pc:chgData name="Ryan Parker" userId="7ee766c9-27f8-4419-b20e-a9b26e408c04" providerId="ADAL" clId="{71C5A55D-6A73-4F2C-A483-760D544DA3C6}" dt="2024-10-15T12:38:01.366" v="298" actId="1076"/>
      <pc:docMkLst>
        <pc:docMk/>
      </pc:docMkLst>
      <pc:sldChg chg="add">
        <pc:chgData name="Ryan Parker" userId="7ee766c9-27f8-4419-b20e-a9b26e408c04" providerId="ADAL" clId="{71C5A55D-6A73-4F2C-A483-760D544DA3C6}" dt="2024-10-15T12:37:43.775" v="295"/>
        <pc:sldMkLst>
          <pc:docMk/>
          <pc:sldMk cId="2850490962" sldId="265"/>
        </pc:sldMkLst>
      </pc:sldChg>
      <pc:sldChg chg="add">
        <pc:chgData name="Ryan Parker" userId="7ee766c9-27f8-4419-b20e-a9b26e408c04" providerId="ADAL" clId="{71C5A55D-6A73-4F2C-A483-760D544DA3C6}" dt="2024-10-15T12:37:43.775" v="295"/>
        <pc:sldMkLst>
          <pc:docMk/>
          <pc:sldMk cId="1874603749" sldId="267"/>
        </pc:sldMkLst>
      </pc:sldChg>
      <pc:sldChg chg="add">
        <pc:chgData name="Ryan Parker" userId="7ee766c9-27f8-4419-b20e-a9b26e408c04" providerId="ADAL" clId="{71C5A55D-6A73-4F2C-A483-760D544DA3C6}" dt="2024-10-15T12:37:43.775" v="295"/>
        <pc:sldMkLst>
          <pc:docMk/>
          <pc:sldMk cId="3725273154" sldId="268"/>
        </pc:sldMkLst>
      </pc:sldChg>
      <pc:sldChg chg="add">
        <pc:chgData name="Ryan Parker" userId="7ee766c9-27f8-4419-b20e-a9b26e408c04" providerId="ADAL" clId="{71C5A55D-6A73-4F2C-A483-760D544DA3C6}" dt="2024-10-15T12:37:43.775" v="295"/>
        <pc:sldMkLst>
          <pc:docMk/>
          <pc:sldMk cId="3477783019" sldId="269"/>
        </pc:sldMkLst>
      </pc:sldChg>
      <pc:sldChg chg="add">
        <pc:chgData name="Ryan Parker" userId="7ee766c9-27f8-4419-b20e-a9b26e408c04" providerId="ADAL" clId="{71C5A55D-6A73-4F2C-A483-760D544DA3C6}" dt="2024-10-15T12:37:43.775" v="295"/>
        <pc:sldMkLst>
          <pc:docMk/>
          <pc:sldMk cId="3749480342" sldId="270"/>
        </pc:sldMkLst>
      </pc:sldChg>
      <pc:sldChg chg="modSp mod">
        <pc:chgData name="Ryan Parker" userId="7ee766c9-27f8-4419-b20e-a9b26e408c04" providerId="ADAL" clId="{71C5A55D-6A73-4F2C-A483-760D544DA3C6}" dt="2024-10-15T12:01:34.075" v="7" actId="20577"/>
        <pc:sldMkLst>
          <pc:docMk/>
          <pc:sldMk cId="2841843846" sldId="275"/>
        </pc:sldMkLst>
        <pc:spChg chg="mod">
          <ac:chgData name="Ryan Parker" userId="7ee766c9-27f8-4419-b20e-a9b26e408c04" providerId="ADAL" clId="{71C5A55D-6A73-4F2C-A483-760D544DA3C6}" dt="2024-10-15T12:01:34.075" v="7" actId="20577"/>
          <ac:spMkLst>
            <pc:docMk/>
            <pc:sldMk cId="2841843846" sldId="275"/>
            <ac:spMk id="5" creationId="{D08E6C7A-FE4A-5A18-73B3-96D6347E4855}"/>
          </ac:spMkLst>
        </pc:spChg>
      </pc:sldChg>
      <pc:sldChg chg="del">
        <pc:chgData name="Ryan Parker" userId="7ee766c9-27f8-4419-b20e-a9b26e408c04" providerId="ADAL" clId="{71C5A55D-6A73-4F2C-A483-760D544DA3C6}" dt="2024-10-15T12:01:37.087" v="9" actId="47"/>
        <pc:sldMkLst>
          <pc:docMk/>
          <pc:sldMk cId="3943233272" sldId="277"/>
        </pc:sldMkLst>
      </pc:sldChg>
      <pc:sldChg chg="del">
        <pc:chgData name="Ryan Parker" userId="7ee766c9-27f8-4419-b20e-a9b26e408c04" providerId="ADAL" clId="{71C5A55D-6A73-4F2C-A483-760D544DA3C6}" dt="2024-10-15T12:01:37.919" v="10" actId="47"/>
        <pc:sldMkLst>
          <pc:docMk/>
          <pc:sldMk cId="4209536653" sldId="278"/>
        </pc:sldMkLst>
      </pc:sldChg>
      <pc:sldChg chg="del">
        <pc:chgData name="Ryan Parker" userId="7ee766c9-27f8-4419-b20e-a9b26e408c04" providerId="ADAL" clId="{71C5A55D-6A73-4F2C-A483-760D544DA3C6}" dt="2024-10-15T12:01:38.258" v="11" actId="47"/>
        <pc:sldMkLst>
          <pc:docMk/>
          <pc:sldMk cId="290745363" sldId="279"/>
        </pc:sldMkLst>
      </pc:sldChg>
      <pc:sldChg chg="del">
        <pc:chgData name="Ryan Parker" userId="7ee766c9-27f8-4419-b20e-a9b26e408c04" providerId="ADAL" clId="{71C5A55D-6A73-4F2C-A483-760D544DA3C6}" dt="2024-10-15T12:01:39.044" v="12" actId="47"/>
        <pc:sldMkLst>
          <pc:docMk/>
          <pc:sldMk cId="1074169519" sldId="280"/>
        </pc:sldMkLst>
      </pc:sldChg>
      <pc:sldChg chg="del">
        <pc:chgData name="Ryan Parker" userId="7ee766c9-27f8-4419-b20e-a9b26e408c04" providerId="ADAL" clId="{71C5A55D-6A73-4F2C-A483-760D544DA3C6}" dt="2024-10-15T12:01:36.655" v="8" actId="47"/>
        <pc:sldMkLst>
          <pc:docMk/>
          <pc:sldMk cId="2661087067" sldId="286"/>
        </pc:sldMkLst>
      </pc:sldChg>
      <pc:sldChg chg="addSp delSp modSp mod modAnim">
        <pc:chgData name="Ryan Parker" userId="7ee766c9-27f8-4419-b20e-a9b26e408c04" providerId="ADAL" clId="{71C5A55D-6A73-4F2C-A483-760D544DA3C6}" dt="2024-10-15T12:14:48.976" v="60" actId="1076"/>
        <pc:sldMkLst>
          <pc:docMk/>
          <pc:sldMk cId="849724426" sldId="288"/>
        </pc:sldMkLst>
        <pc:spChg chg="del">
          <ac:chgData name="Ryan Parker" userId="7ee766c9-27f8-4419-b20e-a9b26e408c04" providerId="ADAL" clId="{71C5A55D-6A73-4F2C-A483-760D544DA3C6}" dt="2024-10-15T12:01:42.167" v="13" actId="478"/>
          <ac:spMkLst>
            <pc:docMk/>
            <pc:sldMk cId="849724426" sldId="288"/>
            <ac:spMk id="3" creationId="{473805D1-6195-D7D5-3E97-1DF24FC430A2}"/>
          </ac:spMkLst>
        </pc:spChg>
        <pc:spChg chg="add mod">
          <ac:chgData name="Ryan Parker" userId="7ee766c9-27f8-4419-b20e-a9b26e408c04" providerId="ADAL" clId="{71C5A55D-6A73-4F2C-A483-760D544DA3C6}" dt="2024-10-15T12:14:42.085" v="58" actId="122"/>
          <ac:spMkLst>
            <pc:docMk/>
            <pc:sldMk cId="849724426" sldId="288"/>
            <ac:spMk id="5" creationId="{A3239669-D42D-8D76-7060-1DC39DCA0101}"/>
          </ac:spMkLst>
        </pc:spChg>
        <pc:picChg chg="del">
          <ac:chgData name="Ryan Parker" userId="7ee766c9-27f8-4419-b20e-a9b26e408c04" providerId="ADAL" clId="{71C5A55D-6A73-4F2C-A483-760D544DA3C6}" dt="2024-10-15T12:01:42.167" v="13" actId="478"/>
          <ac:picMkLst>
            <pc:docMk/>
            <pc:sldMk cId="849724426" sldId="288"/>
            <ac:picMk id="4" creationId="{735E3F04-CF14-B0B3-D595-850A40AEF7E6}"/>
          </ac:picMkLst>
        </pc:picChg>
        <pc:picChg chg="add mod modCrop">
          <ac:chgData name="Ryan Parker" userId="7ee766c9-27f8-4419-b20e-a9b26e408c04" providerId="ADAL" clId="{71C5A55D-6A73-4F2C-A483-760D544DA3C6}" dt="2024-10-15T12:14:48.976" v="60" actId="1076"/>
          <ac:picMkLst>
            <pc:docMk/>
            <pc:sldMk cId="849724426" sldId="288"/>
            <ac:picMk id="7" creationId="{63916F98-7320-EFC1-3774-FE756EF95869}"/>
          </ac:picMkLst>
        </pc:picChg>
      </pc:sldChg>
      <pc:sldChg chg="addSp delSp modSp add mod">
        <pc:chgData name="Ryan Parker" userId="7ee766c9-27f8-4419-b20e-a9b26e408c04" providerId="ADAL" clId="{71C5A55D-6A73-4F2C-A483-760D544DA3C6}" dt="2024-10-15T12:20:45.648" v="103" actId="1076"/>
        <pc:sldMkLst>
          <pc:docMk/>
          <pc:sldMk cId="3866948820" sldId="289"/>
        </pc:sldMkLst>
        <pc:spChg chg="add mod">
          <ac:chgData name="Ryan Parker" userId="7ee766c9-27f8-4419-b20e-a9b26e408c04" providerId="ADAL" clId="{71C5A55D-6A73-4F2C-A483-760D544DA3C6}" dt="2024-10-15T12:17:19.730" v="83" actId="404"/>
          <ac:spMkLst>
            <pc:docMk/>
            <pc:sldMk cId="3866948820" sldId="289"/>
            <ac:spMk id="3" creationId="{71C7DE6F-7693-4AEB-76FA-1F66CC32A065}"/>
          </ac:spMkLst>
        </pc:spChg>
        <pc:spChg chg="add del mod">
          <ac:chgData name="Ryan Parker" userId="7ee766c9-27f8-4419-b20e-a9b26e408c04" providerId="ADAL" clId="{71C5A55D-6A73-4F2C-A483-760D544DA3C6}" dt="2024-10-15T12:19:41.612" v="86" actId="478"/>
          <ac:spMkLst>
            <pc:docMk/>
            <pc:sldMk cId="3866948820" sldId="289"/>
            <ac:spMk id="5" creationId="{D499EB7D-091C-5147-90BF-6FFE0E14D6FF}"/>
          </ac:spMkLst>
        </pc:spChg>
        <pc:spChg chg="add">
          <ac:chgData name="Ryan Parker" userId="7ee766c9-27f8-4419-b20e-a9b26e408c04" providerId="ADAL" clId="{71C5A55D-6A73-4F2C-A483-760D544DA3C6}" dt="2024-10-15T12:19:42.245" v="87"/>
          <ac:spMkLst>
            <pc:docMk/>
            <pc:sldMk cId="3866948820" sldId="289"/>
            <ac:spMk id="6" creationId="{B820E157-02BA-C603-6938-DF511D139CD2}"/>
          </ac:spMkLst>
        </pc:spChg>
        <pc:spChg chg="add mod">
          <ac:chgData name="Ryan Parker" userId="7ee766c9-27f8-4419-b20e-a9b26e408c04" providerId="ADAL" clId="{71C5A55D-6A73-4F2C-A483-760D544DA3C6}" dt="2024-10-15T12:20:45.648" v="103" actId="1076"/>
          <ac:spMkLst>
            <pc:docMk/>
            <pc:sldMk cId="3866948820" sldId="289"/>
            <ac:spMk id="8" creationId="{B17E3217-30DE-B75B-BBE9-58A7DF051C13}"/>
          </ac:spMkLst>
        </pc:spChg>
        <pc:picChg chg="add mod">
          <ac:chgData name="Ryan Parker" userId="7ee766c9-27f8-4419-b20e-a9b26e408c04" providerId="ADAL" clId="{71C5A55D-6A73-4F2C-A483-760D544DA3C6}" dt="2024-10-15T12:17:15.918" v="82" actId="1076"/>
          <ac:picMkLst>
            <pc:docMk/>
            <pc:sldMk cId="3866948820" sldId="289"/>
            <ac:picMk id="1026" creationId="{B89638D5-2682-6BA9-61FB-693160B2EDE1}"/>
          </ac:picMkLst>
        </pc:picChg>
        <pc:picChg chg="add mod">
          <ac:chgData name="Ryan Parker" userId="7ee766c9-27f8-4419-b20e-a9b26e408c04" providerId="ADAL" clId="{71C5A55D-6A73-4F2C-A483-760D544DA3C6}" dt="2024-10-15T12:20:24.796" v="99" actId="14100"/>
          <ac:picMkLst>
            <pc:docMk/>
            <pc:sldMk cId="3866948820" sldId="289"/>
            <ac:picMk id="1030" creationId="{586A5DF7-D769-2B7C-597D-1E372EA16972}"/>
          </ac:picMkLst>
        </pc:picChg>
      </pc:sldChg>
      <pc:sldChg chg="addSp modSp add mod">
        <pc:chgData name="Ryan Parker" userId="7ee766c9-27f8-4419-b20e-a9b26e408c04" providerId="ADAL" clId="{71C5A55D-6A73-4F2C-A483-760D544DA3C6}" dt="2024-10-15T12:26:45.279" v="173" actId="1076"/>
        <pc:sldMkLst>
          <pc:docMk/>
          <pc:sldMk cId="3412074236" sldId="290"/>
        </pc:sldMkLst>
        <pc:spChg chg="add mod">
          <ac:chgData name="Ryan Parker" userId="7ee766c9-27f8-4419-b20e-a9b26e408c04" providerId="ADAL" clId="{71C5A55D-6A73-4F2C-A483-760D544DA3C6}" dt="2024-10-15T12:26:28.879" v="170" actId="20577"/>
          <ac:spMkLst>
            <pc:docMk/>
            <pc:sldMk cId="3412074236" sldId="290"/>
            <ac:spMk id="3" creationId="{6D7731FE-5743-16DB-742C-CE1D869EF671}"/>
          </ac:spMkLst>
        </pc:spChg>
        <pc:picChg chg="add mod">
          <ac:chgData name="Ryan Parker" userId="7ee766c9-27f8-4419-b20e-a9b26e408c04" providerId="ADAL" clId="{71C5A55D-6A73-4F2C-A483-760D544DA3C6}" dt="2024-10-15T12:26:45.279" v="173" actId="1076"/>
          <ac:picMkLst>
            <pc:docMk/>
            <pc:sldMk cId="3412074236" sldId="290"/>
            <ac:picMk id="5" creationId="{B90CF7EC-0756-9F1A-7A67-05AEF89DE736}"/>
          </ac:picMkLst>
        </pc:picChg>
      </pc:sldChg>
      <pc:sldChg chg="addSp modSp add mod">
        <pc:chgData name="Ryan Parker" userId="7ee766c9-27f8-4419-b20e-a9b26e408c04" providerId="ADAL" clId="{71C5A55D-6A73-4F2C-A483-760D544DA3C6}" dt="2024-10-15T12:29:59.771" v="202" actId="1076"/>
        <pc:sldMkLst>
          <pc:docMk/>
          <pc:sldMk cId="3583925434" sldId="291"/>
        </pc:sldMkLst>
        <pc:spChg chg="add mod">
          <ac:chgData name="Ryan Parker" userId="7ee766c9-27f8-4419-b20e-a9b26e408c04" providerId="ADAL" clId="{71C5A55D-6A73-4F2C-A483-760D544DA3C6}" dt="2024-10-15T12:29:28.926" v="191" actId="1076"/>
          <ac:spMkLst>
            <pc:docMk/>
            <pc:sldMk cId="3583925434" sldId="291"/>
            <ac:spMk id="3" creationId="{E8F35261-B3D3-7D66-8CCE-BF3A31C515C3}"/>
          </ac:spMkLst>
        </pc:spChg>
        <pc:picChg chg="add mod modCrop">
          <ac:chgData name="Ryan Parker" userId="7ee766c9-27f8-4419-b20e-a9b26e408c04" providerId="ADAL" clId="{71C5A55D-6A73-4F2C-A483-760D544DA3C6}" dt="2024-10-15T12:29:57.540" v="201" actId="1076"/>
          <ac:picMkLst>
            <pc:docMk/>
            <pc:sldMk cId="3583925434" sldId="291"/>
            <ac:picMk id="5" creationId="{D68B6EBE-E191-3ED1-A228-3633C7EB5E3F}"/>
          </ac:picMkLst>
        </pc:picChg>
        <pc:picChg chg="add mod">
          <ac:chgData name="Ryan Parker" userId="7ee766c9-27f8-4419-b20e-a9b26e408c04" providerId="ADAL" clId="{71C5A55D-6A73-4F2C-A483-760D544DA3C6}" dt="2024-10-15T12:29:59.771" v="202" actId="1076"/>
          <ac:picMkLst>
            <pc:docMk/>
            <pc:sldMk cId="3583925434" sldId="291"/>
            <ac:picMk id="7" creationId="{CD1FC820-6142-AD8A-C6D7-CB307BADAD17}"/>
          </ac:picMkLst>
        </pc:picChg>
      </pc:sldChg>
      <pc:sldChg chg="addSp modSp add mod">
        <pc:chgData name="Ryan Parker" userId="7ee766c9-27f8-4419-b20e-a9b26e408c04" providerId="ADAL" clId="{71C5A55D-6A73-4F2C-A483-760D544DA3C6}" dt="2024-10-15T12:31:04.528" v="227" actId="1076"/>
        <pc:sldMkLst>
          <pc:docMk/>
          <pc:sldMk cId="3833041495" sldId="292"/>
        </pc:sldMkLst>
        <pc:spChg chg="add mod">
          <ac:chgData name="Ryan Parker" userId="7ee766c9-27f8-4419-b20e-a9b26e408c04" providerId="ADAL" clId="{71C5A55D-6A73-4F2C-A483-760D544DA3C6}" dt="2024-10-15T12:30:45.521" v="224" actId="403"/>
          <ac:spMkLst>
            <pc:docMk/>
            <pc:sldMk cId="3833041495" sldId="292"/>
            <ac:spMk id="3" creationId="{ADB6C956-BB5B-072E-58E0-B18426454DC6}"/>
          </ac:spMkLst>
        </pc:spChg>
        <pc:picChg chg="add mod">
          <ac:chgData name="Ryan Parker" userId="7ee766c9-27f8-4419-b20e-a9b26e408c04" providerId="ADAL" clId="{71C5A55D-6A73-4F2C-A483-760D544DA3C6}" dt="2024-10-15T12:31:04.528" v="227" actId="1076"/>
          <ac:picMkLst>
            <pc:docMk/>
            <pc:sldMk cId="3833041495" sldId="292"/>
            <ac:picMk id="4" creationId="{1ECB1235-EBFB-3094-B634-EC411AEEC4E9}"/>
          </ac:picMkLst>
        </pc:picChg>
      </pc:sldChg>
      <pc:sldChg chg="addSp modSp add mod">
        <pc:chgData name="Ryan Parker" userId="7ee766c9-27f8-4419-b20e-a9b26e408c04" providerId="ADAL" clId="{71C5A55D-6A73-4F2C-A483-760D544DA3C6}" dt="2024-10-15T12:32:27.256" v="258" actId="20577"/>
        <pc:sldMkLst>
          <pc:docMk/>
          <pc:sldMk cId="2772538821" sldId="293"/>
        </pc:sldMkLst>
        <pc:spChg chg="add mod">
          <ac:chgData name="Ryan Parker" userId="7ee766c9-27f8-4419-b20e-a9b26e408c04" providerId="ADAL" clId="{71C5A55D-6A73-4F2C-A483-760D544DA3C6}" dt="2024-10-15T12:32:27.256" v="258" actId="20577"/>
          <ac:spMkLst>
            <pc:docMk/>
            <pc:sldMk cId="2772538821" sldId="293"/>
            <ac:spMk id="3" creationId="{68EC0D6C-5A4A-1FDB-55E2-5097B7FF45DF}"/>
          </ac:spMkLst>
        </pc:spChg>
      </pc:sldChg>
      <pc:sldChg chg="addSp delSp modSp add del mod">
        <pc:chgData name="Ryan Parker" userId="7ee766c9-27f8-4419-b20e-a9b26e408c04" providerId="ADAL" clId="{71C5A55D-6A73-4F2C-A483-760D544DA3C6}" dt="2024-10-15T12:37:47.719" v="296" actId="47"/>
        <pc:sldMkLst>
          <pc:docMk/>
          <pc:sldMk cId="3106786672" sldId="294"/>
        </pc:sldMkLst>
        <pc:spChg chg="add del mod">
          <ac:chgData name="Ryan Parker" userId="7ee766c9-27f8-4419-b20e-a9b26e408c04" providerId="ADAL" clId="{71C5A55D-6A73-4F2C-A483-760D544DA3C6}" dt="2024-10-15T12:37:12.448" v="294" actId="478"/>
          <ac:spMkLst>
            <pc:docMk/>
            <pc:sldMk cId="3106786672" sldId="294"/>
            <ac:spMk id="3" creationId="{4E2CBF90-F875-0BDE-07A3-3323EEC2BEF5}"/>
          </ac:spMkLst>
        </pc:spChg>
      </pc:sldChg>
      <pc:sldChg chg="addSp delSp modSp add mod">
        <pc:chgData name="Ryan Parker" userId="7ee766c9-27f8-4419-b20e-a9b26e408c04" providerId="ADAL" clId="{71C5A55D-6A73-4F2C-A483-760D544DA3C6}" dt="2024-10-15T12:38:01.366" v="298" actId="1076"/>
        <pc:sldMkLst>
          <pc:docMk/>
          <pc:sldMk cId="2145085574" sldId="295"/>
        </pc:sldMkLst>
        <pc:spChg chg="add del mod">
          <ac:chgData name="Ryan Parker" userId="7ee766c9-27f8-4419-b20e-a9b26e408c04" providerId="ADAL" clId="{71C5A55D-6A73-4F2C-A483-760D544DA3C6}" dt="2024-10-15T12:36:40.472" v="262" actId="478"/>
          <ac:spMkLst>
            <pc:docMk/>
            <pc:sldMk cId="2145085574" sldId="295"/>
            <ac:spMk id="3" creationId="{9B8C2F9D-3F9C-F6FC-E39F-986B63E14324}"/>
          </ac:spMkLst>
        </pc:spChg>
        <pc:spChg chg="add mod">
          <ac:chgData name="Ryan Parker" userId="7ee766c9-27f8-4419-b20e-a9b26e408c04" providerId="ADAL" clId="{71C5A55D-6A73-4F2C-A483-760D544DA3C6}" dt="2024-10-15T12:38:01.366" v="298" actId="1076"/>
          <ac:spMkLst>
            <pc:docMk/>
            <pc:sldMk cId="2145085574" sldId="295"/>
            <ac:spMk id="4" creationId="{9A37382E-4831-8068-6182-DA628A1583CE}"/>
          </ac:spMkLst>
        </pc:spChg>
      </pc:sldChg>
      <pc:sldChg chg="add del">
        <pc:chgData name="Ryan Parker" userId="7ee766c9-27f8-4419-b20e-a9b26e408c04" providerId="ADAL" clId="{71C5A55D-6A73-4F2C-A483-760D544DA3C6}" dt="2024-10-15T12:11:58.506" v="29" actId="47"/>
        <pc:sldMkLst>
          <pc:docMk/>
          <pc:sldMk cId="4092858241" sldId="296"/>
        </pc:sldMkLst>
      </pc:sldChg>
    </pc:docChg>
  </pc:docChgLst>
  <pc:docChgLst>
    <pc:chgData name="Hannah Puddefoot" userId="e428fa1b-cf7d-43f6-a9d0-3d1ff342a9eb" providerId="ADAL" clId="{75CB877C-0D80-42C4-844A-F56B1F2887D6}"/>
    <pc:docChg chg="modSld modMainMaster">
      <pc:chgData name="Hannah Puddefoot" userId="e428fa1b-cf7d-43f6-a9d0-3d1ff342a9eb" providerId="ADAL" clId="{75CB877C-0D80-42C4-844A-F56B1F2887D6}" dt="2024-12-06T15:28:18.555" v="10"/>
      <pc:docMkLst>
        <pc:docMk/>
      </pc:docMkLst>
      <pc:sldChg chg="addSp modSp mod setBg">
        <pc:chgData name="Hannah Puddefoot" userId="e428fa1b-cf7d-43f6-a9d0-3d1ff342a9eb" providerId="ADAL" clId="{75CB877C-0D80-42C4-844A-F56B1F2887D6}" dt="2024-12-06T15:00:36.467" v="4"/>
        <pc:sldMkLst>
          <pc:docMk/>
          <pc:sldMk cId="2841843846" sldId="275"/>
        </pc:sldMkLst>
        <pc:spChg chg="mod">
          <ac:chgData name="Hannah Puddefoot" userId="e428fa1b-cf7d-43f6-a9d0-3d1ff342a9eb" providerId="ADAL" clId="{75CB877C-0D80-42C4-844A-F56B1F2887D6}" dt="2024-12-06T15:00:23.726" v="0" actId="6549"/>
          <ac:spMkLst>
            <pc:docMk/>
            <pc:sldMk cId="2841843846" sldId="275"/>
            <ac:spMk id="3" creationId="{9F0A4388-A36D-1947-830B-69C9BAF61312}"/>
          </ac:spMkLst>
        </pc:spChg>
        <pc:spChg chg="mod">
          <ac:chgData name="Hannah Puddefoot" userId="e428fa1b-cf7d-43f6-a9d0-3d1ff342a9eb" providerId="ADAL" clId="{75CB877C-0D80-42C4-844A-F56B1F2887D6}" dt="2024-12-06T15:00:26.958" v="2" actId="207"/>
          <ac:spMkLst>
            <pc:docMk/>
            <pc:sldMk cId="2841843846" sldId="275"/>
            <ac:spMk id="5" creationId="{D08E6C7A-FE4A-5A18-73B3-96D6347E4855}"/>
          </ac:spMkLst>
        </pc:spChg>
        <pc:picChg chg="add mod">
          <ac:chgData name="Hannah Puddefoot" userId="e428fa1b-cf7d-43f6-a9d0-3d1ff342a9eb" providerId="ADAL" clId="{75CB877C-0D80-42C4-844A-F56B1F2887D6}" dt="2024-12-06T15:00:23.887" v="1"/>
          <ac:picMkLst>
            <pc:docMk/>
            <pc:sldMk cId="2841843846" sldId="275"/>
            <ac:picMk id="2" creationId="{C92D0906-80D6-09AD-D1E4-216A1167D024}"/>
          </ac:picMkLst>
        </pc:picChg>
      </pc:sldChg>
      <pc:sldChg chg="addSp delSp modSp mod modAnim">
        <pc:chgData name="Hannah Puddefoot" userId="e428fa1b-cf7d-43f6-a9d0-3d1ff342a9eb" providerId="ADAL" clId="{75CB877C-0D80-42C4-844A-F56B1F2887D6}" dt="2024-12-06T15:28:18.555" v="10"/>
        <pc:sldMkLst>
          <pc:docMk/>
          <pc:sldMk cId="2145085574" sldId="295"/>
        </pc:sldMkLst>
        <pc:spChg chg="del mod">
          <ac:chgData name="Hannah Puddefoot" userId="e428fa1b-cf7d-43f6-a9d0-3d1ff342a9eb" providerId="ADAL" clId="{75CB877C-0D80-42C4-844A-F56B1F2887D6}" dt="2024-12-06T15:28:18.555" v="10"/>
          <ac:spMkLst>
            <pc:docMk/>
            <pc:sldMk cId="2145085574" sldId="295"/>
            <ac:spMk id="4" creationId="{9A37382E-4831-8068-6182-DA628A1583CE}"/>
          </ac:spMkLst>
        </pc:spChg>
        <pc:picChg chg="add mod">
          <ac:chgData name="Hannah Puddefoot" userId="e428fa1b-cf7d-43f6-a9d0-3d1ff342a9eb" providerId="ADAL" clId="{75CB877C-0D80-42C4-844A-F56B1F2887D6}" dt="2024-12-06T15:28:16.817" v="8" actId="1076"/>
          <ac:picMkLst>
            <pc:docMk/>
            <pc:sldMk cId="2145085574" sldId="295"/>
            <ac:picMk id="2" creationId="{BB442667-038E-6582-8594-7E3C90C8DBE9}"/>
          </ac:picMkLst>
        </pc:picChg>
      </pc:sldChg>
      <pc:sldMasterChg chg="setBg modSldLayout">
        <pc:chgData name="Hannah Puddefoot" userId="e428fa1b-cf7d-43f6-a9d0-3d1ff342a9eb" providerId="ADAL" clId="{75CB877C-0D80-42C4-844A-F56B1F2887D6}" dt="2024-12-06T15:00:36.467" v="4"/>
        <pc:sldMasterMkLst>
          <pc:docMk/>
          <pc:sldMasterMk cId="319655835" sldId="2147483660"/>
        </pc:sldMasterMkLst>
        <pc:sldLayoutChg chg="setBg">
          <pc:chgData name="Hannah Puddefoot" userId="e428fa1b-cf7d-43f6-a9d0-3d1ff342a9eb" providerId="ADAL" clId="{75CB877C-0D80-42C4-844A-F56B1F2887D6}" dt="2024-12-06T15:00:36.467" v="4"/>
          <pc:sldLayoutMkLst>
            <pc:docMk/>
            <pc:sldMasterMk cId="319655835" sldId="2147483660"/>
            <pc:sldLayoutMk cId="1615487939" sldId="2147483661"/>
          </pc:sldLayoutMkLst>
        </pc:sldLayoutChg>
        <pc:sldLayoutChg chg="setBg">
          <pc:chgData name="Hannah Puddefoot" userId="e428fa1b-cf7d-43f6-a9d0-3d1ff342a9eb" providerId="ADAL" clId="{75CB877C-0D80-42C4-844A-F56B1F2887D6}" dt="2024-12-06T15:00:36.467" v="4"/>
          <pc:sldLayoutMkLst>
            <pc:docMk/>
            <pc:sldMasterMk cId="319655835" sldId="2147483660"/>
            <pc:sldLayoutMk cId="1809319334" sldId="2147483662"/>
          </pc:sldLayoutMkLst>
        </pc:sldLayoutChg>
        <pc:sldLayoutChg chg="setBg">
          <pc:chgData name="Hannah Puddefoot" userId="e428fa1b-cf7d-43f6-a9d0-3d1ff342a9eb" providerId="ADAL" clId="{75CB877C-0D80-42C4-844A-F56B1F2887D6}" dt="2024-12-06T15:00:36.467" v="4"/>
          <pc:sldLayoutMkLst>
            <pc:docMk/>
            <pc:sldMasterMk cId="319655835" sldId="2147483660"/>
            <pc:sldLayoutMk cId="346714019" sldId="2147483663"/>
          </pc:sldLayoutMkLst>
        </pc:sldLayoutChg>
        <pc:sldLayoutChg chg="setBg">
          <pc:chgData name="Hannah Puddefoot" userId="e428fa1b-cf7d-43f6-a9d0-3d1ff342a9eb" providerId="ADAL" clId="{75CB877C-0D80-42C4-844A-F56B1F2887D6}" dt="2024-12-06T15:00:36.467" v="4"/>
          <pc:sldLayoutMkLst>
            <pc:docMk/>
            <pc:sldMasterMk cId="319655835" sldId="2147483660"/>
            <pc:sldLayoutMk cId="2968395936" sldId="2147483664"/>
          </pc:sldLayoutMkLst>
        </pc:sldLayoutChg>
        <pc:sldLayoutChg chg="setBg">
          <pc:chgData name="Hannah Puddefoot" userId="e428fa1b-cf7d-43f6-a9d0-3d1ff342a9eb" providerId="ADAL" clId="{75CB877C-0D80-42C4-844A-F56B1F2887D6}" dt="2024-12-06T15:00:36.467" v="4"/>
          <pc:sldLayoutMkLst>
            <pc:docMk/>
            <pc:sldMasterMk cId="319655835" sldId="2147483660"/>
            <pc:sldLayoutMk cId="1203183779" sldId="2147483665"/>
          </pc:sldLayoutMkLst>
        </pc:sldLayoutChg>
        <pc:sldLayoutChg chg="setBg">
          <pc:chgData name="Hannah Puddefoot" userId="e428fa1b-cf7d-43f6-a9d0-3d1ff342a9eb" providerId="ADAL" clId="{75CB877C-0D80-42C4-844A-F56B1F2887D6}" dt="2024-12-06T15:00:36.467" v="4"/>
          <pc:sldLayoutMkLst>
            <pc:docMk/>
            <pc:sldMasterMk cId="319655835" sldId="2147483660"/>
            <pc:sldLayoutMk cId="443406332" sldId="2147483666"/>
          </pc:sldLayoutMkLst>
        </pc:sldLayoutChg>
        <pc:sldLayoutChg chg="setBg">
          <pc:chgData name="Hannah Puddefoot" userId="e428fa1b-cf7d-43f6-a9d0-3d1ff342a9eb" providerId="ADAL" clId="{75CB877C-0D80-42C4-844A-F56B1F2887D6}" dt="2024-12-06T15:00:36.467" v="4"/>
          <pc:sldLayoutMkLst>
            <pc:docMk/>
            <pc:sldMasterMk cId="319655835" sldId="2147483660"/>
            <pc:sldLayoutMk cId="3116845003" sldId="2147483667"/>
          </pc:sldLayoutMkLst>
        </pc:sldLayoutChg>
        <pc:sldLayoutChg chg="setBg">
          <pc:chgData name="Hannah Puddefoot" userId="e428fa1b-cf7d-43f6-a9d0-3d1ff342a9eb" providerId="ADAL" clId="{75CB877C-0D80-42C4-844A-F56B1F2887D6}" dt="2024-12-06T15:00:36.467" v="4"/>
          <pc:sldLayoutMkLst>
            <pc:docMk/>
            <pc:sldMasterMk cId="319655835" sldId="2147483660"/>
            <pc:sldLayoutMk cId="871812027" sldId="2147483668"/>
          </pc:sldLayoutMkLst>
        </pc:sldLayoutChg>
        <pc:sldLayoutChg chg="setBg">
          <pc:chgData name="Hannah Puddefoot" userId="e428fa1b-cf7d-43f6-a9d0-3d1ff342a9eb" providerId="ADAL" clId="{75CB877C-0D80-42C4-844A-F56B1F2887D6}" dt="2024-12-06T15:00:36.467" v="4"/>
          <pc:sldLayoutMkLst>
            <pc:docMk/>
            <pc:sldMasterMk cId="319655835" sldId="2147483660"/>
            <pc:sldLayoutMk cId="1945997584" sldId="2147483669"/>
          </pc:sldLayoutMkLst>
        </pc:sldLayoutChg>
        <pc:sldLayoutChg chg="setBg">
          <pc:chgData name="Hannah Puddefoot" userId="e428fa1b-cf7d-43f6-a9d0-3d1ff342a9eb" providerId="ADAL" clId="{75CB877C-0D80-42C4-844A-F56B1F2887D6}" dt="2024-12-06T15:00:36.467" v="4"/>
          <pc:sldLayoutMkLst>
            <pc:docMk/>
            <pc:sldMasterMk cId="319655835" sldId="2147483660"/>
            <pc:sldLayoutMk cId="2642014572" sldId="2147483670"/>
          </pc:sldLayoutMkLst>
        </pc:sldLayoutChg>
        <pc:sldLayoutChg chg="setBg">
          <pc:chgData name="Hannah Puddefoot" userId="e428fa1b-cf7d-43f6-a9d0-3d1ff342a9eb" providerId="ADAL" clId="{75CB877C-0D80-42C4-844A-F56B1F2887D6}" dt="2024-12-06T15:00:36.467" v="4"/>
          <pc:sldLayoutMkLst>
            <pc:docMk/>
            <pc:sldMasterMk cId="319655835" sldId="2147483660"/>
            <pc:sldLayoutMk cId="1451488220"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CB829A-8EE3-4CEE-AAD4-C89F05E46860}" type="datetimeFigureOut">
              <a:rPr lang="en-GB" smtClean="0"/>
              <a:t>06/12/2024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EE031-6085-42DA-BB18-182FE0EF9853}" type="slidenum">
              <a:rPr lang="en-GB" smtClean="0"/>
              <a:t>‹#›</a:t>
            </a:fld>
            <a:endParaRPr lang="en-GB"/>
          </a:p>
        </p:txBody>
      </p:sp>
    </p:spTree>
    <p:extLst>
      <p:ext uri="{BB962C8B-B14F-4D97-AF65-F5344CB8AC3E}">
        <p14:creationId xmlns:p14="http://schemas.microsoft.com/office/powerpoint/2010/main" val="3539317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CEE031-6085-42DA-BB18-182FE0EF9853}" type="slidenum">
              <a:rPr lang="en-GB" smtClean="0"/>
              <a:t>13</a:t>
            </a:fld>
            <a:endParaRPr lang="en-GB"/>
          </a:p>
        </p:txBody>
      </p:sp>
    </p:spTree>
    <p:extLst>
      <p:ext uri="{BB962C8B-B14F-4D97-AF65-F5344CB8AC3E}">
        <p14:creationId xmlns:p14="http://schemas.microsoft.com/office/powerpoint/2010/main" val="1430269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C3F7C33E-A8B3-4F15-A6F6-3558DAB9019E}" type="datetimeFigureOut">
              <a:rPr lang="en-GB" smtClean="0"/>
              <a:t>06/12/2024</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FE169F0-26AF-4447-B20F-42E8C6924E1B}"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487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F7C33E-A8B3-4F15-A6F6-3558DAB9019E}" type="datetimeFigureOut">
              <a:rPr lang="en-GB" smtClean="0"/>
              <a:t>06/12/2024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E169F0-26AF-4447-B20F-42E8C6924E1B}" type="slidenum">
              <a:rPr lang="en-GB" smtClean="0"/>
              <a:t>‹#›</a:t>
            </a:fld>
            <a:endParaRPr lang="en-GB"/>
          </a:p>
        </p:txBody>
      </p:sp>
    </p:spTree>
    <p:extLst>
      <p:ext uri="{BB962C8B-B14F-4D97-AF65-F5344CB8AC3E}">
        <p14:creationId xmlns:p14="http://schemas.microsoft.com/office/powerpoint/2010/main" val="2642014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F7C33E-A8B3-4F15-A6F6-3558DAB9019E}" type="datetimeFigureOut">
              <a:rPr lang="en-GB" smtClean="0"/>
              <a:t>06/12/2024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E169F0-26AF-4447-B20F-42E8C6924E1B}" type="slidenum">
              <a:rPr lang="en-GB" smtClean="0"/>
              <a:t>‹#›</a:t>
            </a:fld>
            <a:endParaRPr lang="en-GB"/>
          </a:p>
        </p:txBody>
      </p:sp>
    </p:spTree>
    <p:extLst>
      <p:ext uri="{BB962C8B-B14F-4D97-AF65-F5344CB8AC3E}">
        <p14:creationId xmlns:p14="http://schemas.microsoft.com/office/powerpoint/2010/main" val="1451488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F7C33E-A8B3-4F15-A6F6-3558DAB9019E}" type="datetimeFigureOut">
              <a:rPr lang="en-GB" smtClean="0"/>
              <a:t>06/12/2024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E169F0-26AF-4447-B20F-42E8C6924E1B}" type="slidenum">
              <a:rPr lang="en-GB" smtClean="0"/>
              <a:t>‹#›</a:t>
            </a:fld>
            <a:endParaRPr lang="en-GB"/>
          </a:p>
        </p:txBody>
      </p:sp>
    </p:spTree>
    <p:extLst>
      <p:ext uri="{BB962C8B-B14F-4D97-AF65-F5344CB8AC3E}">
        <p14:creationId xmlns:p14="http://schemas.microsoft.com/office/powerpoint/2010/main" val="1809319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F7C33E-A8B3-4F15-A6F6-3558DAB9019E}" type="datetimeFigureOut">
              <a:rPr lang="en-GB" smtClean="0"/>
              <a:t>06/12/2024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E169F0-26AF-4447-B20F-42E8C6924E1B}"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1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F7C33E-A8B3-4F15-A6F6-3558DAB9019E}" type="datetimeFigureOut">
              <a:rPr lang="en-GB" smtClean="0"/>
              <a:t>06/12/2024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E169F0-26AF-4447-B20F-42E8C6924E1B}" type="slidenum">
              <a:rPr lang="en-GB" smtClean="0"/>
              <a:t>‹#›</a:t>
            </a:fld>
            <a:endParaRPr lang="en-GB"/>
          </a:p>
        </p:txBody>
      </p:sp>
    </p:spTree>
    <p:extLst>
      <p:ext uri="{BB962C8B-B14F-4D97-AF65-F5344CB8AC3E}">
        <p14:creationId xmlns:p14="http://schemas.microsoft.com/office/powerpoint/2010/main" val="296839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7C33E-A8B3-4F15-A6F6-3558DAB9019E}" type="datetimeFigureOut">
              <a:rPr lang="en-GB" smtClean="0"/>
              <a:t>06/12/2024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E169F0-26AF-4447-B20F-42E8C6924E1B}" type="slidenum">
              <a:rPr lang="en-GB" smtClean="0"/>
              <a:t>‹#›</a:t>
            </a:fld>
            <a:endParaRPr lang="en-GB"/>
          </a:p>
        </p:txBody>
      </p:sp>
    </p:spTree>
    <p:extLst>
      <p:ext uri="{BB962C8B-B14F-4D97-AF65-F5344CB8AC3E}">
        <p14:creationId xmlns:p14="http://schemas.microsoft.com/office/powerpoint/2010/main" val="120318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F7C33E-A8B3-4F15-A6F6-3558DAB9019E}" type="datetimeFigureOut">
              <a:rPr lang="en-GB" smtClean="0"/>
              <a:t>06/12/2024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E169F0-26AF-4447-B20F-42E8C6924E1B}" type="slidenum">
              <a:rPr lang="en-GB" smtClean="0"/>
              <a:t>‹#›</a:t>
            </a:fld>
            <a:endParaRPr lang="en-GB"/>
          </a:p>
        </p:txBody>
      </p:sp>
    </p:spTree>
    <p:extLst>
      <p:ext uri="{BB962C8B-B14F-4D97-AF65-F5344CB8AC3E}">
        <p14:creationId xmlns:p14="http://schemas.microsoft.com/office/powerpoint/2010/main" val="443406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7C33E-A8B3-4F15-A6F6-3558DAB9019E}" type="datetimeFigureOut">
              <a:rPr lang="en-GB" smtClean="0"/>
              <a:t>06/12/2024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E169F0-26AF-4447-B20F-42E8C6924E1B}" type="slidenum">
              <a:rPr lang="en-GB" smtClean="0"/>
              <a:t>‹#›</a:t>
            </a:fld>
            <a:endParaRPr lang="en-GB"/>
          </a:p>
        </p:txBody>
      </p:sp>
    </p:spTree>
    <p:extLst>
      <p:ext uri="{BB962C8B-B14F-4D97-AF65-F5344CB8AC3E}">
        <p14:creationId xmlns:p14="http://schemas.microsoft.com/office/powerpoint/2010/main" val="3116845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3F7C33E-A8B3-4F15-A6F6-3558DAB9019E}" type="datetimeFigureOut">
              <a:rPr lang="en-GB" smtClean="0"/>
              <a:t>06/12/2024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E169F0-26AF-4447-B20F-42E8C6924E1B}" type="slidenum">
              <a:rPr lang="en-GB" smtClean="0"/>
              <a:t>‹#›</a:t>
            </a:fld>
            <a:endParaRPr lang="en-GB"/>
          </a:p>
        </p:txBody>
      </p:sp>
    </p:spTree>
    <p:extLst>
      <p:ext uri="{BB962C8B-B14F-4D97-AF65-F5344CB8AC3E}">
        <p14:creationId xmlns:p14="http://schemas.microsoft.com/office/powerpoint/2010/main" val="87181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3F7C33E-A8B3-4F15-A6F6-3558DAB9019E}" type="datetimeFigureOut">
              <a:rPr lang="en-GB" smtClean="0"/>
              <a:t>06/12/2024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E169F0-26AF-4447-B20F-42E8C6924E1B}" type="slidenum">
              <a:rPr lang="en-GB" smtClean="0"/>
              <a:t>‹#›</a:t>
            </a:fld>
            <a:endParaRPr lang="en-GB"/>
          </a:p>
        </p:txBody>
      </p:sp>
    </p:spTree>
    <p:extLst>
      <p:ext uri="{BB962C8B-B14F-4D97-AF65-F5344CB8AC3E}">
        <p14:creationId xmlns:p14="http://schemas.microsoft.com/office/powerpoint/2010/main" val="1945997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EBEE4"/>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C3F7C33E-A8B3-4F15-A6F6-3558DAB9019E}" type="datetimeFigureOut">
              <a:rPr lang="en-GB" smtClean="0"/>
              <a:t>06/12/2024</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EFE169F0-26AF-4447-B20F-42E8C6924E1B}" type="slidenum">
              <a:rPr lang="en-GB" smtClean="0"/>
              <a:t>‹#›</a:t>
            </a:fld>
            <a:endParaRPr lang="en-GB"/>
          </a:p>
        </p:txBody>
      </p:sp>
    </p:spTree>
    <p:extLst>
      <p:ext uri="{BB962C8B-B14F-4D97-AF65-F5344CB8AC3E}">
        <p14:creationId xmlns:p14="http://schemas.microsoft.com/office/powerpoint/2010/main" val="319655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NCotrY75qqY?feature=oembed" TargetMode="Externa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atozmomm.com/tag/map-of-hara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F0A4388-A36D-1947-830B-69C9BAF61312}"/>
              </a:ext>
            </a:extLst>
          </p:cNvPr>
          <p:cNvSpPr txBox="1">
            <a:spLocks/>
          </p:cNvSpPr>
          <p:nvPr/>
        </p:nvSpPr>
        <p:spPr>
          <a:xfrm>
            <a:off x="4644272" y="1546994"/>
            <a:ext cx="2444685" cy="415852"/>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marR="0" lvl="0" indent="0" algn="l" defTabSz="914400" rtl="0" eaLnBrk="1" fontAlgn="auto" latinLnBrk="0" hangingPunct="1">
              <a:lnSpc>
                <a:spcPct val="90000"/>
              </a:lnSpc>
              <a:spcBef>
                <a:spcPts val="1400"/>
              </a:spcBef>
              <a:spcAft>
                <a:spcPts val="0"/>
              </a:spcAft>
              <a:buClr>
                <a:srgbClr val="94B6D2"/>
              </a:buClr>
              <a:buSzPct val="80000"/>
              <a:buFont typeface="Corbel" pitchFamily="34" charset="0"/>
              <a:buNone/>
              <a:tabLst/>
              <a:defRPr/>
            </a:pPr>
            <a:endParaRPr kumimoji="0" lang="en-GB" sz="2200" b="0" i="0" u="none" strike="noStrike" kern="1200" cap="none" spc="0" normalizeH="0" baseline="0" noProof="0" dirty="0">
              <a:ln>
                <a:noFill/>
              </a:ln>
              <a:solidFill>
                <a:srgbClr val="94B6D2"/>
              </a:solidFill>
              <a:effectLst/>
              <a:highlight>
                <a:srgbClr val="FFFF00"/>
              </a:highlight>
              <a:uLnTx/>
              <a:uFillTx/>
              <a:latin typeface="Corbel" panose="020B0503020204020204"/>
              <a:ea typeface="+mn-ea"/>
              <a:cs typeface="+mn-cs"/>
            </a:endParaRPr>
          </a:p>
        </p:txBody>
      </p:sp>
      <p:sp>
        <p:nvSpPr>
          <p:cNvPr id="5" name="Title 1">
            <a:extLst>
              <a:ext uri="{FF2B5EF4-FFF2-40B4-BE49-F238E27FC236}">
                <a16:creationId xmlns:a16="http://schemas.microsoft.com/office/drawing/2014/main" id="{D08E6C7A-FE4A-5A18-73B3-96D6347E4855}"/>
              </a:ext>
            </a:extLst>
          </p:cNvPr>
          <p:cNvSpPr txBox="1">
            <a:spLocks/>
          </p:cNvSpPr>
          <p:nvPr/>
        </p:nvSpPr>
        <p:spPr>
          <a:xfrm>
            <a:off x="3586899" y="4895154"/>
            <a:ext cx="5018202" cy="7252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7EBEE4"/>
                </a:solidFill>
                <a:effectLst/>
                <a:uLnTx/>
                <a:uFillTx/>
                <a:latin typeface="Corbel" panose="020B0503020204020204"/>
                <a:ea typeface="+mj-ea"/>
                <a:cs typeface="+mj-cs"/>
              </a:rPr>
              <a:t>Week Six, Plan </a:t>
            </a:r>
            <a:r>
              <a:rPr lang="en-GB" dirty="0">
                <a:solidFill>
                  <a:srgbClr val="7EBEE4"/>
                </a:solidFill>
                <a:latin typeface="Corbel" panose="020B0503020204020204"/>
              </a:rPr>
              <a:t>Three</a:t>
            </a:r>
            <a:endParaRPr kumimoji="0" lang="en-GB" sz="4400" b="0" i="0" u="none" strike="noStrike" kern="1200" cap="none" spc="0" normalizeH="0" baseline="0" noProof="0" dirty="0">
              <a:ln>
                <a:noFill/>
              </a:ln>
              <a:solidFill>
                <a:srgbClr val="7EBEE4"/>
              </a:solidFill>
              <a:effectLst/>
              <a:uLnTx/>
              <a:uFillTx/>
              <a:latin typeface="Corbel" panose="020B0503020204020204"/>
              <a:ea typeface="+mj-ea"/>
              <a:cs typeface="+mj-cs"/>
            </a:endParaRPr>
          </a:p>
        </p:txBody>
      </p:sp>
      <p:pic>
        <p:nvPicPr>
          <p:cNvPr id="2" name="Picture 1" descr="A blue background with a ladder and text&#10;&#10;Description automatically generated">
            <a:extLst>
              <a:ext uri="{FF2B5EF4-FFF2-40B4-BE49-F238E27FC236}">
                <a16:creationId xmlns:a16="http://schemas.microsoft.com/office/drawing/2014/main" id="{C92D0906-80D6-09AD-D1E4-216A1167D0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8593" y="563664"/>
            <a:ext cx="4214814" cy="4214814"/>
          </a:xfrm>
          <a:prstGeom prst="rect">
            <a:avLst/>
          </a:prstGeom>
          <a:noFill/>
          <a:ln>
            <a:noFill/>
          </a:ln>
        </p:spPr>
      </p:pic>
    </p:spTree>
    <p:extLst>
      <p:ext uri="{BB962C8B-B14F-4D97-AF65-F5344CB8AC3E}">
        <p14:creationId xmlns:p14="http://schemas.microsoft.com/office/powerpoint/2010/main" val="2841843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6D67D6-EDAB-4AAC-8F19-2D6A9CCD22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87" y="664644"/>
            <a:ext cx="11057426" cy="5528712"/>
          </a:xfrm>
          <a:prstGeom prst="rect">
            <a:avLst/>
          </a:prstGeom>
        </p:spPr>
      </p:pic>
    </p:spTree>
    <p:extLst>
      <p:ext uri="{BB962C8B-B14F-4D97-AF65-F5344CB8AC3E}">
        <p14:creationId xmlns:p14="http://schemas.microsoft.com/office/powerpoint/2010/main" val="3477783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B2C558-CCDD-4FD8-A63A-A40AE0D8AD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840" y="661920"/>
            <a:ext cx="11068320" cy="5534160"/>
          </a:xfrm>
          <a:prstGeom prst="rect">
            <a:avLst/>
          </a:prstGeom>
        </p:spPr>
      </p:pic>
    </p:spTree>
    <p:extLst>
      <p:ext uri="{BB962C8B-B14F-4D97-AF65-F5344CB8AC3E}">
        <p14:creationId xmlns:p14="http://schemas.microsoft.com/office/powerpoint/2010/main" val="3725273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941545-09FC-4138-8EF5-9FD336BFA3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133" y="682066"/>
            <a:ext cx="10987734" cy="5493867"/>
          </a:xfrm>
          <a:prstGeom prst="rect">
            <a:avLst/>
          </a:prstGeom>
        </p:spPr>
      </p:pic>
    </p:spTree>
    <p:extLst>
      <p:ext uri="{BB962C8B-B14F-4D97-AF65-F5344CB8AC3E}">
        <p14:creationId xmlns:p14="http://schemas.microsoft.com/office/powerpoint/2010/main" val="3749480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VLOG - Week 6: Outro">
            <a:hlinkClick r:id="" action="ppaction://media"/>
            <a:extLst>
              <a:ext uri="{FF2B5EF4-FFF2-40B4-BE49-F238E27FC236}">
                <a16:creationId xmlns:a16="http://schemas.microsoft.com/office/drawing/2014/main" id="{BB442667-038E-6582-8594-7E3C90C8DBE9}"/>
              </a:ext>
            </a:extLst>
          </p:cNvPr>
          <p:cNvPicPr>
            <a:picLocks noRot="1" noChangeAspect="1"/>
          </p:cNvPicPr>
          <p:nvPr>
            <a:videoFile r:link="rId1"/>
          </p:nvPr>
        </p:nvPicPr>
        <p:blipFill>
          <a:blip r:embed="rId4"/>
          <a:stretch>
            <a:fillRect/>
          </a:stretch>
        </p:blipFill>
        <p:spPr>
          <a:xfrm>
            <a:off x="696984" y="378549"/>
            <a:ext cx="10798031" cy="6100902"/>
          </a:xfrm>
          <a:prstGeom prst="rect">
            <a:avLst/>
          </a:prstGeom>
        </p:spPr>
      </p:pic>
    </p:spTree>
    <p:extLst>
      <p:ext uri="{BB962C8B-B14F-4D97-AF65-F5344CB8AC3E}">
        <p14:creationId xmlns:p14="http://schemas.microsoft.com/office/powerpoint/2010/main" val="214508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39669-D42D-8D76-7060-1DC39DCA0101}"/>
              </a:ext>
            </a:extLst>
          </p:cNvPr>
          <p:cNvSpPr txBox="1"/>
          <p:nvPr/>
        </p:nvSpPr>
        <p:spPr>
          <a:xfrm>
            <a:off x="1151641" y="1269965"/>
            <a:ext cx="9888718" cy="4031873"/>
          </a:xfrm>
          <a:prstGeom prst="rect">
            <a:avLst/>
          </a:prstGeom>
          <a:noFill/>
        </p:spPr>
        <p:txBody>
          <a:bodyPr wrap="square">
            <a:spAutoFit/>
          </a:bodyPr>
          <a:lstStyle/>
          <a:p>
            <a:pPr lvl="0" algn="ctr"/>
            <a:r>
              <a:rPr lang="en-GB" sz="3200" dirty="0">
                <a:solidFill>
                  <a:srgbClr val="000000"/>
                </a:solidFill>
                <a:effectLst/>
                <a:latin typeface="Gill Sans MT" panose="020B0502020104020203" pitchFamily="34" charset="0"/>
                <a:ea typeface="Times New Roman" panose="02020603050405020304" pitchFamily="18" charset="0"/>
                <a:cs typeface="Century Gothic" panose="020B0502020202020204" pitchFamily="34" charset="0"/>
              </a:rPr>
              <a:t>When you go on holiday what do you pack?</a:t>
            </a:r>
          </a:p>
          <a:p>
            <a:pPr lvl="0" algn="ctr"/>
            <a:endParaRPr lang="en-GB" sz="3200" dirty="0">
              <a:solidFill>
                <a:srgbClr val="000000"/>
              </a:solidFill>
              <a:latin typeface="Gill Sans MT" panose="020B0502020104020203" pitchFamily="34" charset="0"/>
              <a:ea typeface="Times New Roman" panose="02020603050405020304" pitchFamily="18" charset="0"/>
              <a:cs typeface="Century Gothic" panose="020B0502020202020204" pitchFamily="34" charset="0"/>
            </a:endParaRPr>
          </a:p>
          <a:p>
            <a:pPr lvl="0" algn="ctr"/>
            <a:endParaRPr lang="en-GB" sz="3200" dirty="0">
              <a:solidFill>
                <a:srgbClr val="000000"/>
              </a:solidFill>
              <a:effectLst/>
              <a:latin typeface="Gill Sans MT" panose="020B0502020104020203" pitchFamily="34" charset="0"/>
              <a:ea typeface="Times New Roman" panose="02020603050405020304" pitchFamily="18" charset="0"/>
              <a:cs typeface="Century Gothic" panose="020B0502020202020204" pitchFamily="34" charset="0"/>
            </a:endParaRPr>
          </a:p>
          <a:p>
            <a:pPr lvl="0" algn="ctr"/>
            <a:endParaRPr lang="en-GB" sz="3200" dirty="0">
              <a:solidFill>
                <a:srgbClr val="000000"/>
              </a:solidFill>
              <a:latin typeface="Gill Sans MT" panose="020B0502020104020203" pitchFamily="34" charset="0"/>
              <a:ea typeface="Times New Roman" panose="02020603050405020304" pitchFamily="18" charset="0"/>
              <a:cs typeface="Century Gothic" panose="020B0502020202020204" pitchFamily="34" charset="0"/>
            </a:endParaRPr>
          </a:p>
          <a:p>
            <a:pPr lvl="0" algn="ctr"/>
            <a:endParaRPr lang="en-GB" sz="3200" dirty="0">
              <a:solidFill>
                <a:srgbClr val="000000"/>
              </a:solidFill>
              <a:effectLst/>
              <a:latin typeface="Gill Sans MT" panose="020B0502020104020203" pitchFamily="34" charset="0"/>
              <a:ea typeface="Times New Roman" panose="02020603050405020304" pitchFamily="18" charset="0"/>
              <a:cs typeface="Century Gothic" panose="020B0502020202020204" pitchFamily="34" charset="0"/>
            </a:endParaRPr>
          </a:p>
          <a:p>
            <a:pPr lvl="0" algn="ctr"/>
            <a:endParaRPr lang="en-GB" sz="3200" dirty="0">
              <a:solidFill>
                <a:srgbClr val="000000"/>
              </a:solidFill>
              <a:latin typeface="Gill Sans MT" panose="020B0502020104020203" pitchFamily="34" charset="0"/>
              <a:ea typeface="Times New Roman" panose="02020603050405020304" pitchFamily="18" charset="0"/>
              <a:cs typeface="Century Gothic" panose="020B0502020202020204" pitchFamily="34" charset="0"/>
            </a:endParaRPr>
          </a:p>
          <a:p>
            <a:pPr lvl="0" algn="ctr"/>
            <a:endParaRPr lang="en-GB" sz="3200" dirty="0">
              <a:solidFill>
                <a:srgbClr val="000000"/>
              </a:solidFill>
              <a:effectLst/>
              <a:latin typeface="Gill Sans MT" panose="020B0502020104020203" pitchFamily="34" charset="0"/>
              <a:ea typeface="Times New Roman" panose="02020603050405020304" pitchFamily="18" charset="0"/>
              <a:cs typeface="Century Gothic" panose="020B0502020202020204" pitchFamily="34" charset="0"/>
            </a:endParaRPr>
          </a:p>
          <a:p>
            <a:pPr lvl="0" algn="ctr"/>
            <a:r>
              <a:rPr lang="en-GB" sz="3200" dirty="0">
                <a:solidFill>
                  <a:srgbClr val="000000"/>
                </a:solidFill>
                <a:effectLst/>
                <a:latin typeface="Gill Sans MT" panose="020B0502020104020203" pitchFamily="34" charset="0"/>
                <a:ea typeface="Times New Roman" panose="02020603050405020304" pitchFamily="18" charset="0"/>
                <a:cs typeface="Century Gothic" panose="020B0502020202020204" pitchFamily="34" charset="0"/>
              </a:rPr>
              <a:t>If you had to leave home in a hurry, what would you pack?</a:t>
            </a:r>
            <a:endParaRPr lang="en-GB" sz="32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63916F98-7320-EFC1-3774-FE756EF95869}"/>
              </a:ext>
            </a:extLst>
          </p:cNvPr>
          <p:cNvPicPr>
            <a:picLocks noChangeAspect="1"/>
          </p:cNvPicPr>
          <p:nvPr/>
        </p:nvPicPr>
        <p:blipFill rotWithShape="1">
          <a:blip r:embed="rId2">
            <a:extLst>
              <a:ext uri="{28A0092B-C50C-407E-A947-70E740481C1C}">
                <a14:useLocalDpi xmlns:a14="http://schemas.microsoft.com/office/drawing/2010/main" val="0"/>
              </a:ext>
            </a:extLst>
          </a:blip>
          <a:srcRect t="12784" b="13127"/>
          <a:stretch/>
        </p:blipFill>
        <p:spPr>
          <a:xfrm>
            <a:off x="4614224" y="2174387"/>
            <a:ext cx="2963552" cy="2195676"/>
          </a:xfrm>
          <a:prstGeom prst="rect">
            <a:avLst/>
          </a:prstGeom>
        </p:spPr>
      </p:pic>
    </p:spTree>
    <p:extLst>
      <p:ext uri="{BB962C8B-B14F-4D97-AF65-F5344CB8AC3E}">
        <p14:creationId xmlns:p14="http://schemas.microsoft.com/office/powerpoint/2010/main" val="84972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C7DE6F-7693-4AEB-76FA-1F66CC32A065}"/>
              </a:ext>
            </a:extLst>
          </p:cNvPr>
          <p:cNvSpPr txBox="1"/>
          <p:nvPr/>
        </p:nvSpPr>
        <p:spPr>
          <a:xfrm>
            <a:off x="581319" y="557894"/>
            <a:ext cx="11029361" cy="1846659"/>
          </a:xfrm>
          <a:prstGeom prst="rect">
            <a:avLst/>
          </a:prstGeom>
          <a:noFill/>
        </p:spPr>
        <p:txBody>
          <a:bodyPr wrap="square">
            <a:spAutoFit/>
          </a:bodyPr>
          <a:lstStyle/>
          <a:p>
            <a:pPr lvl="0"/>
            <a:r>
              <a:rPr lang="en-GB" sz="2400" dirty="0">
                <a:solidFill>
                  <a:srgbClr val="000000"/>
                </a:solidFill>
                <a:effectLst/>
                <a:latin typeface="Gill Sans MT" panose="020B0502020104020203" pitchFamily="34" charset="0"/>
                <a:ea typeface="Times New Roman" panose="02020603050405020304" pitchFamily="18" charset="0"/>
                <a:cs typeface="Century Gothic" panose="020B0502020202020204" pitchFamily="34" charset="0"/>
              </a:rPr>
              <a:t>"Jacob set off on his long journey away from his elder brother, Esau, who hated him for taking his father’s blessing which should have been his as the first born. So he was rather afraid. He needed to get out quick, but he was going to have a make a long journey to his distant family headed by his distant uncle Laban whom he did not know.</a:t>
            </a:r>
            <a:r>
              <a:rPr lang="en-GB" sz="2400" dirty="0">
                <a:solidFill>
                  <a:srgbClr val="000000"/>
                </a:solidFill>
                <a:latin typeface="Gill Sans MT" panose="020B0502020104020203" pitchFamily="34" charset="0"/>
                <a:ea typeface="Times New Roman" panose="02020603050405020304" pitchFamily="18" charset="0"/>
                <a:cs typeface="Century Gothic" panose="020B0502020202020204" pitchFamily="34" charset="0"/>
              </a:rPr>
              <a:t>”</a:t>
            </a:r>
            <a:endParaRPr lang="en-GB" sz="2400" dirty="0">
              <a:solidFill>
                <a:srgbClr val="000000"/>
              </a:solidFill>
              <a:effectLst/>
              <a:latin typeface="Gill Sans MT" panose="020B0502020104020203" pitchFamily="34" charset="0"/>
              <a:ea typeface="Times New Roman" panose="02020603050405020304" pitchFamily="18" charset="0"/>
              <a:cs typeface="Century Gothic" panose="020B0502020202020204" pitchFamily="34" charset="0"/>
            </a:endParaRPr>
          </a:p>
          <a:p>
            <a:pPr lvl="0"/>
            <a:endParaRPr lang="en-GB" dirty="0">
              <a:solidFill>
                <a:srgbClr val="000000"/>
              </a:solidFill>
              <a:latin typeface="Gill Sans MT" panose="020B0502020104020203" pitchFamily="34" charset="0"/>
              <a:ea typeface="Calibri" panose="020F0502020204030204" pitchFamily="34" charset="0"/>
              <a:cs typeface="Century Gothic" panose="020B0502020202020204" pitchFamily="34" charset="0"/>
            </a:endParaRPr>
          </a:p>
        </p:txBody>
      </p:sp>
      <p:pic>
        <p:nvPicPr>
          <p:cNvPr id="1026" name="Picture 2" descr="landscape, desert, camel, caravan, bedouin, sahara, tunisia, natural environment, aeolian landform, camel like mammal, mustang horse, arabian camel">
            <a:extLst>
              <a:ext uri="{FF2B5EF4-FFF2-40B4-BE49-F238E27FC236}">
                <a16:creationId xmlns:a16="http://schemas.microsoft.com/office/drawing/2014/main" id="{B89638D5-2682-6BA9-61FB-693160B2E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625" y="2516959"/>
            <a:ext cx="6080287" cy="40535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86A5DF7-D769-2B7C-597D-1E372EA169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098" y="2516959"/>
            <a:ext cx="4363250" cy="36517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17E3217-30DE-B75B-BBE9-58A7DF051C13}"/>
              </a:ext>
            </a:extLst>
          </p:cNvPr>
          <p:cNvSpPr txBox="1"/>
          <p:nvPr/>
        </p:nvSpPr>
        <p:spPr>
          <a:xfrm>
            <a:off x="6732098" y="6168663"/>
            <a:ext cx="3476133" cy="307777"/>
          </a:xfrm>
          <a:prstGeom prst="rect">
            <a:avLst/>
          </a:prstGeom>
          <a:noFill/>
        </p:spPr>
        <p:txBody>
          <a:bodyPr wrap="square">
            <a:spAutoFit/>
          </a:bodyPr>
          <a:lstStyle/>
          <a:p>
            <a:r>
              <a:rPr lang="en-GB" sz="1400" dirty="0">
                <a:hlinkClick r:id="rId4"/>
              </a:rPr>
              <a:t>https://atozmomm.com/tag/map-of-haran/</a:t>
            </a:r>
            <a:r>
              <a:rPr lang="en-GB" sz="1400" dirty="0"/>
              <a:t> </a:t>
            </a:r>
          </a:p>
        </p:txBody>
      </p:sp>
    </p:spTree>
    <p:extLst>
      <p:ext uri="{BB962C8B-B14F-4D97-AF65-F5344CB8AC3E}">
        <p14:creationId xmlns:p14="http://schemas.microsoft.com/office/powerpoint/2010/main" val="3866948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7731FE-5743-16DB-742C-CE1D869EF671}"/>
              </a:ext>
            </a:extLst>
          </p:cNvPr>
          <p:cNvSpPr txBox="1"/>
          <p:nvPr/>
        </p:nvSpPr>
        <p:spPr>
          <a:xfrm>
            <a:off x="631596" y="659405"/>
            <a:ext cx="10982227" cy="5693866"/>
          </a:xfrm>
          <a:prstGeom prst="rect">
            <a:avLst/>
          </a:prstGeom>
          <a:noFill/>
        </p:spPr>
        <p:txBody>
          <a:bodyPr wrap="square">
            <a:spAutoFit/>
          </a:bodyPr>
          <a:lstStyle/>
          <a:p>
            <a:pPr lvl="0"/>
            <a:r>
              <a:rPr lang="en-GB" sz="2800" dirty="0">
                <a:solidFill>
                  <a:srgbClr val="000000"/>
                </a:solidFill>
                <a:effectLst/>
                <a:latin typeface="Gill Sans MT" panose="020B0502020104020203" pitchFamily="34" charset="0"/>
                <a:ea typeface="Times New Roman" panose="02020603050405020304" pitchFamily="18" charset="0"/>
                <a:cs typeface="Century Gothic" panose="020B0502020202020204" pitchFamily="34" charset="0"/>
              </a:rPr>
              <a:t>What would you pack on your camel to take? Given that you have to eat and drink and that the journey will take a long time. </a:t>
            </a:r>
          </a:p>
          <a:p>
            <a:pPr lvl="0"/>
            <a:endParaRPr lang="en-GB" sz="2800" dirty="0">
              <a:solidFill>
                <a:srgbClr val="000000"/>
              </a:solidFill>
              <a:latin typeface="Gill Sans MT" panose="020B0502020104020203" pitchFamily="34" charset="0"/>
              <a:ea typeface="Times New Roman" panose="02020603050405020304" pitchFamily="18" charset="0"/>
              <a:cs typeface="Century Gothic" panose="020B0502020202020204" pitchFamily="34" charset="0"/>
            </a:endParaRPr>
          </a:p>
          <a:p>
            <a:pPr lvl="0"/>
            <a:endParaRPr lang="en-GB" sz="2800" dirty="0">
              <a:solidFill>
                <a:srgbClr val="000000"/>
              </a:solidFill>
              <a:effectLst/>
              <a:latin typeface="Gill Sans MT" panose="020B0502020104020203" pitchFamily="34" charset="0"/>
              <a:ea typeface="Times New Roman" panose="02020603050405020304" pitchFamily="18" charset="0"/>
              <a:cs typeface="Century Gothic" panose="020B0502020202020204" pitchFamily="34" charset="0"/>
            </a:endParaRPr>
          </a:p>
          <a:p>
            <a:pPr lvl="0"/>
            <a:endParaRPr lang="en-GB" sz="2800" dirty="0">
              <a:solidFill>
                <a:srgbClr val="000000"/>
              </a:solidFill>
              <a:latin typeface="Gill Sans MT" panose="020B0502020104020203" pitchFamily="34" charset="0"/>
              <a:ea typeface="Times New Roman" panose="02020603050405020304" pitchFamily="18" charset="0"/>
              <a:cs typeface="Century Gothic" panose="020B0502020202020204" pitchFamily="34" charset="0"/>
            </a:endParaRPr>
          </a:p>
          <a:p>
            <a:pPr lvl="0"/>
            <a:endParaRPr lang="en-GB" sz="2800" dirty="0">
              <a:solidFill>
                <a:srgbClr val="000000"/>
              </a:solidFill>
              <a:effectLst/>
              <a:latin typeface="Gill Sans MT" panose="020B0502020104020203" pitchFamily="34" charset="0"/>
              <a:ea typeface="Times New Roman" panose="02020603050405020304" pitchFamily="18" charset="0"/>
              <a:cs typeface="Century Gothic" panose="020B0502020202020204" pitchFamily="34" charset="0"/>
            </a:endParaRPr>
          </a:p>
          <a:p>
            <a:pPr lvl="0"/>
            <a:endParaRPr lang="en-GB" sz="2800" dirty="0">
              <a:solidFill>
                <a:srgbClr val="000000"/>
              </a:solidFill>
              <a:effectLst/>
              <a:latin typeface="Gill Sans MT" panose="020B0502020104020203" pitchFamily="34" charset="0"/>
              <a:ea typeface="Times New Roman" panose="02020603050405020304" pitchFamily="18" charset="0"/>
              <a:cs typeface="Century Gothic" panose="020B0502020202020204" pitchFamily="34" charset="0"/>
            </a:endParaRPr>
          </a:p>
          <a:p>
            <a:pPr lvl="0"/>
            <a:endParaRPr lang="en-GB" sz="2800" dirty="0">
              <a:solidFill>
                <a:srgbClr val="000000"/>
              </a:solidFill>
              <a:latin typeface="Gill Sans MT" panose="020B0502020104020203" pitchFamily="34" charset="0"/>
              <a:ea typeface="Times New Roman" panose="02020603050405020304" pitchFamily="18" charset="0"/>
              <a:cs typeface="Century Gothic" panose="020B0502020202020204" pitchFamily="34" charset="0"/>
            </a:endParaRPr>
          </a:p>
          <a:p>
            <a:pPr lvl="0"/>
            <a:endParaRPr lang="en-GB" sz="2800" dirty="0">
              <a:solidFill>
                <a:srgbClr val="000000"/>
              </a:solidFill>
              <a:effectLst/>
              <a:latin typeface="Gill Sans MT" panose="020B0502020104020203" pitchFamily="34" charset="0"/>
              <a:ea typeface="Times New Roman" panose="02020603050405020304" pitchFamily="18" charset="0"/>
              <a:cs typeface="Century Gothic" panose="020B0502020202020204" pitchFamily="34" charset="0"/>
            </a:endParaRPr>
          </a:p>
          <a:p>
            <a:pPr lvl="0"/>
            <a:endParaRPr lang="en-GB" sz="2800" dirty="0">
              <a:solidFill>
                <a:srgbClr val="000000"/>
              </a:solidFill>
              <a:effectLst/>
              <a:latin typeface="Gill Sans MT" panose="020B0502020104020203" pitchFamily="34" charset="0"/>
              <a:ea typeface="Times New Roman" panose="02020603050405020304" pitchFamily="18" charset="0"/>
              <a:cs typeface="Century Gothic" panose="020B0502020202020204" pitchFamily="34" charset="0"/>
            </a:endParaRPr>
          </a:p>
          <a:p>
            <a:pPr lvl="0"/>
            <a:endParaRPr lang="en-GB" sz="2800" dirty="0">
              <a:solidFill>
                <a:srgbClr val="000000"/>
              </a:solidFill>
              <a:effectLst/>
              <a:latin typeface="Gill Sans MT" panose="020B0502020104020203" pitchFamily="34" charset="0"/>
              <a:ea typeface="Times New Roman" panose="02020603050405020304" pitchFamily="18" charset="0"/>
              <a:cs typeface="Century Gothic" panose="020B0502020202020204" pitchFamily="34" charset="0"/>
            </a:endParaRPr>
          </a:p>
          <a:p>
            <a:pPr lvl="0"/>
            <a:endParaRPr lang="en-GB" sz="2800" dirty="0">
              <a:solidFill>
                <a:srgbClr val="000000"/>
              </a:solidFill>
              <a:latin typeface="Gill Sans MT" panose="020B0502020104020203" pitchFamily="34" charset="0"/>
              <a:ea typeface="Times New Roman" panose="02020603050405020304" pitchFamily="18" charset="0"/>
              <a:cs typeface="Century Gothic" panose="020B0502020202020204" pitchFamily="34" charset="0"/>
            </a:endParaRPr>
          </a:p>
          <a:p>
            <a:pPr lvl="0"/>
            <a:r>
              <a:rPr lang="en-GB" sz="2800" dirty="0">
                <a:solidFill>
                  <a:srgbClr val="000000"/>
                </a:solidFill>
                <a:effectLst/>
                <a:latin typeface="Gill Sans MT" panose="020B0502020104020203" pitchFamily="34" charset="0"/>
                <a:ea typeface="Times New Roman" panose="02020603050405020304" pitchFamily="18" charset="0"/>
                <a:cs typeface="Century Gothic" panose="020B0502020202020204" pitchFamily="34" charset="0"/>
              </a:rPr>
              <a:t>What do you think are the most important items </a:t>
            </a:r>
            <a:r>
              <a:rPr lang="en-GB" sz="2800" dirty="0">
                <a:solidFill>
                  <a:srgbClr val="000000"/>
                </a:solidFill>
                <a:latin typeface="Gill Sans MT" panose="020B0502020104020203" pitchFamily="34" charset="0"/>
                <a:ea typeface="Times New Roman" panose="02020603050405020304" pitchFamily="18" charset="0"/>
                <a:cs typeface="Century Gothic" panose="020B0502020202020204" pitchFamily="34" charset="0"/>
              </a:rPr>
              <a:t>Jacob</a:t>
            </a:r>
            <a:r>
              <a:rPr lang="en-GB" sz="2800" dirty="0">
                <a:solidFill>
                  <a:srgbClr val="000000"/>
                </a:solidFill>
                <a:effectLst/>
                <a:latin typeface="Gill Sans MT" panose="020B0502020104020203" pitchFamily="34" charset="0"/>
                <a:ea typeface="Times New Roman" panose="02020603050405020304" pitchFamily="18" charset="0"/>
                <a:cs typeface="Century Gothic" panose="020B0502020202020204" pitchFamily="34" charset="0"/>
              </a:rPr>
              <a:t> could take?</a:t>
            </a:r>
            <a:endParaRPr lang="en-GB" sz="28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B90CF7EC-0756-9F1A-7A67-05AEF89DE7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5798" y="1725104"/>
            <a:ext cx="3940404" cy="3940404"/>
          </a:xfrm>
          <a:prstGeom prst="rect">
            <a:avLst/>
          </a:prstGeom>
        </p:spPr>
      </p:pic>
    </p:spTree>
    <p:extLst>
      <p:ext uri="{BB962C8B-B14F-4D97-AF65-F5344CB8AC3E}">
        <p14:creationId xmlns:p14="http://schemas.microsoft.com/office/powerpoint/2010/main" val="3412074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F35261-B3D3-7D66-8CCE-BF3A31C515C3}"/>
              </a:ext>
            </a:extLst>
          </p:cNvPr>
          <p:cNvSpPr txBox="1"/>
          <p:nvPr/>
        </p:nvSpPr>
        <p:spPr>
          <a:xfrm>
            <a:off x="1245909" y="902319"/>
            <a:ext cx="9700181" cy="1077218"/>
          </a:xfrm>
          <a:prstGeom prst="rect">
            <a:avLst/>
          </a:prstGeom>
          <a:noFill/>
        </p:spPr>
        <p:txBody>
          <a:bodyPr wrap="square">
            <a:spAutoFit/>
          </a:bodyPr>
          <a:lstStyle/>
          <a:p>
            <a:r>
              <a:rPr lang="en-GB" sz="3200" dirty="0">
                <a:effectLst/>
                <a:latin typeface="Gill Sans MT" panose="020B0502020104020203" pitchFamily="34" charset="0"/>
                <a:ea typeface="Calibri" panose="020F0502020204030204" pitchFamily="34" charset="0"/>
                <a:cs typeface="Times New Roman" panose="02020603050405020304" pitchFamily="18" charset="0"/>
              </a:rPr>
              <a:t>What skill(s) do you have that you think might help you on your journey of life? </a:t>
            </a:r>
            <a:endParaRPr lang="en-GB" sz="3200" dirty="0"/>
          </a:p>
        </p:txBody>
      </p:sp>
      <p:pic>
        <p:nvPicPr>
          <p:cNvPr id="5" name="Picture 4" descr="A black background with a black square&#10;&#10;Description automatically generated with medium confidence">
            <a:extLst>
              <a:ext uri="{FF2B5EF4-FFF2-40B4-BE49-F238E27FC236}">
                <a16:creationId xmlns:a16="http://schemas.microsoft.com/office/drawing/2014/main" id="{D68B6EBE-E191-3ED1-A228-3633C7EB5E3F}"/>
              </a:ext>
            </a:extLst>
          </p:cNvPr>
          <p:cNvPicPr>
            <a:picLocks noChangeAspect="1"/>
          </p:cNvPicPr>
          <p:nvPr/>
        </p:nvPicPr>
        <p:blipFill rotWithShape="1">
          <a:blip r:embed="rId2">
            <a:extLst>
              <a:ext uri="{28A0092B-C50C-407E-A947-70E740481C1C}">
                <a14:useLocalDpi xmlns:a14="http://schemas.microsoft.com/office/drawing/2010/main" val="0"/>
              </a:ext>
            </a:extLst>
          </a:blip>
          <a:srcRect l="8600" t="8701" r="8696" b="6571"/>
          <a:stretch/>
        </p:blipFill>
        <p:spPr>
          <a:xfrm>
            <a:off x="2565661" y="2535810"/>
            <a:ext cx="3220639" cy="3299382"/>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CD1FC820-6142-AD8A-C6D7-CB307BADA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0591" y="2535810"/>
            <a:ext cx="3299382" cy="3299382"/>
          </a:xfrm>
          <a:prstGeom prst="rect">
            <a:avLst/>
          </a:prstGeom>
        </p:spPr>
      </p:pic>
    </p:spTree>
    <p:extLst>
      <p:ext uri="{BB962C8B-B14F-4D97-AF65-F5344CB8AC3E}">
        <p14:creationId xmlns:p14="http://schemas.microsoft.com/office/powerpoint/2010/main" val="3583925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B6C956-BB5B-072E-58E0-B18426454DC6}"/>
              </a:ext>
            </a:extLst>
          </p:cNvPr>
          <p:cNvSpPr txBox="1"/>
          <p:nvPr/>
        </p:nvSpPr>
        <p:spPr>
          <a:xfrm>
            <a:off x="822489" y="871882"/>
            <a:ext cx="10725345" cy="3416320"/>
          </a:xfrm>
          <a:prstGeom prst="rect">
            <a:avLst/>
          </a:prstGeom>
          <a:noFill/>
        </p:spPr>
        <p:txBody>
          <a:bodyPr wrap="square">
            <a:spAutoFit/>
          </a:bodyPr>
          <a:lstStyle/>
          <a:p>
            <a:pPr lvl="0"/>
            <a:r>
              <a:rPr lang="en-GB" sz="2400" dirty="0">
                <a:solidFill>
                  <a:srgbClr val="000000"/>
                </a:solidFill>
                <a:effectLst/>
                <a:latin typeface="Gill Sans MT" panose="020B0502020104020203" pitchFamily="34" charset="0"/>
                <a:ea typeface="Calibri" panose="020F0502020204030204" pitchFamily="34" charset="0"/>
                <a:cs typeface="Century Gothic" panose="020B0502020202020204" pitchFamily="34" charset="0"/>
              </a:rPr>
              <a:t>The luggage that we carry on our journey of life we carry within us, just like a skill. Some of that luggage can be useful, some of it can just get in the way. This kind of “inside” luggage we call values. Some values can be useful and help us along our journey, but some values can just get in the way and can cause us to stumble on the way.</a:t>
            </a:r>
            <a:endParaRPr lang="en-GB" sz="24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p>
            <a:endParaRPr lang="en-GB" sz="2400" dirty="0">
              <a:solidFill>
                <a:srgbClr val="000000"/>
              </a:solidFill>
              <a:latin typeface="Gill Sans MT" panose="020B0502020104020203" pitchFamily="34" charset="0"/>
              <a:ea typeface="Calibri" panose="020F0502020204030204" pitchFamily="34" charset="0"/>
              <a:cs typeface="Century Gothic" panose="020B0502020202020204" pitchFamily="34" charset="0"/>
            </a:endParaRPr>
          </a:p>
          <a:p>
            <a:r>
              <a:rPr lang="en-GB" sz="2400" dirty="0">
                <a:solidFill>
                  <a:srgbClr val="000000"/>
                </a:solidFill>
                <a:effectLst/>
                <a:latin typeface="Gill Sans MT" panose="020B0502020104020203" pitchFamily="34" charset="0"/>
                <a:ea typeface="Calibri" panose="020F0502020204030204" pitchFamily="34" charset="0"/>
                <a:cs typeface="Century Gothic" panose="020B0502020202020204" pitchFamily="34" charset="0"/>
              </a:rPr>
              <a:t>Let’s list some good values that are worth making sure we take with us on our journey of life, and let's also list some bad values that we could with just throwing down the nearest well.</a:t>
            </a:r>
            <a:endParaRPr lang="en-GB" sz="24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1ECB1235-EBFB-3094-B634-EC411AEEC4E9}"/>
              </a:ext>
            </a:extLst>
          </p:cNvPr>
          <p:cNvPicPr>
            <a:picLocks noChangeAspect="1"/>
          </p:cNvPicPr>
          <p:nvPr/>
        </p:nvPicPr>
        <p:blipFill rotWithShape="1">
          <a:blip r:embed="rId2">
            <a:extLst>
              <a:ext uri="{28A0092B-C50C-407E-A947-70E740481C1C}">
                <a14:useLocalDpi xmlns:a14="http://schemas.microsoft.com/office/drawing/2010/main" val="0"/>
              </a:ext>
            </a:extLst>
          </a:blip>
          <a:srcRect t="12784" b="13127"/>
          <a:stretch/>
        </p:blipFill>
        <p:spPr>
          <a:xfrm>
            <a:off x="4614224" y="4129747"/>
            <a:ext cx="2963552" cy="2195676"/>
          </a:xfrm>
          <a:prstGeom prst="rect">
            <a:avLst/>
          </a:prstGeom>
        </p:spPr>
      </p:pic>
    </p:spTree>
    <p:extLst>
      <p:ext uri="{BB962C8B-B14F-4D97-AF65-F5344CB8AC3E}">
        <p14:creationId xmlns:p14="http://schemas.microsoft.com/office/powerpoint/2010/main" val="3833041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EC0D6C-5A4A-1FDB-55E2-5097B7FF45DF}"/>
              </a:ext>
            </a:extLst>
          </p:cNvPr>
          <p:cNvSpPr txBox="1"/>
          <p:nvPr/>
        </p:nvSpPr>
        <p:spPr>
          <a:xfrm>
            <a:off x="1190134" y="826185"/>
            <a:ext cx="10508530" cy="5016758"/>
          </a:xfrm>
          <a:prstGeom prst="rect">
            <a:avLst/>
          </a:prstGeom>
          <a:noFill/>
        </p:spPr>
        <p:txBody>
          <a:bodyPr wrap="square">
            <a:spAutoFit/>
          </a:bodyPr>
          <a:lstStyle/>
          <a:p>
            <a:pPr lvl="0"/>
            <a:r>
              <a:rPr lang="en-GB" sz="3200" i="1" dirty="0">
                <a:solidFill>
                  <a:srgbClr val="000000"/>
                </a:solidFill>
                <a:effectLst/>
                <a:latin typeface="Gill Sans MT" panose="020B0502020104020203" pitchFamily="34" charset="0"/>
                <a:ea typeface="Calibri" panose="020F0502020204030204" pitchFamily="34" charset="0"/>
                <a:cs typeface="Century Gothic" panose="020B0502020202020204" pitchFamily="34" charset="0"/>
              </a:rPr>
              <a:t>"The most important journey we will ever make is the journey of our life, so the luggage values we take with us are very important." </a:t>
            </a:r>
          </a:p>
          <a:p>
            <a:pPr lvl="0" algn="ctr"/>
            <a:endParaRPr lang="en-GB" sz="3200" dirty="0">
              <a:solidFill>
                <a:srgbClr val="000000"/>
              </a:solidFill>
              <a:latin typeface="Gill Sans MT" panose="020B0502020104020203" pitchFamily="34" charset="0"/>
              <a:ea typeface="Calibri" panose="020F0502020204030204" pitchFamily="34" charset="0"/>
              <a:cs typeface="Century Gothic" panose="020B0502020202020204" pitchFamily="34" charset="0"/>
            </a:endParaRPr>
          </a:p>
          <a:p>
            <a:pPr lvl="0" algn="ctr"/>
            <a:endParaRPr lang="en-GB" sz="3200" dirty="0">
              <a:solidFill>
                <a:srgbClr val="000000"/>
              </a:solidFill>
              <a:latin typeface="Gill Sans MT" panose="020B0502020104020203" pitchFamily="34" charset="0"/>
              <a:ea typeface="Calibri" panose="020F0502020204030204" pitchFamily="34" charset="0"/>
              <a:cs typeface="Century Gothic" panose="020B0502020202020204" pitchFamily="34" charset="0"/>
            </a:endParaRPr>
          </a:p>
          <a:p>
            <a:pPr lvl="0"/>
            <a:r>
              <a:rPr lang="en-GB" sz="3200" dirty="0">
                <a:solidFill>
                  <a:srgbClr val="000000"/>
                </a:solidFill>
                <a:latin typeface="Gill Sans MT" panose="020B0502020104020203" pitchFamily="34" charset="0"/>
                <a:ea typeface="Calibri" panose="020F0502020204030204" pitchFamily="34" charset="0"/>
                <a:cs typeface="Century Gothic" panose="020B0502020202020204" pitchFamily="34" charset="0"/>
              </a:rPr>
              <a:t>I wonder…</a:t>
            </a:r>
          </a:p>
          <a:p>
            <a:pPr lvl="0"/>
            <a:endParaRPr lang="en-GB" sz="3200" dirty="0">
              <a:solidFill>
                <a:srgbClr val="000000"/>
              </a:solidFill>
              <a:latin typeface="Gill Sans MT" panose="020B0502020104020203" pitchFamily="34" charset="0"/>
              <a:ea typeface="Calibri" panose="020F0502020204030204" pitchFamily="34" charset="0"/>
              <a:cs typeface="Century Gothic" panose="020B0502020202020204" pitchFamily="34" charset="0"/>
            </a:endParaRPr>
          </a:p>
          <a:p>
            <a:pPr lvl="0"/>
            <a:r>
              <a:rPr lang="en-GB" sz="3200" dirty="0">
                <a:solidFill>
                  <a:srgbClr val="000000"/>
                </a:solidFill>
                <a:effectLst/>
                <a:latin typeface="Gill Sans MT" panose="020B0502020104020203" pitchFamily="34" charset="0"/>
                <a:ea typeface="Calibri" panose="020F0502020204030204" pitchFamily="34" charset="0"/>
                <a:cs typeface="Century Gothic" panose="020B0502020202020204" pitchFamily="34" charset="0"/>
              </a:rPr>
              <a:t>What do you think is the most important value for you?</a:t>
            </a:r>
          </a:p>
          <a:p>
            <a:pPr lvl="0"/>
            <a:endParaRPr lang="en-GB" sz="3200" dirty="0">
              <a:solidFill>
                <a:srgbClr val="000000"/>
              </a:solidFill>
              <a:latin typeface="Gill Sans MT" panose="020B0502020104020203" pitchFamily="34" charset="0"/>
              <a:ea typeface="Calibri" panose="020F0502020204030204" pitchFamily="34" charset="0"/>
              <a:cs typeface="Century Gothic" panose="020B0502020202020204" pitchFamily="34" charset="0"/>
            </a:endParaRPr>
          </a:p>
          <a:p>
            <a:pPr lvl="0"/>
            <a:r>
              <a:rPr lang="en-GB" sz="3200" dirty="0">
                <a:solidFill>
                  <a:srgbClr val="000000"/>
                </a:solidFill>
                <a:effectLst/>
                <a:latin typeface="Gill Sans MT" panose="020B0502020104020203" pitchFamily="34" charset="0"/>
                <a:ea typeface="Calibri" panose="020F0502020204030204" pitchFamily="34" charset="0"/>
                <a:cs typeface="Century Gothic" panose="020B0502020202020204" pitchFamily="34" charset="0"/>
              </a:rPr>
              <a:t>What positive values do you want to take on your life journey?</a:t>
            </a:r>
            <a:endParaRPr lang="en-GB" sz="32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p:txBody>
      </p:sp>
    </p:spTree>
    <p:extLst>
      <p:ext uri="{BB962C8B-B14F-4D97-AF65-F5344CB8AC3E}">
        <p14:creationId xmlns:p14="http://schemas.microsoft.com/office/powerpoint/2010/main" val="2772538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BFA511-76DB-45B2-A699-043B0AC1A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096" y="736846"/>
            <a:ext cx="10990554" cy="5495277"/>
          </a:xfrm>
          <a:prstGeom prst="rect">
            <a:avLst/>
          </a:prstGeom>
        </p:spPr>
      </p:pic>
    </p:spTree>
    <p:extLst>
      <p:ext uri="{BB962C8B-B14F-4D97-AF65-F5344CB8AC3E}">
        <p14:creationId xmlns:p14="http://schemas.microsoft.com/office/powerpoint/2010/main" val="2850490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F4E1CD-ACCF-4DD5-A02D-8827D8A6C2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293" y="665825"/>
            <a:ext cx="11063056" cy="5531527"/>
          </a:xfrm>
          <a:prstGeom prst="rect">
            <a:avLst/>
          </a:prstGeom>
        </p:spPr>
      </p:pic>
    </p:spTree>
    <p:extLst>
      <p:ext uri="{BB962C8B-B14F-4D97-AF65-F5344CB8AC3E}">
        <p14:creationId xmlns:p14="http://schemas.microsoft.com/office/powerpoint/2010/main" val="1874603749"/>
      </p:ext>
    </p:extLst>
  </p:cSld>
  <p:clrMapOvr>
    <a:masterClrMapping/>
  </p:clrMapOvr>
</p:sld>
</file>

<file path=ppt/theme/theme1.xml><?xml version="1.0" encoding="utf-8"?>
<a:theme xmlns:a="http://schemas.openxmlformats.org/drawingml/2006/main" name="Basi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3a3f4af-9df9-4e1d-8c69-a33c6e733a58" xsi:nil="true"/>
    <lcf76f155ced4ddcb4097134ff3c332f xmlns="9f06da45-68d2-458d-b3d3-8060d8b51a1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D8540B5BF282488ECC8CD3C4966458" ma:contentTypeVersion="18" ma:contentTypeDescription="Create a new document." ma:contentTypeScope="" ma:versionID="a6172e6f790fbbe5a33d5a9dd9f1140e">
  <xsd:schema xmlns:xsd="http://www.w3.org/2001/XMLSchema" xmlns:xs="http://www.w3.org/2001/XMLSchema" xmlns:p="http://schemas.microsoft.com/office/2006/metadata/properties" xmlns:ns2="f3a3f4af-9df9-4e1d-8c69-a33c6e733a58" xmlns:ns3="9f06da45-68d2-458d-b3d3-8060d8b51a1e" targetNamespace="http://schemas.microsoft.com/office/2006/metadata/properties" ma:root="true" ma:fieldsID="8229545c610568fd97ee1f1ae68a76c3" ns2:_="" ns3:_="">
    <xsd:import namespace="f3a3f4af-9df9-4e1d-8c69-a33c6e733a58"/>
    <xsd:import namespace="9f06da45-68d2-458d-b3d3-8060d8b51a1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a3f4af-9df9-4e1d-8c69-a33c6e733a5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d411e86-ed25-4156-8ce4-853208e0deec}" ma:internalName="TaxCatchAll" ma:showField="CatchAllData" ma:web="f3a3f4af-9df9-4e1d-8c69-a33c6e733a5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f06da45-68d2-458d-b3d3-8060d8b51a1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0e3ca5f-0498-4fb9-8f73-f4904194c0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EC9468-5DE7-45B6-B3D7-65C0DF76A851}">
  <ds:schemaRefs>
    <ds:schemaRef ds:uri="http://schemas.microsoft.com/office/2006/metadata/properties"/>
    <ds:schemaRef ds:uri="http://schemas.microsoft.com/office/infopath/2007/PartnerControls"/>
    <ds:schemaRef ds:uri="f3a3f4af-9df9-4e1d-8c69-a33c6e733a58"/>
    <ds:schemaRef ds:uri="9f06da45-68d2-458d-b3d3-8060d8b51a1e"/>
  </ds:schemaRefs>
</ds:datastoreItem>
</file>

<file path=customXml/itemProps2.xml><?xml version="1.0" encoding="utf-8"?>
<ds:datastoreItem xmlns:ds="http://schemas.openxmlformats.org/officeDocument/2006/customXml" ds:itemID="{5B815611-7DE0-4BA4-B1ED-596F539A7903}">
  <ds:schemaRefs>
    <ds:schemaRef ds:uri="http://schemas.microsoft.com/sharepoint/v3/contenttype/forms"/>
  </ds:schemaRefs>
</ds:datastoreItem>
</file>

<file path=customXml/itemProps3.xml><?xml version="1.0" encoding="utf-8"?>
<ds:datastoreItem xmlns:ds="http://schemas.openxmlformats.org/officeDocument/2006/customXml" ds:itemID="{4348DB72-E2AA-4569-8695-CBF706EA43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a3f4af-9df9-4e1d-8c69-a33c6e733a58"/>
    <ds:schemaRef ds:uri="9f06da45-68d2-458d-b3d3-8060d8b51a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186</TotalTime>
  <Words>350</Words>
  <Application>Microsoft Office PowerPoint</Application>
  <PresentationFormat>Widescreen</PresentationFormat>
  <Paragraphs>36</Paragraphs>
  <Slides>13</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Century Gothic</vt:lpstr>
      <vt:lpstr>Corbel</vt:lpstr>
      <vt:lpstr>Gill Sans MT</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St Albans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Parker</dc:creator>
  <cp:lastModifiedBy>Hannah Puddefoot</cp:lastModifiedBy>
  <cp:revision>1</cp:revision>
  <dcterms:created xsi:type="dcterms:W3CDTF">2024-08-13T08:48:38Z</dcterms:created>
  <dcterms:modified xsi:type="dcterms:W3CDTF">2024-12-06T15:28:20Z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0x010100FCD8540B5BF282488ECC8CD3C4966458</vt:lpwstr>
  </property>
  <property fmtid="{D5CDD505-2E9C-101B-9397-08002B2CF9AE}" pid="3" name="MediaServiceImageTags">
    <vt:lpwstr/>
  </property>
</Properties>
</file>