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9" r:id="rId6"/>
    <p:sldId id="270" r:id="rId7"/>
    <p:sldId id="272" r:id="rId8"/>
    <p:sldId id="275" r:id="rId9"/>
    <p:sldId id="276" r:id="rId10"/>
    <p:sldId id="274" r:id="rId11"/>
    <p:sldId id="262" r:id="rId12"/>
    <p:sldId id="277" r:id="rId13"/>
    <p:sldId id="278" r:id="rId14"/>
    <p:sldId id="271" r:id="rId15"/>
    <p:sldId id="28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B45F"/>
    <a:srgbClr val="78B832"/>
    <a:srgbClr val="82C8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EF573A-9FBB-4B79-86E8-48026DA76FA9}" v="1" dt="2022-10-11T07:47:35.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71" autoAdjust="0"/>
  </p:normalViewPr>
  <p:slideViewPr>
    <p:cSldViewPr snapToGrid="0">
      <p:cViewPr varScale="1">
        <p:scale>
          <a:sx n="102" d="100"/>
          <a:sy n="102" d="100"/>
        </p:scale>
        <p:origin x="91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Puddefoot" userId="e428fa1b-cf7d-43f6-a9d0-3d1ff342a9eb" providerId="ADAL" clId="{D1EF573A-9FBB-4B79-86E8-48026DA76FA9}"/>
    <pc:docChg chg="custSel modSld">
      <pc:chgData name="Hannah Puddefoot" userId="e428fa1b-cf7d-43f6-a9d0-3d1ff342a9eb" providerId="ADAL" clId="{D1EF573A-9FBB-4B79-86E8-48026DA76FA9}" dt="2022-10-11T07:47:40.644" v="3" actId="1076"/>
      <pc:docMkLst>
        <pc:docMk/>
      </pc:docMkLst>
      <pc:sldChg chg="addSp delSp modSp mod modAnim">
        <pc:chgData name="Hannah Puddefoot" userId="e428fa1b-cf7d-43f6-a9d0-3d1ff342a9eb" providerId="ADAL" clId="{D1EF573A-9FBB-4B79-86E8-48026DA76FA9}" dt="2022-10-11T07:47:40.644" v="3" actId="1076"/>
        <pc:sldMkLst>
          <pc:docMk/>
          <pc:sldMk cId="496061619" sldId="274"/>
        </pc:sldMkLst>
        <pc:picChg chg="del">
          <ac:chgData name="Hannah Puddefoot" userId="e428fa1b-cf7d-43f6-a9d0-3d1ff342a9eb" providerId="ADAL" clId="{D1EF573A-9FBB-4B79-86E8-48026DA76FA9}" dt="2022-10-11T07:47:10.864" v="0" actId="478"/>
          <ac:picMkLst>
            <pc:docMk/>
            <pc:sldMk cId="496061619" sldId="274"/>
            <ac:picMk id="3" creationId="{F00BBAD7-C3CF-4B2D-9086-9D395E4A4B0B}"/>
          </ac:picMkLst>
        </pc:picChg>
        <pc:picChg chg="add mod">
          <ac:chgData name="Hannah Puddefoot" userId="e428fa1b-cf7d-43f6-a9d0-3d1ff342a9eb" providerId="ADAL" clId="{D1EF573A-9FBB-4B79-86E8-48026DA76FA9}" dt="2022-10-11T07:47:40.644" v="3" actId="1076"/>
          <ac:picMkLst>
            <pc:docMk/>
            <pc:sldMk cId="496061619" sldId="274"/>
            <ac:picMk id="4" creationId="{F581E361-A6A8-43D4-88F8-F7DF45F857BC}"/>
          </ac:picMkLst>
        </pc:picChg>
      </pc:sldChg>
    </pc:docChg>
  </pc:docChgLst>
  <pc:docChgLst>
    <pc:chgData name="Ryan Parker" userId="7ee766c9-27f8-4419-b20e-a9b26e408c04" providerId="ADAL" clId="{720D1F79-8DA7-46FC-ACCF-29340032334D}"/>
    <pc:docChg chg="undo redo custSel addSld delSld modSld sldOrd">
      <pc:chgData name="Ryan Parker" userId="7ee766c9-27f8-4419-b20e-a9b26e408c04" providerId="ADAL" clId="{720D1F79-8DA7-46FC-ACCF-29340032334D}" dt="2022-10-04T09:04:58.677" v="706" actId="1076"/>
      <pc:docMkLst>
        <pc:docMk/>
      </pc:docMkLst>
      <pc:sldChg chg="modSp">
        <pc:chgData name="Ryan Parker" userId="7ee766c9-27f8-4419-b20e-a9b26e408c04" providerId="ADAL" clId="{720D1F79-8DA7-46FC-ACCF-29340032334D}" dt="2022-10-03T10:58:30.403" v="1" actId="20577"/>
        <pc:sldMkLst>
          <pc:docMk/>
          <pc:sldMk cId="2397476976" sldId="256"/>
        </pc:sldMkLst>
        <pc:spChg chg="mod">
          <ac:chgData name="Ryan Parker" userId="7ee766c9-27f8-4419-b20e-a9b26e408c04" providerId="ADAL" clId="{720D1F79-8DA7-46FC-ACCF-29340032334D}" dt="2022-10-03T10:58:30.403" v="1" actId="20577"/>
          <ac:spMkLst>
            <pc:docMk/>
            <pc:sldMk cId="2397476976" sldId="256"/>
            <ac:spMk id="2" creationId="{6CD79455-E069-41BD-BD04-8433B8E56A16}"/>
          </ac:spMkLst>
        </pc:spChg>
      </pc:sldChg>
      <pc:sldChg chg="del">
        <pc:chgData name="Ryan Parker" userId="7ee766c9-27f8-4419-b20e-a9b26e408c04" providerId="ADAL" clId="{720D1F79-8DA7-46FC-ACCF-29340032334D}" dt="2022-10-03T10:59:47.629" v="9" actId="2696"/>
        <pc:sldMkLst>
          <pc:docMk/>
          <pc:sldMk cId="2116909636" sldId="257"/>
        </pc:sldMkLst>
      </pc:sldChg>
      <pc:sldChg chg="del">
        <pc:chgData name="Ryan Parker" userId="7ee766c9-27f8-4419-b20e-a9b26e408c04" providerId="ADAL" clId="{720D1F79-8DA7-46FC-ACCF-29340032334D}" dt="2022-10-03T10:59:51.245" v="10" actId="2696"/>
        <pc:sldMkLst>
          <pc:docMk/>
          <pc:sldMk cId="3815663440" sldId="258"/>
        </pc:sldMkLst>
      </pc:sldChg>
      <pc:sldChg chg="addSp delSp modSp">
        <pc:chgData name="Ryan Parker" userId="7ee766c9-27f8-4419-b20e-a9b26e408c04" providerId="ADAL" clId="{720D1F79-8DA7-46FC-ACCF-29340032334D}" dt="2022-10-04T08:01:42.477" v="42" actId="20577"/>
        <pc:sldMkLst>
          <pc:docMk/>
          <pc:sldMk cId="3814130991" sldId="259"/>
        </pc:sldMkLst>
        <pc:spChg chg="add mod">
          <ac:chgData name="Ryan Parker" userId="7ee766c9-27f8-4419-b20e-a9b26e408c04" providerId="ADAL" clId="{720D1F79-8DA7-46FC-ACCF-29340032334D}" dt="2022-10-04T08:01:42.477" v="42" actId="20577"/>
          <ac:spMkLst>
            <pc:docMk/>
            <pc:sldMk cId="3814130991" sldId="259"/>
            <ac:spMk id="2" creationId="{99F535BC-717E-49AF-AB7F-5794E2EB8CF5}"/>
          </ac:spMkLst>
        </pc:spChg>
        <pc:spChg chg="del">
          <ac:chgData name="Ryan Parker" userId="7ee766c9-27f8-4419-b20e-a9b26e408c04" providerId="ADAL" clId="{720D1F79-8DA7-46FC-ACCF-29340032334D}" dt="2022-10-03T10:58:40.736" v="3" actId="478"/>
          <ac:spMkLst>
            <pc:docMk/>
            <pc:sldMk cId="3814130991" sldId="259"/>
            <ac:spMk id="5" creationId="{5999B396-C623-4CD0-BF05-890C6C073BDD}"/>
          </ac:spMkLst>
        </pc:spChg>
        <pc:picChg chg="add mod">
          <ac:chgData name="Ryan Parker" userId="7ee766c9-27f8-4419-b20e-a9b26e408c04" providerId="ADAL" clId="{720D1F79-8DA7-46FC-ACCF-29340032334D}" dt="2022-10-04T08:01:15.727" v="19" actId="1076"/>
          <ac:picMkLst>
            <pc:docMk/>
            <pc:sldMk cId="3814130991" sldId="259"/>
            <ac:picMk id="4" creationId="{03EB0957-321B-4826-9F7F-7C511DD51DE9}"/>
          </ac:picMkLst>
        </pc:picChg>
        <pc:picChg chg="del">
          <ac:chgData name="Ryan Parker" userId="7ee766c9-27f8-4419-b20e-a9b26e408c04" providerId="ADAL" clId="{720D1F79-8DA7-46FC-ACCF-29340032334D}" dt="2022-10-03T10:58:42.209" v="4" actId="478"/>
          <ac:picMkLst>
            <pc:docMk/>
            <pc:sldMk cId="3814130991" sldId="259"/>
            <ac:picMk id="10" creationId="{665A3054-C4DA-4545-8D5E-4698A4C040EE}"/>
          </ac:picMkLst>
        </pc:picChg>
      </pc:sldChg>
      <pc:sldChg chg="modSp ord">
        <pc:chgData name="Ryan Parker" userId="7ee766c9-27f8-4419-b20e-a9b26e408c04" providerId="ADAL" clId="{720D1F79-8DA7-46FC-ACCF-29340032334D}" dt="2022-10-04T08:42:28.508" v="205" actId="1076"/>
        <pc:sldMkLst>
          <pc:docMk/>
          <pc:sldMk cId="322133956" sldId="262"/>
        </pc:sldMkLst>
        <pc:spChg chg="mod">
          <ac:chgData name="Ryan Parker" userId="7ee766c9-27f8-4419-b20e-a9b26e408c04" providerId="ADAL" clId="{720D1F79-8DA7-46FC-ACCF-29340032334D}" dt="2022-10-04T08:42:28.508" v="205" actId="1076"/>
          <ac:spMkLst>
            <pc:docMk/>
            <pc:sldMk cId="322133956" sldId="262"/>
            <ac:spMk id="5" creationId="{9AF704A8-2489-4895-B9DE-85FF8BD736C1}"/>
          </ac:spMkLst>
        </pc:spChg>
      </pc:sldChg>
      <pc:sldChg chg="del">
        <pc:chgData name="Ryan Parker" userId="7ee766c9-27f8-4419-b20e-a9b26e408c04" providerId="ADAL" clId="{720D1F79-8DA7-46FC-ACCF-29340032334D}" dt="2022-10-04T08:43:14.794" v="210" actId="2696"/>
        <pc:sldMkLst>
          <pc:docMk/>
          <pc:sldMk cId="3692365736" sldId="263"/>
        </pc:sldMkLst>
      </pc:sldChg>
      <pc:sldChg chg="del">
        <pc:chgData name="Ryan Parker" userId="7ee766c9-27f8-4419-b20e-a9b26e408c04" providerId="ADAL" clId="{720D1F79-8DA7-46FC-ACCF-29340032334D}" dt="2022-10-04T08:41:39.735" v="199" actId="2696"/>
        <pc:sldMkLst>
          <pc:docMk/>
          <pc:sldMk cId="1035810166" sldId="264"/>
        </pc:sldMkLst>
      </pc:sldChg>
      <pc:sldChg chg="del">
        <pc:chgData name="Ryan Parker" userId="7ee766c9-27f8-4419-b20e-a9b26e408c04" providerId="ADAL" clId="{720D1F79-8DA7-46FC-ACCF-29340032334D}" dt="2022-10-04T08:41:36.533" v="195" actId="2696"/>
        <pc:sldMkLst>
          <pc:docMk/>
          <pc:sldMk cId="2964136735" sldId="265"/>
        </pc:sldMkLst>
      </pc:sldChg>
      <pc:sldChg chg="del">
        <pc:chgData name="Ryan Parker" userId="7ee766c9-27f8-4419-b20e-a9b26e408c04" providerId="ADAL" clId="{720D1F79-8DA7-46FC-ACCF-29340032334D}" dt="2022-10-04T08:41:37.035" v="196" actId="2696"/>
        <pc:sldMkLst>
          <pc:docMk/>
          <pc:sldMk cId="1520896591" sldId="266"/>
        </pc:sldMkLst>
      </pc:sldChg>
      <pc:sldChg chg="del">
        <pc:chgData name="Ryan Parker" userId="7ee766c9-27f8-4419-b20e-a9b26e408c04" providerId="ADAL" clId="{720D1F79-8DA7-46FC-ACCF-29340032334D}" dt="2022-10-04T08:41:37.821" v="197" actId="2696"/>
        <pc:sldMkLst>
          <pc:docMk/>
          <pc:sldMk cId="241140005" sldId="267"/>
        </pc:sldMkLst>
      </pc:sldChg>
      <pc:sldChg chg="del">
        <pc:chgData name="Ryan Parker" userId="7ee766c9-27f8-4419-b20e-a9b26e408c04" providerId="ADAL" clId="{720D1F79-8DA7-46FC-ACCF-29340032334D}" dt="2022-10-04T08:41:38.795" v="198" actId="2696"/>
        <pc:sldMkLst>
          <pc:docMk/>
          <pc:sldMk cId="2644316015" sldId="268"/>
        </pc:sldMkLst>
      </pc:sldChg>
      <pc:sldChg chg="add del">
        <pc:chgData name="Ryan Parker" userId="7ee766c9-27f8-4419-b20e-a9b26e408c04" providerId="ADAL" clId="{720D1F79-8DA7-46FC-ACCF-29340032334D}" dt="2022-10-03T10:59:46.510" v="8" actId="2696"/>
        <pc:sldMkLst>
          <pc:docMk/>
          <pc:sldMk cId="4258315768" sldId="269"/>
        </pc:sldMkLst>
      </pc:sldChg>
      <pc:sldChg chg="addSp modSp add">
        <pc:chgData name="Ryan Parker" userId="7ee766c9-27f8-4419-b20e-a9b26e408c04" providerId="ADAL" clId="{720D1F79-8DA7-46FC-ACCF-29340032334D}" dt="2022-10-04T08:05:38.015" v="99" actId="1076"/>
        <pc:sldMkLst>
          <pc:docMk/>
          <pc:sldMk cId="3219570474" sldId="270"/>
        </pc:sldMkLst>
        <pc:spChg chg="add mod">
          <ac:chgData name="Ryan Parker" userId="7ee766c9-27f8-4419-b20e-a9b26e408c04" providerId="ADAL" clId="{720D1F79-8DA7-46FC-ACCF-29340032334D}" dt="2022-10-04T08:03:43.942" v="96" actId="20577"/>
          <ac:spMkLst>
            <pc:docMk/>
            <pc:sldMk cId="3219570474" sldId="270"/>
            <ac:spMk id="2" creationId="{7C740F99-C961-4F67-946A-95A107E66E0D}"/>
          </ac:spMkLst>
        </pc:spChg>
        <pc:spChg chg="add mod">
          <ac:chgData name="Ryan Parker" userId="7ee766c9-27f8-4419-b20e-a9b26e408c04" providerId="ADAL" clId="{720D1F79-8DA7-46FC-ACCF-29340032334D}" dt="2022-10-04T08:03:26.436" v="82" actId="1076"/>
          <ac:spMkLst>
            <pc:docMk/>
            <pc:sldMk cId="3219570474" sldId="270"/>
            <ac:spMk id="5" creationId="{99128935-89DB-4669-9648-1E91BB0B8774}"/>
          </ac:spMkLst>
        </pc:spChg>
        <pc:picChg chg="add mod">
          <ac:chgData name="Ryan Parker" userId="7ee766c9-27f8-4419-b20e-a9b26e408c04" providerId="ADAL" clId="{720D1F79-8DA7-46FC-ACCF-29340032334D}" dt="2022-10-04T08:05:38.015" v="99" actId="1076"/>
          <ac:picMkLst>
            <pc:docMk/>
            <pc:sldMk cId="3219570474" sldId="270"/>
            <ac:picMk id="4" creationId="{897FFDB4-62EC-43B2-A112-88FB24FC51F1}"/>
          </ac:picMkLst>
        </pc:picChg>
      </pc:sldChg>
      <pc:sldChg chg="addSp delSp modSp add">
        <pc:chgData name="Ryan Parker" userId="7ee766c9-27f8-4419-b20e-a9b26e408c04" providerId="ADAL" clId="{720D1F79-8DA7-46FC-ACCF-29340032334D}" dt="2022-10-04T09:00:11.054" v="660" actId="1076"/>
        <pc:sldMkLst>
          <pc:docMk/>
          <pc:sldMk cId="3605554381" sldId="271"/>
        </pc:sldMkLst>
        <pc:spChg chg="add del">
          <ac:chgData name="Ryan Parker" userId="7ee766c9-27f8-4419-b20e-a9b26e408c04" providerId="ADAL" clId="{720D1F79-8DA7-46FC-ACCF-29340032334D}" dt="2022-10-04T08:58:33.106" v="487" actId="478"/>
          <ac:spMkLst>
            <pc:docMk/>
            <pc:sldMk cId="3605554381" sldId="271"/>
            <ac:spMk id="2" creationId="{76EDEE53-EE3D-489B-842C-541FA4E2FA73}"/>
          </ac:spMkLst>
        </pc:spChg>
        <pc:spChg chg="add del mod">
          <ac:chgData name="Ryan Parker" userId="7ee766c9-27f8-4419-b20e-a9b26e408c04" providerId="ADAL" clId="{720D1F79-8DA7-46FC-ACCF-29340032334D}" dt="2022-10-04T08:59:01.548" v="494" actId="478"/>
          <ac:spMkLst>
            <pc:docMk/>
            <pc:sldMk cId="3605554381" sldId="271"/>
            <ac:spMk id="3" creationId="{694F8D42-0668-44A3-A132-0693FD02E815}"/>
          </ac:spMkLst>
        </pc:spChg>
        <pc:spChg chg="add mod">
          <ac:chgData name="Ryan Parker" userId="7ee766c9-27f8-4419-b20e-a9b26e408c04" providerId="ADAL" clId="{720D1F79-8DA7-46FC-ACCF-29340032334D}" dt="2022-10-04T09:00:11.054" v="660" actId="1076"/>
          <ac:spMkLst>
            <pc:docMk/>
            <pc:sldMk cId="3605554381" sldId="271"/>
            <ac:spMk id="4" creationId="{B06035F5-3C93-4590-9FA8-96DB55C36C0C}"/>
          </ac:spMkLst>
        </pc:spChg>
        <pc:spChg chg="add del mod">
          <ac:chgData name="Ryan Parker" userId="7ee766c9-27f8-4419-b20e-a9b26e408c04" providerId="ADAL" clId="{720D1F79-8DA7-46FC-ACCF-29340032334D}" dt="2022-10-04T08:59:55.135" v="656" actId="478"/>
          <ac:spMkLst>
            <pc:docMk/>
            <pc:sldMk cId="3605554381" sldId="271"/>
            <ac:spMk id="5" creationId="{4E7110AD-9C2C-4597-BE95-4F8FDD0ADB3A}"/>
          </ac:spMkLst>
        </pc:spChg>
        <pc:picChg chg="add mod">
          <ac:chgData name="Ryan Parker" userId="7ee766c9-27f8-4419-b20e-a9b26e408c04" providerId="ADAL" clId="{720D1F79-8DA7-46FC-ACCF-29340032334D}" dt="2022-10-04T09:00:06.179" v="659" actId="1076"/>
          <ac:picMkLst>
            <pc:docMk/>
            <pc:sldMk cId="3605554381" sldId="271"/>
            <ac:picMk id="7" creationId="{FAAFEA21-C5BA-4269-9C11-5B12247FEF5D}"/>
          </ac:picMkLst>
        </pc:picChg>
      </pc:sldChg>
      <pc:sldChg chg="addSp modSp add ord">
        <pc:chgData name="Ryan Parker" userId="7ee766c9-27f8-4419-b20e-a9b26e408c04" providerId="ADAL" clId="{720D1F79-8DA7-46FC-ACCF-29340032334D}" dt="2022-10-04T08:09:13.253" v="142" actId="1076"/>
        <pc:sldMkLst>
          <pc:docMk/>
          <pc:sldMk cId="3188323292" sldId="272"/>
        </pc:sldMkLst>
        <pc:spChg chg="add mod">
          <ac:chgData name="Ryan Parker" userId="7ee766c9-27f8-4419-b20e-a9b26e408c04" providerId="ADAL" clId="{720D1F79-8DA7-46FC-ACCF-29340032334D}" dt="2022-10-04T08:06:41.539" v="131" actId="14100"/>
          <ac:spMkLst>
            <pc:docMk/>
            <pc:sldMk cId="3188323292" sldId="272"/>
            <ac:spMk id="2" creationId="{BCAC432A-E239-4CE8-8750-F3E0A68932D1}"/>
          </ac:spMkLst>
        </pc:spChg>
        <pc:spChg chg="add mod">
          <ac:chgData name="Ryan Parker" userId="7ee766c9-27f8-4419-b20e-a9b26e408c04" providerId="ADAL" clId="{720D1F79-8DA7-46FC-ACCF-29340032334D}" dt="2022-10-04T08:09:13.253" v="142" actId="1076"/>
          <ac:spMkLst>
            <pc:docMk/>
            <pc:sldMk cId="3188323292" sldId="272"/>
            <ac:spMk id="3" creationId="{B88A2F01-DEAC-4296-92EF-B1C708E44BBB}"/>
          </ac:spMkLst>
        </pc:spChg>
        <pc:spChg chg="add">
          <ac:chgData name="Ryan Parker" userId="7ee766c9-27f8-4419-b20e-a9b26e408c04" providerId="ADAL" clId="{720D1F79-8DA7-46FC-ACCF-29340032334D}" dt="2022-10-04T08:06:31.513" v="127"/>
          <ac:spMkLst>
            <pc:docMk/>
            <pc:sldMk cId="3188323292" sldId="272"/>
            <ac:spMk id="5" creationId="{02482605-0216-4D59-8F0D-231694D95BEA}"/>
          </ac:spMkLst>
        </pc:spChg>
        <pc:picChg chg="add mod">
          <ac:chgData name="Ryan Parker" userId="7ee766c9-27f8-4419-b20e-a9b26e408c04" providerId="ADAL" clId="{720D1F79-8DA7-46FC-ACCF-29340032334D}" dt="2022-10-04T08:07:58.905" v="136" actId="1076"/>
          <ac:picMkLst>
            <pc:docMk/>
            <pc:sldMk cId="3188323292" sldId="272"/>
            <ac:picMk id="1026" creationId="{E40BBDBC-7DCF-49B8-A569-053B02E0D21B}"/>
          </ac:picMkLst>
        </pc:picChg>
      </pc:sldChg>
      <pc:sldChg chg="add del">
        <pc:chgData name="Ryan Parker" userId="7ee766c9-27f8-4419-b20e-a9b26e408c04" providerId="ADAL" clId="{720D1F79-8DA7-46FC-ACCF-29340032334D}" dt="2022-10-04T08:43:13.537" v="209" actId="2696"/>
        <pc:sldMkLst>
          <pc:docMk/>
          <pc:sldMk cId="2945872177" sldId="273"/>
        </pc:sldMkLst>
      </pc:sldChg>
      <pc:sldChg chg="addSp modSp add modAnim">
        <pc:chgData name="Ryan Parker" userId="7ee766c9-27f8-4419-b20e-a9b26e408c04" providerId="ADAL" clId="{720D1F79-8DA7-46FC-ACCF-29340032334D}" dt="2022-10-04T08:38:12.042" v="193" actId="1076"/>
        <pc:sldMkLst>
          <pc:docMk/>
          <pc:sldMk cId="496061619" sldId="274"/>
        </pc:sldMkLst>
        <pc:spChg chg="add mod">
          <ac:chgData name="Ryan Parker" userId="7ee766c9-27f8-4419-b20e-a9b26e408c04" providerId="ADAL" clId="{720D1F79-8DA7-46FC-ACCF-29340032334D}" dt="2022-10-04T08:37:31.213" v="187" actId="1076"/>
          <ac:spMkLst>
            <pc:docMk/>
            <pc:sldMk cId="496061619" sldId="274"/>
            <ac:spMk id="2" creationId="{2B924F7E-622C-42F7-925A-0A2DB25678AB}"/>
          </ac:spMkLst>
        </pc:spChg>
        <pc:picChg chg="add mod">
          <ac:chgData name="Ryan Parker" userId="7ee766c9-27f8-4419-b20e-a9b26e408c04" providerId="ADAL" clId="{720D1F79-8DA7-46FC-ACCF-29340032334D}" dt="2022-10-04T08:38:12.042" v="193" actId="1076"/>
          <ac:picMkLst>
            <pc:docMk/>
            <pc:sldMk cId="496061619" sldId="274"/>
            <ac:picMk id="3" creationId="{F00BBAD7-C3CF-4B2D-9086-9D395E4A4B0B}"/>
          </ac:picMkLst>
        </pc:picChg>
      </pc:sldChg>
      <pc:sldChg chg="addSp modSp add">
        <pc:chgData name="Ryan Parker" userId="7ee766c9-27f8-4419-b20e-a9b26e408c04" providerId="ADAL" clId="{720D1F79-8DA7-46FC-ACCF-29340032334D}" dt="2022-10-04T08:11:29.273" v="157" actId="1076"/>
        <pc:sldMkLst>
          <pc:docMk/>
          <pc:sldMk cId="1748160690" sldId="275"/>
        </pc:sldMkLst>
        <pc:spChg chg="add mod">
          <ac:chgData name="Ryan Parker" userId="7ee766c9-27f8-4419-b20e-a9b26e408c04" providerId="ADAL" clId="{720D1F79-8DA7-46FC-ACCF-29340032334D}" dt="2022-10-04T08:11:14.780" v="155" actId="1076"/>
          <ac:spMkLst>
            <pc:docMk/>
            <pc:sldMk cId="1748160690" sldId="275"/>
            <ac:spMk id="2" creationId="{252CF9A6-C849-4591-A297-E21EC8F56BBD}"/>
          </ac:spMkLst>
        </pc:spChg>
        <pc:spChg chg="add">
          <ac:chgData name="Ryan Parker" userId="7ee766c9-27f8-4419-b20e-a9b26e408c04" providerId="ADAL" clId="{720D1F79-8DA7-46FC-ACCF-29340032334D}" dt="2022-10-04T08:06:32.754" v="128"/>
          <ac:spMkLst>
            <pc:docMk/>
            <pc:sldMk cId="1748160690" sldId="275"/>
            <ac:spMk id="5" creationId="{31B19039-6DD8-4BC8-9C40-3A2C6B7AE30E}"/>
          </ac:spMkLst>
        </pc:spChg>
        <pc:picChg chg="add mod">
          <ac:chgData name="Ryan Parker" userId="7ee766c9-27f8-4419-b20e-a9b26e408c04" providerId="ADAL" clId="{720D1F79-8DA7-46FC-ACCF-29340032334D}" dt="2022-10-04T08:11:25.184" v="156" actId="1076"/>
          <ac:picMkLst>
            <pc:docMk/>
            <pc:sldMk cId="1748160690" sldId="275"/>
            <ac:picMk id="4" creationId="{A045F73C-F6CA-4776-9F3B-25ED6935BFF8}"/>
          </ac:picMkLst>
        </pc:picChg>
        <pc:picChg chg="add mod">
          <ac:chgData name="Ryan Parker" userId="7ee766c9-27f8-4419-b20e-a9b26e408c04" providerId="ADAL" clId="{720D1F79-8DA7-46FC-ACCF-29340032334D}" dt="2022-10-04T08:11:29.273" v="157" actId="1076"/>
          <ac:picMkLst>
            <pc:docMk/>
            <pc:sldMk cId="1748160690" sldId="275"/>
            <ac:picMk id="8" creationId="{443FE640-7E28-4715-B364-BC5C8DCC3EDA}"/>
          </ac:picMkLst>
        </pc:picChg>
      </pc:sldChg>
      <pc:sldChg chg="addSp modSp add">
        <pc:chgData name="Ryan Parker" userId="7ee766c9-27f8-4419-b20e-a9b26e408c04" providerId="ADAL" clId="{720D1F79-8DA7-46FC-ACCF-29340032334D}" dt="2022-10-04T08:12:23.736" v="163" actId="1076"/>
        <pc:sldMkLst>
          <pc:docMk/>
          <pc:sldMk cId="1615101786" sldId="276"/>
        </pc:sldMkLst>
        <pc:spChg chg="add mod">
          <ac:chgData name="Ryan Parker" userId="7ee766c9-27f8-4419-b20e-a9b26e408c04" providerId="ADAL" clId="{720D1F79-8DA7-46FC-ACCF-29340032334D}" dt="2022-10-04T08:11:45.305" v="160" actId="1076"/>
          <ac:spMkLst>
            <pc:docMk/>
            <pc:sldMk cId="1615101786" sldId="276"/>
            <ac:spMk id="2" creationId="{74734C33-BD73-4A0D-8E78-8699271455DC}"/>
          </ac:spMkLst>
        </pc:spChg>
        <pc:spChg chg="add">
          <ac:chgData name="Ryan Parker" userId="7ee766c9-27f8-4419-b20e-a9b26e408c04" providerId="ADAL" clId="{720D1F79-8DA7-46FC-ACCF-29340032334D}" dt="2022-10-04T08:06:33.936" v="129"/>
          <ac:spMkLst>
            <pc:docMk/>
            <pc:sldMk cId="1615101786" sldId="276"/>
            <ac:spMk id="5" creationId="{4B9FDA00-5071-4CE0-8F3D-B31A5F2AB559}"/>
          </ac:spMkLst>
        </pc:spChg>
        <pc:picChg chg="add mod">
          <ac:chgData name="Ryan Parker" userId="7ee766c9-27f8-4419-b20e-a9b26e408c04" providerId="ADAL" clId="{720D1F79-8DA7-46FC-ACCF-29340032334D}" dt="2022-10-04T08:12:23.736" v="163" actId="1076"/>
          <ac:picMkLst>
            <pc:docMk/>
            <pc:sldMk cId="1615101786" sldId="276"/>
            <ac:picMk id="4" creationId="{B884CA56-3D81-4E9C-A2DB-4BEADCE06FCF}"/>
          </ac:picMkLst>
        </pc:picChg>
      </pc:sldChg>
      <pc:sldChg chg="addSp delSp modSp add modAnim">
        <pc:chgData name="Ryan Parker" userId="7ee766c9-27f8-4419-b20e-a9b26e408c04" providerId="ADAL" clId="{720D1F79-8DA7-46FC-ACCF-29340032334D}" dt="2022-10-04T08:51:14.993" v="426"/>
        <pc:sldMkLst>
          <pc:docMk/>
          <pc:sldMk cId="2296007170" sldId="277"/>
        </pc:sldMkLst>
        <pc:spChg chg="add del">
          <ac:chgData name="Ryan Parker" userId="7ee766c9-27f8-4419-b20e-a9b26e408c04" providerId="ADAL" clId="{720D1F79-8DA7-46FC-ACCF-29340032334D}" dt="2022-10-04T08:43:08.663" v="207"/>
          <ac:spMkLst>
            <pc:docMk/>
            <pc:sldMk cId="2296007170" sldId="277"/>
            <ac:spMk id="2" creationId="{7F5BEB53-DF7D-4651-A080-4A75AD79E775}"/>
          </ac:spMkLst>
        </pc:spChg>
        <pc:spChg chg="add del">
          <ac:chgData name="Ryan Parker" userId="7ee766c9-27f8-4419-b20e-a9b26e408c04" providerId="ADAL" clId="{720D1F79-8DA7-46FC-ACCF-29340032334D}" dt="2022-10-04T08:43:08.663" v="207"/>
          <ac:spMkLst>
            <pc:docMk/>
            <pc:sldMk cId="2296007170" sldId="277"/>
            <ac:spMk id="3" creationId="{CBA58DB4-02AD-4505-B61E-B30BCAC6C902}"/>
          </ac:spMkLst>
        </pc:spChg>
        <pc:spChg chg="add del">
          <ac:chgData name="Ryan Parker" userId="7ee766c9-27f8-4419-b20e-a9b26e408c04" providerId="ADAL" clId="{720D1F79-8DA7-46FC-ACCF-29340032334D}" dt="2022-10-04T08:43:08.663" v="207"/>
          <ac:spMkLst>
            <pc:docMk/>
            <pc:sldMk cId="2296007170" sldId="277"/>
            <ac:spMk id="4" creationId="{518742C6-4D52-4F8D-BCD0-981F2BA3379E}"/>
          </ac:spMkLst>
        </pc:spChg>
        <pc:spChg chg="add del">
          <ac:chgData name="Ryan Parker" userId="7ee766c9-27f8-4419-b20e-a9b26e408c04" providerId="ADAL" clId="{720D1F79-8DA7-46FC-ACCF-29340032334D}" dt="2022-10-04T08:43:08.663" v="207"/>
          <ac:spMkLst>
            <pc:docMk/>
            <pc:sldMk cId="2296007170" sldId="277"/>
            <ac:spMk id="5" creationId="{F7F4ED42-80BC-41DA-9B96-1C4B8A6716EC}"/>
          </ac:spMkLst>
        </pc:spChg>
        <pc:spChg chg="add mod">
          <ac:chgData name="Ryan Parker" userId="7ee766c9-27f8-4419-b20e-a9b26e408c04" providerId="ADAL" clId="{720D1F79-8DA7-46FC-ACCF-29340032334D}" dt="2022-10-04T08:43:41.886" v="216" actId="14100"/>
          <ac:spMkLst>
            <pc:docMk/>
            <pc:sldMk cId="2296007170" sldId="277"/>
            <ac:spMk id="7" creationId="{AB3716F6-D7F3-4284-ABA8-786DDF4A87B7}"/>
          </ac:spMkLst>
        </pc:spChg>
        <pc:spChg chg="add del">
          <ac:chgData name="Ryan Parker" userId="7ee766c9-27f8-4419-b20e-a9b26e408c04" providerId="ADAL" clId="{720D1F79-8DA7-46FC-ACCF-29340032334D}" dt="2022-10-04T08:44:00.319" v="218"/>
          <ac:spMkLst>
            <pc:docMk/>
            <pc:sldMk cId="2296007170" sldId="277"/>
            <ac:spMk id="8" creationId="{0E11C828-7298-426F-A0C2-F9ED29B22E5B}"/>
          </ac:spMkLst>
        </pc:spChg>
        <pc:spChg chg="add del">
          <ac:chgData name="Ryan Parker" userId="7ee766c9-27f8-4419-b20e-a9b26e408c04" providerId="ADAL" clId="{720D1F79-8DA7-46FC-ACCF-29340032334D}" dt="2022-10-04T08:44:00.319" v="218"/>
          <ac:spMkLst>
            <pc:docMk/>
            <pc:sldMk cId="2296007170" sldId="277"/>
            <ac:spMk id="9" creationId="{50320EFC-C210-4B3E-A184-DCDFA0EB7861}"/>
          </ac:spMkLst>
        </pc:spChg>
        <pc:spChg chg="add del">
          <ac:chgData name="Ryan Parker" userId="7ee766c9-27f8-4419-b20e-a9b26e408c04" providerId="ADAL" clId="{720D1F79-8DA7-46FC-ACCF-29340032334D}" dt="2022-10-04T08:44:00.319" v="218"/>
          <ac:spMkLst>
            <pc:docMk/>
            <pc:sldMk cId="2296007170" sldId="277"/>
            <ac:spMk id="10" creationId="{54D273BF-01E9-4C5E-AA6F-2E3757B5775B}"/>
          </ac:spMkLst>
        </pc:spChg>
        <pc:spChg chg="add del">
          <ac:chgData name="Ryan Parker" userId="7ee766c9-27f8-4419-b20e-a9b26e408c04" providerId="ADAL" clId="{720D1F79-8DA7-46FC-ACCF-29340032334D}" dt="2022-10-04T08:44:00.319" v="218"/>
          <ac:spMkLst>
            <pc:docMk/>
            <pc:sldMk cId="2296007170" sldId="277"/>
            <ac:spMk id="11" creationId="{9DD720B0-8E91-4D8F-A255-FF132BA4DF36}"/>
          </ac:spMkLst>
        </pc:spChg>
        <pc:spChg chg="mod">
          <ac:chgData name="Ryan Parker" userId="7ee766c9-27f8-4419-b20e-a9b26e408c04" providerId="ADAL" clId="{720D1F79-8DA7-46FC-ACCF-29340032334D}" dt="2022-10-04T08:47:00.756" v="367" actId="207"/>
          <ac:spMkLst>
            <pc:docMk/>
            <pc:sldMk cId="2296007170" sldId="277"/>
            <ac:spMk id="12" creationId="{6BECC8C1-C007-4F24-8F8E-BE5D1A26468B}"/>
          </ac:spMkLst>
        </pc:spChg>
        <pc:spChg chg="add mod">
          <ac:chgData name="Ryan Parker" userId="7ee766c9-27f8-4419-b20e-a9b26e408c04" providerId="ADAL" clId="{720D1F79-8DA7-46FC-ACCF-29340032334D}" dt="2022-10-04T08:51:04.580" v="423" actId="1076"/>
          <ac:spMkLst>
            <pc:docMk/>
            <pc:sldMk cId="2296007170" sldId="277"/>
            <ac:spMk id="13" creationId="{B581214F-4654-457A-9D84-2BE05DA70F05}"/>
          </ac:spMkLst>
        </pc:spChg>
        <pc:spChg chg="add del mod">
          <ac:chgData name="Ryan Parker" userId="7ee766c9-27f8-4419-b20e-a9b26e408c04" providerId="ADAL" clId="{720D1F79-8DA7-46FC-ACCF-29340032334D}" dt="2022-10-04T08:45:37.144" v="227" actId="478"/>
          <ac:spMkLst>
            <pc:docMk/>
            <pc:sldMk cId="2296007170" sldId="277"/>
            <ac:spMk id="14" creationId="{896D5889-00AC-4EA5-8F32-F34397BD0522}"/>
          </ac:spMkLst>
        </pc:spChg>
        <pc:spChg chg="add mod">
          <ac:chgData name="Ryan Parker" userId="7ee766c9-27f8-4419-b20e-a9b26e408c04" providerId="ADAL" clId="{720D1F79-8DA7-46FC-ACCF-29340032334D}" dt="2022-10-04T08:45:25.293" v="225" actId="1076"/>
          <ac:spMkLst>
            <pc:docMk/>
            <pc:sldMk cId="2296007170" sldId="277"/>
            <ac:spMk id="15" creationId="{FF9E4FAB-345F-4302-98B9-CDCC4D66D281}"/>
          </ac:spMkLst>
        </pc:spChg>
        <pc:spChg chg="add del mod">
          <ac:chgData name="Ryan Parker" userId="7ee766c9-27f8-4419-b20e-a9b26e408c04" providerId="ADAL" clId="{720D1F79-8DA7-46FC-ACCF-29340032334D}" dt="2022-10-04T08:46:41.827" v="364" actId="478"/>
          <ac:spMkLst>
            <pc:docMk/>
            <pc:sldMk cId="2296007170" sldId="277"/>
            <ac:spMk id="16" creationId="{E2A742AB-9C80-46CC-9997-EAA1015EF1F6}"/>
          </ac:spMkLst>
        </pc:spChg>
        <pc:spChg chg="add mod">
          <ac:chgData name="Ryan Parker" userId="7ee766c9-27f8-4419-b20e-a9b26e408c04" providerId="ADAL" clId="{720D1F79-8DA7-46FC-ACCF-29340032334D}" dt="2022-10-04T08:51:04.580" v="423" actId="1076"/>
          <ac:spMkLst>
            <pc:docMk/>
            <pc:sldMk cId="2296007170" sldId="277"/>
            <ac:spMk id="17" creationId="{17CA61BF-BA24-4948-9E2C-1582ECF6B184}"/>
          </ac:spMkLst>
        </pc:spChg>
        <pc:spChg chg="add mod">
          <ac:chgData name="Ryan Parker" userId="7ee766c9-27f8-4419-b20e-a9b26e408c04" providerId="ADAL" clId="{720D1F79-8DA7-46FC-ACCF-29340032334D}" dt="2022-10-04T08:51:04.580" v="423" actId="1076"/>
          <ac:spMkLst>
            <pc:docMk/>
            <pc:sldMk cId="2296007170" sldId="277"/>
            <ac:spMk id="25" creationId="{9504A150-5EA7-4AF0-A30F-794655525E96}"/>
          </ac:spMkLst>
        </pc:spChg>
        <pc:picChg chg="add mod">
          <ac:chgData name="Ryan Parker" userId="7ee766c9-27f8-4419-b20e-a9b26e408c04" providerId="ADAL" clId="{720D1F79-8DA7-46FC-ACCF-29340032334D}" dt="2022-10-04T08:51:04.580" v="423" actId="1076"/>
          <ac:picMkLst>
            <pc:docMk/>
            <pc:sldMk cId="2296007170" sldId="277"/>
            <ac:picMk id="26" creationId="{2E7175F3-BF96-405B-BAD4-4CE41B13C7F5}"/>
          </ac:picMkLst>
        </pc:picChg>
        <pc:picChg chg="add mod">
          <ac:chgData name="Ryan Parker" userId="7ee766c9-27f8-4419-b20e-a9b26e408c04" providerId="ADAL" clId="{720D1F79-8DA7-46FC-ACCF-29340032334D}" dt="2022-10-04T08:51:04.580" v="423" actId="1076"/>
          <ac:picMkLst>
            <pc:docMk/>
            <pc:sldMk cId="2296007170" sldId="277"/>
            <ac:picMk id="27" creationId="{AE58518E-3896-4EA5-91A2-A64062459861}"/>
          </ac:picMkLst>
        </pc:picChg>
        <pc:picChg chg="add mod">
          <ac:chgData name="Ryan Parker" userId="7ee766c9-27f8-4419-b20e-a9b26e408c04" providerId="ADAL" clId="{720D1F79-8DA7-46FC-ACCF-29340032334D}" dt="2022-10-04T08:51:04.580" v="423" actId="1076"/>
          <ac:picMkLst>
            <pc:docMk/>
            <pc:sldMk cId="2296007170" sldId="277"/>
            <ac:picMk id="28" creationId="{1CC24C73-F6E7-424D-BD07-08EFFF8AD97C}"/>
          </ac:picMkLst>
        </pc:picChg>
        <pc:picChg chg="add del">
          <ac:chgData name="Ryan Parker" userId="7ee766c9-27f8-4419-b20e-a9b26e408c04" providerId="ADAL" clId="{720D1F79-8DA7-46FC-ACCF-29340032334D}" dt="2022-10-04T08:43:08.663" v="207"/>
          <ac:picMkLst>
            <pc:docMk/>
            <pc:sldMk cId="2296007170" sldId="277"/>
            <ac:picMk id="2049" creationId="{C15544C1-99EF-4E43-9E23-3210B060CB19}"/>
          </ac:picMkLst>
        </pc:picChg>
        <pc:picChg chg="add del">
          <ac:chgData name="Ryan Parker" userId="7ee766c9-27f8-4419-b20e-a9b26e408c04" providerId="ADAL" clId="{720D1F79-8DA7-46FC-ACCF-29340032334D}" dt="2022-10-04T08:43:08.663" v="207"/>
          <ac:picMkLst>
            <pc:docMk/>
            <pc:sldMk cId="2296007170" sldId="277"/>
            <ac:picMk id="2050" creationId="{7B3389E9-74B8-4869-BDFF-841F22078406}"/>
          </ac:picMkLst>
        </pc:picChg>
        <pc:picChg chg="add del">
          <ac:chgData name="Ryan Parker" userId="7ee766c9-27f8-4419-b20e-a9b26e408c04" providerId="ADAL" clId="{720D1F79-8DA7-46FC-ACCF-29340032334D}" dt="2022-10-04T08:43:08.663" v="207"/>
          <ac:picMkLst>
            <pc:docMk/>
            <pc:sldMk cId="2296007170" sldId="277"/>
            <ac:picMk id="2051" creationId="{17804660-C0FF-47DB-A077-7BD18CB3785D}"/>
          </ac:picMkLst>
        </pc:picChg>
        <pc:picChg chg="add del">
          <ac:chgData name="Ryan Parker" userId="7ee766c9-27f8-4419-b20e-a9b26e408c04" providerId="ADAL" clId="{720D1F79-8DA7-46FC-ACCF-29340032334D}" dt="2022-10-04T08:44:00.319" v="218"/>
          <ac:picMkLst>
            <pc:docMk/>
            <pc:sldMk cId="2296007170" sldId="277"/>
            <ac:picMk id="2056" creationId="{1F9E6987-D917-4FE7-B077-5A012AFA1E50}"/>
          </ac:picMkLst>
        </pc:picChg>
        <pc:picChg chg="add del">
          <ac:chgData name="Ryan Parker" userId="7ee766c9-27f8-4419-b20e-a9b26e408c04" providerId="ADAL" clId="{720D1F79-8DA7-46FC-ACCF-29340032334D}" dt="2022-10-04T08:44:00.319" v="218"/>
          <ac:picMkLst>
            <pc:docMk/>
            <pc:sldMk cId="2296007170" sldId="277"/>
            <ac:picMk id="2057" creationId="{C1A6BE35-AB50-41DF-B8C7-D20F5AF25F2C}"/>
          </ac:picMkLst>
        </pc:picChg>
        <pc:picChg chg="add del">
          <ac:chgData name="Ryan Parker" userId="7ee766c9-27f8-4419-b20e-a9b26e408c04" providerId="ADAL" clId="{720D1F79-8DA7-46FC-ACCF-29340032334D}" dt="2022-10-04T08:44:00.319" v="218"/>
          <ac:picMkLst>
            <pc:docMk/>
            <pc:sldMk cId="2296007170" sldId="277"/>
            <ac:picMk id="2058" creationId="{DA533802-AF5B-4B9C-A457-3D609E1E22E6}"/>
          </ac:picMkLst>
        </pc:picChg>
        <pc:picChg chg="add del mod">
          <ac:chgData name="Ryan Parker" userId="7ee766c9-27f8-4419-b20e-a9b26e408c04" providerId="ADAL" clId="{720D1F79-8DA7-46FC-ACCF-29340032334D}" dt="2022-10-04T08:46:43.014" v="365" actId="478"/>
          <ac:picMkLst>
            <pc:docMk/>
            <pc:sldMk cId="2296007170" sldId="277"/>
            <ac:picMk id="2063" creationId="{57E5A7FD-4581-42C3-8E10-F0012791366C}"/>
          </ac:picMkLst>
        </pc:picChg>
      </pc:sldChg>
      <pc:sldChg chg="addSp delSp modSp add">
        <pc:chgData name="Ryan Parker" userId="7ee766c9-27f8-4419-b20e-a9b26e408c04" providerId="ADAL" clId="{720D1F79-8DA7-46FC-ACCF-29340032334D}" dt="2022-10-04T08:58:01.414" v="485" actId="1076"/>
        <pc:sldMkLst>
          <pc:docMk/>
          <pc:sldMk cId="4005327075" sldId="278"/>
        </pc:sldMkLst>
        <pc:spChg chg="add mod">
          <ac:chgData name="Ryan Parker" userId="7ee766c9-27f8-4419-b20e-a9b26e408c04" providerId="ADAL" clId="{720D1F79-8DA7-46FC-ACCF-29340032334D}" dt="2022-10-04T08:58:01.414" v="485" actId="1076"/>
          <ac:spMkLst>
            <pc:docMk/>
            <pc:sldMk cId="4005327075" sldId="278"/>
            <ac:spMk id="2" creationId="{83C922AE-BD75-4224-A79F-807B0A0D93D6}"/>
          </ac:spMkLst>
        </pc:spChg>
        <pc:spChg chg="add del mod">
          <ac:chgData name="Ryan Parker" userId="7ee766c9-27f8-4419-b20e-a9b26e408c04" providerId="ADAL" clId="{720D1F79-8DA7-46FC-ACCF-29340032334D}" dt="2022-10-04T08:56:33.204" v="443" actId="478"/>
          <ac:spMkLst>
            <pc:docMk/>
            <pc:sldMk cId="4005327075" sldId="278"/>
            <ac:spMk id="3" creationId="{3D53AD20-81D6-469F-919F-E86C394D3558}"/>
          </ac:spMkLst>
        </pc:spChg>
        <pc:spChg chg="add del mod">
          <ac:chgData name="Ryan Parker" userId="7ee766c9-27f8-4419-b20e-a9b26e408c04" providerId="ADAL" clId="{720D1F79-8DA7-46FC-ACCF-29340032334D}" dt="2022-10-04T08:57:29.900" v="477"/>
          <ac:spMkLst>
            <pc:docMk/>
            <pc:sldMk cId="4005327075" sldId="278"/>
            <ac:spMk id="4" creationId="{5B1BCB26-33B3-45BD-A2ED-50C89930656E}"/>
          </ac:spMkLst>
        </pc:spChg>
        <pc:spChg chg="add mod">
          <ac:chgData name="Ryan Parker" userId="7ee766c9-27f8-4419-b20e-a9b26e408c04" providerId="ADAL" clId="{720D1F79-8DA7-46FC-ACCF-29340032334D}" dt="2022-10-04T08:57:43.924" v="482" actId="14100"/>
          <ac:spMkLst>
            <pc:docMk/>
            <pc:sldMk cId="4005327075" sldId="278"/>
            <ac:spMk id="7" creationId="{C1A97D6B-55A3-468B-9E65-CC3A68771ABD}"/>
          </ac:spMkLst>
        </pc:spChg>
        <pc:picChg chg="add mod">
          <ac:chgData name="Ryan Parker" userId="7ee766c9-27f8-4419-b20e-a9b26e408c04" providerId="ADAL" clId="{720D1F79-8DA7-46FC-ACCF-29340032334D}" dt="2022-10-04T08:54:25.873" v="428" actId="1076"/>
          <ac:picMkLst>
            <pc:docMk/>
            <pc:sldMk cId="4005327075" sldId="278"/>
            <ac:picMk id="3074" creationId="{2B27770B-9E32-4CED-935D-CADCA895E5FC}"/>
          </ac:picMkLst>
        </pc:picChg>
      </pc:sldChg>
      <pc:sldChg chg="add del">
        <pc:chgData name="Ryan Parker" userId="7ee766c9-27f8-4419-b20e-a9b26e408c04" providerId="ADAL" clId="{720D1F79-8DA7-46FC-ACCF-29340032334D}" dt="2022-10-04T09:03:13.953" v="692" actId="2696"/>
        <pc:sldMkLst>
          <pc:docMk/>
          <pc:sldMk cId="457587096" sldId="279"/>
        </pc:sldMkLst>
      </pc:sldChg>
      <pc:sldChg chg="addSp modSp add">
        <pc:chgData name="Ryan Parker" userId="7ee766c9-27f8-4419-b20e-a9b26e408c04" providerId="ADAL" clId="{720D1F79-8DA7-46FC-ACCF-29340032334D}" dt="2022-10-04T09:02:44.530" v="691" actId="313"/>
        <pc:sldMkLst>
          <pc:docMk/>
          <pc:sldMk cId="2289752199" sldId="280"/>
        </pc:sldMkLst>
        <pc:spChg chg="add mod">
          <ac:chgData name="Ryan Parker" userId="7ee766c9-27f8-4419-b20e-a9b26e408c04" providerId="ADAL" clId="{720D1F79-8DA7-46FC-ACCF-29340032334D}" dt="2022-10-04T09:02:44.530" v="691" actId="313"/>
          <ac:spMkLst>
            <pc:docMk/>
            <pc:sldMk cId="2289752199" sldId="280"/>
            <ac:spMk id="2" creationId="{749971FB-295F-4EE1-B4CF-B83EC47A9284}"/>
          </ac:spMkLst>
        </pc:spChg>
        <pc:spChg chg="add mod">
          <ac:chgData name="Ryan Parker" userId="7ee766c9-27f8-4419-b20e-a9b26e408c04" providerId="ADAL" clId="{720D1F79-8DA7-46FC-ACCF-29340032334D}" dt="2022-10-04T09:02:09.791" v="681" actId="1076"/>
          <ac:spMkLst>
            <pc:docMk/>
            <pc:sldMk cId="2289752199" sldId="280"/>
            <ac:spMk id="4" creationId="{DC365BBD-5B41-4271-A4A4-9844BEB93BA9}"/>
          </ac:spMkLst>
        </pc:spChg>
        <pc:picChg chg="add mod modCrop">
          <ac:chgData name="Ryan Parker" userId="7ee766c9-27f8-4419-b20e-a9b26e408c04" providerId="ADAL" clId="{720D1F79-8DA7-46FC-ACCF-29340032334D}" dt="2022-10-04T09:02:37.523" v="688" actId="1076"/>
          <ac:picMkLst>
            <pc:docMk/>
            <pc:sldMk cId="2289752199" sldId="280"/>
            <ac:picMk id="3" creationId="{737736DF-46D2-4019-8D57-BF0C5DF95BEB}"/>
          </ac:picMkLst>
        </pc:picChg>
      </pc:sldChg>
      <pc:sldChg chg="addSp delSp modSp add">
        <pc:chgData name="Ryan Parker" userId="7ee766c9-27f8-4419-b20e-a9b26e408c04" providerId="ADAL" clId="{720D1F79-8DA7-46FC-ACCF-29340032334D}" dt="2022-10-04T09:04:58.677" v="706" actId="1076"/>
        <pc:sldMkLst>
          <pc:docMk/>
          <pc:sldMk cId="3560682374" sldId="281"/>
        </pc:sldMkLst>
        <pc:spChg chg="mod">
          <ac:chgData name="Ryan Parker" userId="7ee766c9-27f8-4419-b20e-a9b26e408c04" providerId="ADAL" clId="{720D1F79-8DA7-46FC-ACCF-29340032334D}" dt="2022-10-04T09:04:57.420" v="705" actId="1076"/>
          <ac:spMkLst>
            <pc:docMk/>
            <pc:sldMk cId="3560682374" sldId="281"/>
            <ac:spMk id="2" creationId="{749971FB-295F-4EE1-B4CF-B83EC47A9284}"/>
          </ac:spMkLst>
        </pc:spChg>
        <pc:spChg chg="del">
          <ac:chgData name="Ryan Parker" userId="7ee766c9-27f8-4419-b20e-a9b26e408c04" providerId="ADAL" clId="{720D1F79-8DA7-46FC-ACCF-29340032334D}" dt="2022-10-04T09:03:42.181" v="696" actId="478"/>
          <ac:spMkLst>
            <pc:docMk/>
            <pc:sldMk cId="3560682374" sldId="281"/>
            <ac:spMk id="4" creationId="{DC365BBD-5B41-4271-A4A4-9844BEB93BA9}"/>
          </ac:spMkLst>
        </pc:spChg>
        <pc:picChg chg="del">
          <ac:chgData name="Ryan Parker" userId="7ee766c9-27f8-4419-b20e-a9b26e408c04" providerId="ADAL" clId="{720D1F79-8DA7-46FC-ACCF-29340032334D}" dt="2022-10-04T09:03:40.513" v="695" actId="478"/>
          <ac:picMkLst>
            <pc:docMk/>
            <pc:sldMk cId="3560682374" sldId="281"/>
            <ac:picMk id="3" creationId="{737736DF-46D2-4019-8D57-BF0C5DF95BEB}"/>
          </ac:picMkLst>
        </pc:picChg>
        <pc:picChg chg="add mod">
          <ac:chgData name="Ryan Parker" userId="7ee766c9-27f8-4419-b20e-a9b26e408c04" providerId="ADAL" clId="{720D1F79-8DA7-46FC-ACCF-29340032334D}" dt="2022-10-04T09:04:58.677" v="706" actId="1076"/>
          <ac:picMkLst>
            <pc:docMk/>
            <pc:sldMk cId="3560682374" sldId="281"/>
            <ac:picMk id="7" creationId="{30F60C67-694A-419A-8C89-D8AB90477F4F}"/>
          </ac:picMkLst>
        </pc:picChg>
      </pc:sldChg>
    </pc:docChg>
  </pc:docChgLst>
  <pc:docChgLst>
    <pc:chgData name="Ryan Parker" userId="7ee766c9-27f8-4419-b20e-a9b26e408c04" providerId="ADAL" clId="{4057B47E-E1ED-4C06-8E29-B770A0DD2FC1}"/>
    <pc:docChg chg="undo custSel addSld delSld modSld sldOrd">
      <pc:chgData name="Ryan Parker" userId="7ee766c9-27f8-4419-b20e-a9b26e408c04" providerId="ADAL" clId="{4057B47E-E1ED-4C06-8E29-B770A0DD2FC1}" dt="2022-09-08T12:18:38.332" v="753" actId="1076"/>
      <pc:docMkLst>
        <pc:docMk/>
      </pc:docMkLst>
      <pc:sldChg chg="addSp delSp modSp add">
        <pc:chgData name="Ryan Parker" userId="7ee766c9-27f8-4419-b20e-a9b26e408c04" providerId="ADAL" clId="{4057B47E-E1ED-4C06-8E29-B770A0DD2FC1}" dt="2022-09-08T12:14:45.887" v="712" actId="2711"/>
        <pc:sldMkLst>
          <pc:docMk/>
          <pc:sldMk cId="2397476976" sldId="256"/>
        </pc:sldMkLst>
        <pc:spChg chg="mod">
          <ac:chgData name="Ryan Parker" userId="7ee766c9-27f8-4419-b20e-a9b26e408c04" providerId="ADAL" clId="{4057B47E-E1ED-4C06-8E29-B770A0DD2FC1}" dt="2022-09-08T12:14:45.887" v="712" actId="2711"/>
          <ac:spMkLst>
            <pc:docMk/>
            <pc:sldMk cId="2397476976" sldId="256"/>
            <ac:spMk id="2" creationId="{6CD79455-E069-41BD-BD04-8433B8E56A16}"/>
          </ac:spMkLst>
        </pc:spChg>
        <pc:spChg chg="del mod">
          <ac:chgData name="Ryan Parker" userId="7ee766c9-27f8-4419-b20e-a9b26e408c04" providerId="ADAL" clId="{4057B47E-E1ED-4C06-8E29-B770A0DD2FC1}" dt="2022-09-08T10:59:10.125" v="7" actId="478"/>
          <ac:spMkLst>
            <pc:docMk/>
            <pc:sldMk cId="2397476976" sldId="256"/>
            <ac:spMk id="3" creationId="{75A3326C-33DA-44D6-9702-CB97F870E690}"/>
          </ac:spMkLst>
        </pc:spChg>
        <pc:spChg chg="add del mod">
          <ac:chgData name="Ryan Parker" userId="7ee766c9-27f8-4419-b20e-a9b26e408c04" providerId="ADAL" clId="{4057B47E-E1ED-4C06-8E29-B770A0DD2FC1}" dt="2022-09-08T12:14:41.041" v="711" actId="478"/>
          <ac:spMkLst>
            <pc:docMk/>
            <pc:sldMk cId="2397476976" sldId="256"/>
            <ac:spMk id="6" creationId="{8A1E0C13-4347-482F-8D5E-7D480D7A66F4}"/>
          </ac:spMkLst>
        </pc:spChg>
        <pc:picChg chg="add mod">
          <ac:chgData name="Ryan Parker" userId="7ee766c9-27f8-4419-b20e-a9b26e408c04" providerId="ADAL" clId="{4057B47E-E1ED-4C06-8E29-B770A0DD2FC1}" dt="2022-09-08T10:59:03.862" v="5" actId="1076"/>
          <ac:picMkLst>
            <pc:docMk/>
            <pc:sldMk cId="2397476976" sldId="256"/>
            <ac:picMk id="4" creationId="{694BEB2F-42B5-4895-BB3C-CC85F9CAE950}"/>
          </ac:picMkLst>
        </pc:picChg>
        <pc:picChg chg="add">
          <ac:chgData name="Ryan Parker" userId="7ee766c9-27f8-4419-b20e-a9b26e408c04" providerId="ADAL" clId="{4057B47E-E1ED-4C06-8E29-B770A0DD2FC1}" dt="2022-09-08T11:06:23.959" v="95"/>
          <ac:picMkLst>
            <pc:docMk/>
            <pc:sldMk cId="2397476976" sldId="256"/>
            <ac:picMk id="5" creationId="{0A9A59C9-1157-48E4-9F36-3358BA29EA85}"/>
          </ac:picMkLst>
        </pc:picChg>
      </pc:sldChg>
      <pc:sldChg chg="addSp delSp modSp modNotesTx">
        <pc:chgData name="Ryan Parker" userId="7ee766c9-27f8-4419-b20e-a9b26e408c04" providerId="ADAL" clId="{4057B47E-E1ED-4C06-8E29-B770A0DD2FC1}" dt="2022-09-08T12:14:56.718" v="715" actId="2711"/>
        <pc:sldMkLst>
          <pc:docMk/>
          <pc:sldMk cId="3814130991" sldId="259"/>
        </pc:sldMkLst>
        <pc:spChg chg="del">
          <ac:chgData name="Ryan Parker" userId="7ee766c9-27f8-4419-b20e-a9b26e408c04" providerId="ADAL" clId="{4057B47E-E1ED-4C06-8E29-B770A0DD2FC1}" dt="2022-09-08T11:07:08.938" v="98" actId="478"/>
          <ac:spMkLst>
            <pc:docMk/>
            <pc:sldMk cId="3814130991" sldId="259"/>
            <ac:spMk id="2" creationId="{D10F8070-F2AD-4649-8D3A-D48E864675BE}"/>
          </ac:spMkLst>
        </pc:spChg>
        <pc:spChg chg="add del mod">
          <ac:chgData name="Ryan Parker" userId="7ee766c9-27f8-4419-b20e-a9b26e408c04" providerId="ADAL" clId="{4057B47E-E1ED-4C06-8E29-B770A0DD2FC1}" dt="2022-09-08T11:07:13.417" v="99" actId="478"/>
          <ac:spMkLst>
            <pc:docMk/>
            <pc:sldMk cId="3814130991" sldId="259"/>
            <ac:spMk id="4" creationId="{50A48FAC-A871-44E0-B41F-0BBF75DCFBD3}"/>
          </ac:spMkLst>
        </pc:spChg>
        <pc:spChg chg="add mod">
          <ac:chgData name="Ryan Parker" userId="7ee766c9-27f8-4419-b20e-a9b26e408c04" providerId="ADAL" clId="{4057B47E-E1ED-4C06-8E29-B770A0DD2FC1}" dt="2022-09-08T12:14:56.718" v="715" actId="2711"/>
          <ac:spMkLst>
            <pc:docMk/>
            <pc:sldMk cId="3814130991" sldId="259"/>
            <ac:spMk id="5" creationId="{5999B396-C623-4CD0-BF05-890C6C073BDD}"/>
          </ac:spMkLst>
        </pc:spChg>
        <pc:spChg chg="mod">
          <ac:chgData name="Ryan Parker" userId="7ee766c9-27f8-4419-b20e-a9b26e408c04" providerId="ADAL" clId="{4057B47E-E1ED-4C06-8E29-B770A0DD2FC1}" dt="2022-09-08T11:06:59.542" v="97" actId="207"/>
          <ac:spMkLst>
            <pc:docMk/>
            <pc:sldMk cId="3814130991" sldId="259"/>
            <ac:spMk id="6" creationId="{7DA4392A-6F00-424C-998F-D1DF9A1E5899}"/>
          </ac:spMkLst>
        </pc:spChg>
        <pc:spChg chg="del">
          <ac:chgData name="Ryan Parker" userId="7ee766c9-27f8-4419-b20e-a9b26e408c04" providerId="ADAL" clId="{4057B47E-E1ED-4C06-8E29-B770A0DD2FC1}" dt="2022-09-08T11:07:08.938" v="98" actId="478"/>
          <ac:spMkLst>
            <pc:docMk/>
            <pc:sldMk cId="3814130991" sldId="259"/>
            <ac:spMk id="11" creationId="{E01DC70D-89F0-4ED3-9175-C524ED1BFBA7}"/>
          </ac:spMkLst>
        </pc:spChg>
        <pc:spChg chg="add mod">
          <ac:chgData name="Ryan Parker" userId="7ee766c9-27f8-4419-b20e-a9b26e408c04" providerId="ADAL" clId="{4057B47E-E1ED-4C06-8E29-B770A0DD2FC1}" dt="2022-09-08T11:51:43.540" v="266" actId="1076"/>
          <ac:spMkLst>
            <pc:docMk/>
            <pc:sldMk cId="3814130991" sldId="259"/>
            <ac:spMk id="12" creationId="{6BECC8C1-C007-4F24-8F8E-BE5D1A26468B}"/>
          </ac:spMkLst>
        </pc:spChg>
        <pc:picChg chg="del">
          <ac:chgData name="Ryan Parker" userId="7ee766c9-27f8-4419-b20e-a9b26e408c04" providerId="ADAL" clId="{4057B47E-E1ED-4C06-8E29-B770A0DD2FC1}" dt="2022-09-08T11:07:08.938" v="98" actId="478"/>
          <ac:picMkLst>
            <pc:docMk/>
            <pc:sldMk cId="3814130991" sldId="259"/>
            <ac:picMk id="8" creationId="{A7F9176B-0251-40A7-84F2-E4F2B2AA3BEA}"/>
          </ac:picMkLst>
        </pc:picChg>
        <pc:picChg chg="add mod">
          <ac:chgData name="Ryan Parker" userId="7ee766c9-27f8-4419-b20e-a9b26e408c04" providerId="ADAL" clId="{4057B47E-E1ED-4C06-8E29-B770A0DD2FC1}" dt="2022-09-08T11:11:22.049" v="116" actId="1076"/>
          <ac:picMkLst>
            <pc:docMk/>
            <pc:sldMk cId="3814130991" sldId="259"/>
            <ac:picMk id="10" creationId="{665A3054-C4DA-4545-8D5E-4698A4C040EE}"/>
          </ac:picMkLst>
        </pc:picChg>
        <pc:picChg chg="del">
          <ac:chgData name="Ryan Parker" userId="7ee766c9-27f8-4419-b20e-a9b26e408c04" providerId="ADAL" clId="{4057B47E-E1ED-4C06-8E29-B770A0DD2FC1}" dt="2022-09-08T11:07:08.938" v="98" actId="478"/>
          <ac:picMkLst>
            <pc:docMk/>
            <pc:sldMk cId="3814130991" sldId="259"/>
            <ac:picMk id="17" creationId="{E15E4D38-C7F5-41F2-AB4A-C9DA6F890603}"/>
          </ac:picMkLst>
        </pc:picChg>
        <pc:picChg chg="del">
          <ac:chgData name="Ryan Parker" userId="7ee766c9-27f8-4419-b20e-a9b26e408c04" providerId="ADAL" clId="{4057B47E-E1ED-4C06-8E29-B770A0DD2FC1}" dt="2022-09-08T11:07:08.938" v="98" actId="478"/>
          <ac:picMkLst>
            <pc:docMk/>
            <pc:sldMk cId="3814130991" sldId="259"/>
            <ac:picMk id="19" creationId="{87C5FC95-2165-4D80-BAE7-724A77660735}"/>
          </ac:picMkLst>
        </pc:picChg>
      </pc:sldChg>
      <pc:sldChg chg="addSp delSp modSp add delAnim modAnim">
        <pc:chgData name="Ryan Parker" userId="7ee766c9-27f8-4419-b20e-a9b26e408c04" providerId="ADAL" clId="{4057B47E-E1ED-4C06-8E29-B770A0DD2FC1}" dt="2022-09-08T12:15:59.020" v="728" actId="1076"/>
        <pc:sldMkLst>
          <pc:docMk/>
          <pc:sldMk cId="322133956" sldId="262"/>
        </pc:sldMkLst>
        <pc:spChg chg="del">
          <ac:chgData name="Ryan Parker" userId="7ee766c9-27f8-4419-b20e-a9b26e408c04" providerId="ADAL" clId="{4057B47E-E1ED-4C06-8E29-B770A0DD2FC1}" dt="2022-09-08T11:52:53.153" v="272" actId="478"/>
          <ac:spMkLst>
            <pc:docMk/>
            <pc:sldMk cId="322133956" sldId="262"/>
            <ac:spMk id="2" creationId="{7B65C5B5-67D4-4CD2-AA5A-F00894A13829}"/>
          </ac:spMkLst>
        </pc:spChg>
        <pc:spChg chg="add del mod">
          <ac:chgData name="Ryan Parker" userId="7ee766c9-27f8-4419-b20e-a9b26e408c04" providerId="ADAL" clId="{4057B47E-E1ED-4C06-8E29-B770A0DD2FC1}" dt="2022-09-08T11:53:40.453" v="285" actId="478"/>
          <ac:spMkLst>
            <pc:docMk/>
            <pc:sldMk cId="322133956" sldId="262"/>
            <ac:spMk id="4" creationId="{CDC72908-DBD9-4F0B-A8A5-4D1DB1267B99}"/>
          </ac:spMkLst>
        </pc:spChg>
        <pc:spChg chg="add mod">
          <ac:chgData name="Ryan Parker" userId="7ee766c9-27f8-4419-b20e-a9b26e408c04" providerId="ADAL" clId="{4057B47E-E1ED-4C06-8E29-B770A0DD2FC1}" dt="2022-09-08T12:15:17.470" v="719" actId="2711"/>
          <ac:spMkLst>
            <pc:docMk/>
            <pc:sldMk cId="322133956" sldId="262"/>
            <ac:spMk id="5" creationId="{9AF704A8-2489-4895-B9DE-85FF8BD736C1}"/>
          </ac:spMkLst>
        </pc:spChg>
        <pc:spChg chg="add del">
          <ac:chgData name="Ryan Parker" userId="7ee766c9-27f8-4419-b20e-a9b26e408c04" providerId="ADAL" clId="{4057B47E-E1ED-4C06-8E29-B770A0DD2FC1}" dt="2022-09-08T11:55:17.425" v="294"/>
          <ac:spMkLst>
            <pc:docMk/>
            <pc:sldMk cId="322133956" sldId="262"/>
            <ac:spMk id="8" creationId="{9B92058D-FFD8-4287-B27F-679980E7E111}"/>
          </ac:spMkLst>
        </pc:spChg>
        <pc:spChg chg="add mod">
          <ac:chgData name="Ryan Parker" userId="7ee766c9-27f8-4419-b20e-a9b26e408c04" providerId="ADAL" clId="{4057B47E-E1ED-4C06-8E29-B770A0DD2FC1}" dt="2022-09-08T12:15:23.880" v="720" actId="2711"/>
          <ac:spMkLst>
            <pc:docMk/>
            <pc:sldMk cId="322133956" sldId="262"/>
            <ac:spMk id="21" creationId="{436D245F-8755-498D-B91D-61CFB24D1F3D}"/>
          </ac:spMkLst>
        </pc:spChg>
        <pc:spChg chg="add mod">
          <ac:chgData name="Ryan Parker" userId="7ee766c9-27f8-4419-b20e-a9b26e408c04" providerId="ADAL" clId="{4057B47E-E1ED-4C06-8E29-B770A0DD2FC1}" dt="2022-09-08T12:15:47.189" v="725" actId="1076"/>
          <ac:spMkLst>
            <pc:docMk/>
            <pc:sldMk cId="322133956" sldId="262"/>
            <ac:spMk id="22" creationId="{5A77D64B-BB57-41ED-BDCA-3203EB616D0E}"/>
          </ac:spMkLst>
        </pc:spChg>
        <pc:spChg chg="add mod">
          <ac:chgData name="Ryan Parker" userId="7ee766c9-27f8-4419-b20e-a9b26e408c04" providerId="ADAL" clId="{4057B47E-E1ED-4C06-8E29-B770A0DD2FC1}" dt="2022-09-08T11:57:50.378" v="349" actId="1076"/>
          <ac:spMkLst>
            <pc:docMk/>
            <pc:sldMk cId="322133956" sldId="262"/>
            <ac:spMk id="39" creationId="{5DBB554B-71D1-4FAC-B4E9-8D191FA4A540}"/>
          </ac:spMkLst>
        </pc:spChg>
        <pc:spChg chg="add mod">
          <ac:chgData name="Ryan Parker" userId="7ee766c9-27f8-4419-b20e-a9b26e408c04" providerId="ADAL" clId="{4057B47E-E1ED-4C06-8E29-B770A0DD2FC1}" dt="2022-09-08T12:15:59.020" v="728" actId="1076"/>
          <ac:spMkLst>
            <pc:docMk/>
            <pc:sldMk cId="322133956" sldId="262"/>
            <ac:spMk id="40" creationId="{1F97E5BE-A882-42C4-A57D-94FA45ACF41E}"/>
          </ac:spMkLst>
        </pc:spChg>
        <pc:grpChg chg="add mod">
          <ac:chgData name="Ryan Parker" userId="7ee766c9-27f8-4419-b20e-a9b26e408c04" providerId="ADAL" clId="{4057B47E-E1ED-4C06-8E29-B770A0DD2FC1}" dt="2022-09-08T11:55:53.173" v="304" actId="1076"/>
          <ac:grpSpMkLst>
            <pc:docMk/>
            <pc:sldMk cId="322133956" sldId="262"/>
            <ac:grpSpMk id="10" creationId="{8F5E92C2-3A51-4F3B-91F3-17FB0EBBDF0C}"/>
          </ac:grpSpMkLst>
        </pc:grpChg>
        <pc:grpChg chg="add mod">
          <ac:chgData name="Ryan Parker" userId="7ee766c9-27f8-4419-b20e-a9b26e408c04" providerId="ADAL" clId="{4057B47E-E1ED-4C06-8E29-B770A0DD2FC1}" dt="2022-09-08T11:55:38.423" v="299"/>
          <ac:grpSpMkLst>
            <pc:docMk/>
            <pc:sldMk cId="322133956" sldId="262"/>
            <ac:grpSpMk id="11" creationId="{4FE4EAEF-EE97-4363-8412-0FA8CB145AB8}"/>
          </ac:grpSpMkLst>
        </pc:grpChg>
        <pc:grpChg chg="add mod">
          <ac:chgData name="Ryan Parker" userId="7ee766c9-27f8-4419-b20e-a9b26e408c04" providerId="ADAL" clId="{4057B47E-E1ED-4C06-8E29-B770A0DD2FC1}" dt="2022-09-08T11:55:38.423" v="299"/>
          <ac:grpSpMkLst>
            <pc:docMk/>
            <pc:sldMk cId="322133956" sldId="262"/>
            <ac:grpSpMk id="12" creationId="{17BF5CD5-F99B-4F0D-ABD1-68A8A5106215}"/>
          </ac:grpSpMkLst>
        </pc:grpChg>
        <pc:grpChg chg="add mod">
          <ac:chgData name="Ryan Parker" userId="7ee766c9-27f8-4419-b20e-a9b26e408c04" providerId="ADAL" clId="{4057B47E-E1ED-4C06-8E29-B770A0DD2FC1}" dt="2022-09-08T11:55:38.423" v="299"/>
          <ac:grpSpMkLst>
            <pc:docMk/>
            <pc:sldMk cId="322133956" sldId="262"/>
            <ac:grpSpMk id="17" creationId="{6B5FF646-668C-46F2-9484-B732C139AA20}"/>
          </ac:grpSpMkLst>
        </pc:grpChg>
        <pc:grpChg chg="add mod">
          <ac:chgData name="Ryan Parker" userId="7ee766c9-27f8-4419-b20e-a9b26e408c04" providerId="ADAL" clId="{4057B47E-E1ED-4C06-8E29-B770A0DD2FC1}" dt="2022-09-08T11:57:35.225" v="345" actId="1076"/>
          <ac:grpSpMkLst>
            <pc:docMk/>
            <pc:sldMk cId="322133956" sldId="262"/>
            <ac:grpSpMk id="23" creationId="{F8A64D2B-1CE4-4C92-BEF9-0FD151C1C96A}"/>
          </ac:grpSpMkLst>
        </pc:grpChg>
        <pc:grpChg chg="add mod">
          <ac:chgData name="Ryan Parker" userId="7ee766c9-27f8-4419-b20e-a9b26e408c04" providerId="ADAL" clId="{4057B47E-E1ED-4C06-8E29-B770A0DD2FC1}" dt="2022-09-08T11:57:26.729" v="342"/>
          <ac:grpSpMkLst>
            <pc:docMk/>
            <pc:sldMk cId="322133956" sldId="262"/>
            <ac:grpSpMk id="24" creationId="{2B88E8DD-8BFC-4E42-8830-F684AE4DABC7}"/>
          </ac:grpSpMkLst>
        </pc:grpChg>
        <pc:grpChg chg="add mod">
          <ac:chgData name="Ryan Parker" userId="7ee766c9-27f8-4419-b20e-a9b26e408c04" providerId="ADAL" clId="{4057B47E-E1ED-4C06-8E29-B770A0DD2FC1}" dt="2022-09-08T11:57:39.785" v="347"/>
          <ac:grpSpMkLst>
            <pc:docMk/>
            <pc:sldMk cId="322133956" sldId="262"/>
            <ac:grpSpMk id="31" creationId="{31FC704E-9909-43CD-84AA-4DF7A5FA179E}"/>
          </ac:grpSpMkLst>
        </pc:grpChg>
        <pc:grpChg chg="add mod">
          <ac:chgData name="Ryan Parker" userId="7ee766c9-27f8-4419-b20e-a9b26e408c04" providerId="ADAL" clId="{4057B47E-E1ED-4C06-8E29-B770A0DD2FC1}" dt="2022-09-08T11:57:39.785" v="347"/>
          <ac:grpSpMkLst>
            <pc:docMk/>
            <pc:sldMk cId="322133956" sldId="262"/>
            <ac:grpSpMk id="32" creationId="{36E81F11-C208-45C2-95A9-10BE30712130}"/>
          </ac:grpSpMkLst>
        </pc:grpChg>
        <pc:picChg chg="del">
          <ac:chgData name="Ryan Parker" userId="7ee766c9-27f8-4419-b20e-a9b26e408c04" providerId="ADAL" clId="{4057B47E-E1ED-4C06-8E29-B770A0DD2FC1}" dt="2022-09-08T11:52:54.758" v="273" actId="478"/>
          <ac:picMkLst>
            <pc:docMk/>
            <pc:sldMk cId="322133956" sldId="262"/>
            <ac:picMk id="6" creationId="{F7BA15B6-0941-4D43-A365-E14E370DFC64}"/>
          </ac:picMkLst>
        </pc:picChg>
        <pc:picChg chg="add del mod">
          <ac:chgData name="Ryan Parker" userId="7ee766c9-27f8-4419-b20e-a9b26e408c04" providerId="ADAL" clId="{4057B47E-E1ED-4C06-8E29-B770A0DD2FC1}" dt="2022-09-08T11:55:30.807" v="298" actId="478"/>
          <ac:picMkLst>
            <pc:docMk/>
            <pc:sldMk cId="322133956" sldId="262"/>
            <ac:picMk id="9" creationId="{3226805C-D8AB-4DC9-8652-8E1814407009}"/>
          </ac:picMkLst>
        </pc:picChg>
        <pc:picChg chg="add">
          <ac:chgData name="Ryan Parker" userId="7ee766c9-27f8-4419-b20e-a9b26e408c04" providerId="ADAL" clId="{4057B47E-E1ED-4C06-8E29-B770A0DD2FC1}" dt="2022-09-08T11:55:38.423" v="299"/>
          <ac:picMkLst>
            <pc:docMk/>
            <pc:sldMk cId="322133956" sldId="262"/>
            <ac:picMk id="13" creationId="{10F6C2C2-6467-4B91-B7D9-2E816CAC0E1E}"/>
          </ac:picMkLst>
        </pc:picChg>
        <pc:picChg chg="add">
          <ac:chgData name="Ryan Parker" userId="7ee766c9-27f8-4419-b20e-a9b26e408c04" providerId="ADAL" clId="{4057B47E-E1ED-4C06-8E29-B770A0DD2FC1}" dt="2022-09-08T11:55:38.423" v="299"/>
          <ac:picMkLst>
            <pc:docMk/>
            <pc:sldMk cId="322133956" sldId="262"/>
            <ac:picMk id="14" creationId="{DA155591-466A-4A8B-BAFA-65019745913A}"/>
          </ac:picMkLst>
        </pc:picChg>
        <pc:picChg chg="add">
          <ac:chgData name="Ryan Parker" userId="7ee766c9-27f8-4419-b20e-a9b26e408c04" providerId="ADAL" clId="{4057B47E-E1ED-4C06-8E29-B770A0DD2FC1}" dt="2022-09-08T11:55:38.423" v="299"/>
          <ac:picMkLst>
            <pc:docMk/>
            <pc:sldMk cId="322133956" sldId="262"/>
            <ac:picMk id="15" creationId="{6E07DDFF-2A23-4C5E-97CB-8E1C0987DC94}"/>
          </ac:picMkLst>
        </pc:picChg>
        <pc:picChg chg="add">
          <ac:chgData name="Ryan Parker" userId="7ee766c9-27f8-4419-b20e-a9b26e408c04" providerId="ADAL" clId="{4057B47E-E1ED-4C06-8E29-B770A0DD2FC1}" dt="2022-09-08T11:55:38.423" v="299"/>
          <ac:picMkLst>
            <pc:docMk/>
            <pc:sldMk cId="322133956" sldId="262"/>
            <ac:picMk id="16" creationId="{86AFFAB7-4C91-4E7D-9734-4945D47CF0D0}"/>
          </ac:picMkLst>
        </pc:picChg>
        <pc:picChg chg="add">
          <ac:chgData name="Ryan Parker" userId="7ee766c9-27f8-4419-b20e-a9b26e408c04" providerId="ADAL" clId="{4057B47E-E1ED-4C06-8E29-B770A0DD2FC1}" dt="2022-09-08T11:55:38.423" v="299"/>
          <ac:picMkLst>
            <pc:docMk/>
            <pc:sldMk cId="322133956" sldId="262"/>
            <ac:picMk id="19" creationId="{903025C5-CAA3-45FA-A828-70590587CE21}"/>
          </ac:picMkLst>
        </pc:picChg>
        <pc:picChg chg="add">
          <ac:chgData name="Ryan Parker" userId="7ee766c9-27f8-4419-b20e-a9b26e408c04" providerId="ADAL" clId="{4057B47E-E1ED-4C06-8E29-B770A0DD2FC1}" dt="2022-09-08T11:57:26.729" v="342"/>
          <ac:picMkLst>
            <pc:docMk/>
            <pc:sldMk cId="322133956" sldId="262"/>
            <ac:picMk id="25" creationId="{FCC4CB85-55B6-48AE-A83A-C210ADEDBACA}"/>
          </ac:picMkLst>
        </pc:picChg>
        <pc:picChg chg="add">
          <ac:chgData name="Ryan Parker" userId="7ee766c9-27f8-4419-b20e-a9b26e408c04" providerId="ADAL" clId="{4057B47E-E1ED-4C06-8E29-B770A0DD2FC1}" dt="2022-09-08T11:57:26.729" v="342"/>
          <ac:picMkLst>
            <pc:docMk/>
            <pc:sldMk cId="322133956" sldId="262"/>
            <ac:picMk id="26" creationId="{D07010F4-71C0-4050-8432-AD5522640B03}"/>
          </ac:picMkLst>
        </pc:picChg>
        <pc:picChg chg="add">
          <ac:chgData name="Ryan Parker" userId="7ee766c9-27f8-4419-b20e-a9b26e408c04" providerId="ADAL" clId="{4057B47E-E1ED-4C06-8E29-B770A0DD2FC1}" dt="2022-09-08T11:57:26.729" v="342"/>
          <ac:picMkLst>
            <pc:docMk/>
            <pc:sldMk cId="322133956" sldId="262"/>
            <ac:picMk id="27" creationId="{9A25B3D0-CD21-4B52-85BF-405A3A0EE220}"/>
          </ac:picMkLst>
        </pc:picChg>
        <pc:picChg chg="add">
          <ac:chgData name="Ryan Parker" userId="7ee766c9-27f8-4419-b20e-a9b26e408c04" providerId="ADAL" clId="{4057B47E-E1ED-4C06-8E29-B770A0DD2FC1}" dt="2022-09-08T11:57:26.729" v="342"/>
          <ac:picMkLst>
            <pc:docMk/>
            <pc:sldMk cId="322133956" sldId="262"/>
            <ac:picMk id="28" creationId="{5352A059-C4EE-4734-AE86-2289688E6CEE}"/>
          </ac:picMkLst>
        </pc:picChg>
        <pc:picChg chg="add">
          <ac:chgData name="Ryan Parker" userId="7ee766c9-27f8-4419-b20e-a9b26e408c04" providerId="ADAL" clId="{4057B47E-E1ED-4C06-8E29-B770A0DD2FC1}" dt="2022-09-08T11:57:26.729" v="342"/>
          <ac:picMkLst>
            <pc:docMk/>
            <pc:sldMk cId="322133956" sldId="262"/>
            <ac:picMk id="29" creationId="{660CFCC1-5DCD-438F-A027-729511D5F910}"/>
          </ac:picMkLst>
        </pc:picChg>
        <pc:picChg chg="add">
          <ac:chgData name="Ryan Parker" userId="7ee766c9-27f8-4419-b20e-a9b26e408c04" providerId="ADAL" clId="{4057B47E-E1ED-4C06-8E29-B770A0DD2FC1}" dt="2022-09-08T11:57:38.865" v="346"/>
          <ac:picMkLst>
            <pc:docMk/>
            <pc:sldMk cId="322133956" sldId="262"/>
            <ac:picMk id="33" creationId="{BE3068E3-8C38-41E1-902A-DDA3F2E8A7F2}"/>
          </ac:picMkLst>
        </pc:picChg>
        <pc:picChg chg="add">
          <ac:chgData name="Ryan Parker" userId="7ee766c9-27f8-4419-b20e-a9b26e408c04" providerId="ADAL" clId="{4057B47E-E1ED-4C06-8E29-B770A0DD2FC1}" dt="2022-09-08T11:57:38.865" v="346"/>
          <ac:picMkLst>
            <pc:docMk/>
            <pc:sldMk cId="322133956" sldId="262"/>
            <ac:picMk id="34" creationId="{12018350-8F22-4460-B3E2-60B83C2E8169}"/>
          </ac:picMkLst>
        </pc:picChg>
        <pc:picChg chg="add">
          <ac:chgData name="Ryan Parker" userId="7ee766c9-27f8-4419-b20e-a9b26e408c04" providerId="ADAL" clId="{4057B47E-E1ED-4C06-8E29-B770A0DD2FC1}" dt="2022-09-08T11:57:38.865" v="346"/>
          <ac:picMkLst>
            <pc:docMk/>
            <pc:sldMk cId="322133956" sldId="262"/>
            <ac:picMk id="35" creationId="{34715F5E-1431-4C3D-B48C-66055E7D08F2}"/>
          </ac:picMkLst>
        </pc:picChg>
        <pc:picChg chg="add">
          <ac:chgData name="Ryan Parker" userId="7ee766c9-27f8-4419-b20e-a9b26e408c04" providerId="ADAL" clId="{4057B47E-E1ED-4C06-8E29-B770A0DD2FC1}" dt="2022-09-08T11:57:38.865" v="346"/>
          <ac:picMkLst>
            <pc:docMk/>
            <pc:sldMk cId="322133956" sldId="262"/>
            <ac:picMk id="36" creationId="{1CA8B9B2-3FA9-4F1C-96D8-2907C081D843}"/>
          </ac:picMkLst>
        </pc:picChg>
        <pc:picChg chg="add">
          <ac:chgData name="Ryan Parker" userId="7ee766c9-27f8-4419-b20e-a9b26e408c04" providerId="ADAL" clId="{4057B47E-E1ED-4C06-8E29-B770A0DD2FC1}" dt="2022-09-08T11:57:38.865" v="346"/>
          <ac:picMkLst>
            <pc:docMk/>
            <pc:sldMk cId="322133956" sldId="262"/>
            <ac:picMk id="37" creationId="{B8C7DD11-3C58-429F-9BE4-77F2F5A71C02}"/>
          </ac:picMkLst>
        </pc:picChg>
        <pc:cxnChg chg="add">
          <ac:chgData name="Ryan Parker" userId="7ee766c9-27f8-4419-b20e-a9b26e408c04" providerId="ADAL" clId="{4057B47E-E1ED-4C06-8E29-B770A0DD2FC1}" dt="2022-09-08T11:55:38.423" v="299"/>
          <ac:cxnSpMkLst>
            <pc:docMk/>
            <pc:sldMk cId="322133956" sldId="262"/>
            <ac:cxnSpMk id="18" creationId="{AB11FB2B-7FB1-4C97-AF15-5202E7FEED2A}"/>
          </ac:cxnSpMkLst>
        </pc:cxnChg>
        <pc:cxnChg chg="add">
          <ac:chgData name="Ryan Parker" userId="7ee766c9-27f8-4419-b20e-a9b26e408c04" providerId="ADAL" clId="{4057B47E-E1ED-4C06-8E29-B770A0DD2FC1}" dt="2022-09-08T11:55:38.423" v="299"/>
          <ac:cxnSpMkLst>
            <pc:docMk/>
            <pc:sldMk cId="322133956" sldId="262"/>
            <ac:cxnSpMk id="20" creationId="{B6F7CDA9-D3CE-4EDD-9A4E-0726EB294B32}"/>
          </ac:cxnSpMkLst>
        </pc:cxnChg>
        <pc:cxnChg chg="add">
          <ac:chgData name="Ryan Parker" userId="7ee766c9-27f8-4419-b20e-a9b26e408c04" providerId="ADAL" clId="{4057B47E-E1ED-4C06-8E29-B770A0DD2FC1}" dt="2022-09-08T11:57:26.729" v="342"/>
          <ac:cxnSpMkLst>
            <pc:docMk/>
            <pc:sldMk cId="322133956" sldId="262"/>
            <ac:cxnSpMk id="30" creationId="{E7AE3DB2-D970-4B7E-BA2E-B14B74BC38EC}"/>
          </ac:cxnSpMkLst>
        </pc:cxnChg>
        <pc:cxnChg chg="add">
          <ac:chgData name="Ryan Parker" userId="7ee766c9-27f8-4419-b20e-a9b26e408c04" providerId="ADAL" clId="{4057B47E-E1ED-4C06-8E29-B770A0DD2FC1}" dt="2022-09-08T11:57:38.865" v="346"/>
          <ac:cxnSpMkLst>
            <pc:docMk/>
            <pc:sldMk cId="322133956" sldId="262"/>
            <ac:cxnSpMk id="38" creationId="{E828441D-41FF-4595-BCCE-E4043AA6BB05}"/>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ED0ED-B9E2-4207-AC38-5694F1F7262C}" type="datetimeFigureOut">
              <a:rPr lang="en-GB" smtClean="0"/>
              <a:t>11/10/2022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B05D4-EC69-4B73-A540-5042C098C1EF}" type="slidenum">
              <a:rPr lang="en-GB" smtClean="0"/>
              <a:t>‹#›</a:t>
            </a:fld>
            <a:endParaRPr lang="en-GB"/>
          </a:p>
        </p:txBody>
      </p:sp>
    </p:spTree>
    <p:extLst>
      <p:ext uri="{BB962C8B-B14F-4D97-AF65-F5344CB8AC3E}">
        <p14:creationId xmlns:p14="http://schemas.microsoft.com/office/powerpoint/2010/main" val="482286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highlight>
                <a:srgbClr val="FFFF00"/>
              </a:highlight>
            </a:endParaRPr>
          </a:p>
        </p:txBody>
      </p:sp>
      <p:sp>
        <p:nvSpPr>
          <p:cNvPr id="4" name="Slide Number Placeholder 3"/>
          <p:cNvSpPr>
            <a:spLocks noGrp="1"/>
          </p:cNvSpPr>
          <p:nvPr>
            <p:ph type="sldNum" sz="quarter" idx="5"/>
          </p:nvPr>
        </p:nvSpPr>
        <p:spPr/>
        <p:txBody>
          <a:bodyPr/>
          <a:lstStyle/>
          <a:p>
            <a:fld id="{505F5BB4-7056-4514-B0A4-2CD88F301D17}" type="slidenum">
              <a:rPr lang="en-GB" smtClean="0"/>
              <a:t>2</a:t>
            </a:fld>
            <a:endParaRPr lang="en-GB"/>
          </a:p>
        </p:txBody>
      </p:sp>
    </p:spTree>
    <p:extLst>
      <p:ext uri="{BB962C8B-B14F-4D97-AF65-F5344CB8AC3E}">
        <p14:creationId xmlns:p14="http://schemas.microsoft.com/office/powerpoint/2010/main" val="394016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highlight>
                <a:srgbClr val="FFFF00"/>
              </a:highlight>
            </a:endParaRPr>
          </a:p>
        </p:txBody>
      </p:sp>
      <p:sp>
        <p:nvSpPr>
          <p:cNvPr id="4" name="Slide Number Placeholder 3"/>
          <p:cNvSpPr>
            <a:spLocks noGrp="1"/>
          </p:cNvSpPr>
          <p:nvPr>
            <p:ph type="sldNum" sz="quarter" idx="5"/>
          </p:nvPr>
        </p:nvSpPr>
        <p:spPr/>
        <p:txBody>
          <a:bodyPr/>
          <a:lstStyle/>
          <a:p>
            <a:fld id="{505F5BB4-7056-4514-B0A4-2CD88F301D17}" type="slidenum">
              <a:rPr lang="en-GB" smtClean="0"/>
              <a:t>12</a:t>
            </a:fld>
            <a:endParaRPr lang="en-GB"/>
          </a:p>
        </p:txBody>
      </p:sp>
    </p:spTree>
    <p:extLst>
      <p:ext uri="{BB962C8B-B14F-4D97-AF65-F5344CB8AC3E}">
        <p14:creationId xmlns:p14="http://schemas.microsoft.com/office/powerpoint/2010/main" val="62352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highlight>
                <a:srgbClr val="FFFF00"/>
              </a:highlight>
            </a:endParaRPr>
          </a:p>
        </p:txBody>
      </p:sp>
      <p:sp>
        <p:nvSpPr>
          <p:cNvPr id="4" name="Slide Number Placeholder 3"/>
          <p:cNvSpPr>
            <a:spLocks noGrp="1"/>
          </p:cNvSpPr>
          <p:nvPr>
            <p:ph type="sldNum" sz="quarter" idx="5"/>
          </p:nvPr>
        </p:nvSpPr>
        <p:spPr/>
        <p:txBody>
          <a:bodyPr/>
          <a:lstStyle/>
          <a:p>
            <a:fld id="{505F5BB4-7056-4514-B0A4-2CD88F301D17}" type="slidenum">
              <a:rPr lang="en-GB" smtClean="0"/>
              <a:t>13</a:t>
            </a:fld>
            <a:endParaRPr lang="en-GB"/>
          </a:p>
        </p:txBody>
      </p:sp>
    </p:spTree>
    <p:extLst>
      <p:ext uri="{BB962C8B-B14F-4D97-AF65-F5344CB8AC3E}">
        <p14:creationId xmlns:p14="http://schemas.microsoft.com/office/powerpoint/2010/main" val="280883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highlight>
                <a:srgbClr val="FFFF00"/>
              </a:highlight>
            </a:endParaRPr>
          </a:p>
        </p:txBody>
      </p:sp>
      <p:sp>
        <p:nvSpPr>
          <p:cNvPr id="4" name="Slide Number Placeholder 3"/>
          <p:cNvSpPr>
            <a:spLocks noGrp="1"/>
          </p:cNvSpPr>
          <p:nvPr>
            <p:ph type="sldNum" sz="quarter" idx="5"/>
          </p:nvPr>
        </p:nvSpPr>
        <p:spPr/>
        <p:txBody>
          <a:bodyPr/>
          <a:lstStyle/>
          <a:p>
            <a:fld id="{505F5BB4-7056-4514-B0A4-2CD88F301D17}" type="slidenum">
              <a:rPr lang="en-GB" smtClean="0"/>
              <a:t>3</a:t>
            </a:fld>
            <a:endParaRPr lang="en-GB"/>
          </a:p>
        </p:txBody>
      </p:sp>
    </p:spTree>
    <p:extLst>
      <p:ext uri="{BB962C8B-B14F-4D97-AF65-F5344CB8AC3E}">
        <p14:creationId xmlns:p14="http://schemas.microsoft.com/office/powerpoint/2010/main" val="255926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highlight>
                <a:srgbClr val="FFFF00"/>
              </a:highlight>
            </a:endParaRPr>
          </a:p>
        </p:txBody>
      </p:sp>
      <p:sp>
        <p:nvSpPr>
          <p:cNvPr id="4" name="Slide Number Placeholder 3"/>
          <p:cNvSpPr>
            <a:spLocks noGrp="1"/>
          </p:cNvSpPr>
          <p:nvPr>
            <p:ph type="sldNum" sz="quarter" idx="5"/>
          </p:nvPr>
        </p:nvSpPr>
        <p:spPr/>
        <p:txBody>
          <a:bodyPr/>
          <a:lstStyle/>
          <a:p>
            <a:fld id="{505F5BB4-7056-4514-B0A4-2CD88F301D17}" type="slidenum">
              <a:rPr lang="en-GB" smtClean="0"/>
              <a:t>4</a:t>
            </a:fld>
            <a:endParaRPr lang="en-GB"/>
          </a:p>
        </p:txBody>
      </p:sp>
    </p:spTree>
    <p:extLst>
      <p:ext uri="{BB962C8B-B14F-4D97-AF65-F5344CB8AC3E}">
        <p14:creationId xmlns:p14="http://schemas.microsoft.com/office/powerpoint/2010/main" val="432277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highlight>
                <a:srgbClr val="FFFF00"/>
              </a:highlight>
            </a:endParaRPr>
          </a:p>
        </p:txBody>
      </p:sp>
      <p:sp>
        <p:nvSpPr>
          <p:cNvPr id="4" name="Slide Number Placeholder 3"/>
          <p:cNvSpPr>
            <a:spLocks noGrp="1"/>
          </p:cNvSpPr>
          <p:nvPr>
            <p:ph type="sldNum" sz="quarter" idx="5"/>
          </p:nvPr>
        </p:nvSpPr>
        <p:spPr/>
        <p:txBody>
          <a:bodyPr/>
          <a:lstStyle/>
          <a:p>
            <a:fld id="{505F5BB4-7056-4514-B0A4-2CD88F301D17}" type="slidenum">
              <a:rPr lang="en-GB" smtClean="0"/>
              <a:t>5</a:t>
            </a:fld>
            <a:endParaRPr lang="en-GB"/>
          </a:p>
        </p:txBody>
      </p:sp>
    </p:spTree>
    <p:extLst>
      <p:ext uri="{BB962C8B-B14F-4D97-AF65-F5344CB8AC3E}">
        <p14:creationId xmlns:p14="http://schemas.microsoft.com/office/powerpoint/2010/main" val="2807815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highlight>
                <a:srgbClr val="FFFF00"/>
              </a:highlight>
            </a:endParaRPr>
          </a:p>
        </p:txBody>
      </p:sp>
      <p:sp>
        <p:nvSpPr>
          <p:cNvPr id="4" name="Slide Number Placeholder 3"/>
          <p:cNvSpPr>
            <a:spLocks noGrp="1"/>
          </p:cNvSpPr>
          <p:nvPr>
            <p:ph type="sldNum" sz="quarter" idx="5"/>
          </p:nvPr>
        </p:nvSpPr>
        <p:spPr/>
        <p:txBody>
          <a:bodyPr/>
          <a:lstStyle/>
          <a:p>
            <a:fld id="{505F5BB4-7056-4514-B0A4-2CD88F301D17}" type="slidenum">
              <a:rPr lang="en-GB" smtClean="0"/>
              <a:t>6</a:t>
            </a:fld>
            <a:endParaRPr lang="en-GB"/>
          </a:p>
        </p:txBody>
      </p:sp>
    </p:spTree>
    <p:extLst>
      <p:ext uri="{BB962C8B-B14F-4D97-AF65-F5344CB8AC3E}">
        <p14:creationId xmlns:p14="http://schemas.microsoft.com/office/powerpoint/2010/main" val="101122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highlight>
                <a:srgbClr val="FFFF00"/>
              </a:highlight>
            </a:endParaRPr>
          </a:p>
        </p:txBody>
      </p:sp>
      <p:sp>
        <p:nvSpPr>
          <p:cNvPr id="4" name="Slide Number Placeholder 3"/>
          <p:cNvSpPr>
            <a:spLocks noGrp="1"/>
          </p:cNvSpPr>
          <p:nvPr>
            <p:ph type="sldNum" sz="quarter" idx="5"/>
          </p:nvPr>
        </p:nvSpPr>
        <p:spPr/>
        <p:txBody>
          <a:bodyPr/>
          <a:lstStyle/>
          <a:p>
            <a:fld id="{505F5BB4-7056-4514-B0A4-2CD88F301D17}" type="slidenum">
              <a:rPr lang="en-GB" smtClean="0"/>
              <a:t>7</a:t>
            </a:fld>
            <a:endParaRPr lang="en-GB"/>
          </a:p>
        </p:txBody>
      </p:sp>
    </p:spTree>
    <p:extLst>
      <p:ext uri="{BB962C8B-B14F-4D97-AF65-F5344CB8AC3E}">
        <p14:creationId xmlns:p14="http://schemas.microsoft.com/office/powerpoint/2010/main" val="2070698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highlight>
                <a:srgbClr val="FFFF00"/>
              </a:highlight>
            </a:endParaRPr>
          </a:p>
        </p:txBody>
      </p:sp>
      <p:sp>
        <p:nvSpPr>
          <p:cNvPr id="4" name="Slide Number Placeholder 3"/>
          <p:cNvSpPr>
            <a:spLocks noGrp="1"/>
          </p:cNvSpPr>
          <p:nvPr>
            <p:ph type="sldNum" sz="quarter" idx="5"/>
          </p:nvPr>
        </p:nvSpPr>
        <p:spPr/>
        <p:txBody>
          <a:bodyPr/>
          <a:lstStyle/>
          <a:p>
            <a:fld id="{505F5BB4-7056-4514-B0A4-2CD88F301D17}" type="slidenum">
              <a:rPr lang="en-GB" smtClean="0"/>
              <a:t>9</a:t>
            </a:fld>
            <a:endParaRPr lang="en-GB"/>
          </a:p>
        </p:txBody>
      </p:sp>
    </p:spTree>
    <p:extLst>
      <p:ext uri="{BB962C8B-B14F-4D97-AF65-F5344CB8AC3E}">
        <p14:creationId xmlns:p14="http://schemas.microsoft.com/office/powerpoint/2010/main" val="520341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highlight>
                <a:srgbClr val="FFFF00"/>
              </a:highlight>
            </a:endParaRPr>
          </a:p>
        </p:txBody>
      </p:sp>
      <p:sp>
        <p:nvSpPr>
          <p:cNvPr id="4" name="Slide Number Placeholder 3"/>
          <p:cNvSpPr>
            <a:spLocks noGrp="1"/>
          </p:cNvSpPr>
          <p:nvPr>
            <p:ph type="sldNum" sz="quarter" idx="5"/>
          </p:nvPr>
        </p:nvSpPr>
        <p:spPr/>
        <p:txBody>
          <a:bodyPr/>
          <a:lstStyle/>
          <a:p>
            <a:fld id="{505F5BB4-7056-4514-B0A4-2CD88F301D17}" type="slidenum">
              <a:rPr lang="en-GB" smtClean="0"/>
              <a:t>10</a:t>
            </a:fld>
            <a:endParaRPr lang="en-GB"/>
          </a:p>
        </p:txBody>
      </p:sp>
    </p:spTree>
    <p:extLst>
      <p:ext uri="{BB962C8B-B14F-4D97-AF65-F5344CB8AC3E}">
        <p14:creationId xmlns:p14="http://schemas.microsoft.com/office/powerpoint/2010/main" val="3429838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highlight>
                <a:srgbClr val="FFFF00"/>
              </a:highlight>
            </a:endParaRPr>
          </a:p>
        </p:txBody>
      </p:sp>
      <p:sp>
        <p:nvSpPr>
          <p:cNvPr id="4" name="Slide Number Placeholder 3"/>
          <p:cNvSpPr>
            <a:spLocks noGrp="1"/>
          </p:cNvSpPr>
          <p:nvPr>
            <p:ph type="sldNum" sz="quarter" idx="5"/>
          </p:nvPr>
        </p:nvSpPr>
        <p:spPr/>
        <p:txBody>
          <a:bodyPr/>
          <a:lstStyle/>
          <a:p>
            <a:fld id="{505F5BB4-7056-4514-B0A4-2CD88F301D17}" type="slidenum">
              <a:rPr lang="en-GB" smtClean="0"/>
              <a:t>11</a:t>
            </a:fld>
            <a:endParaRPr lang="en-GB"/>
          </a:p>
        </p:txBody>
      </p:sp>
    </p:spTree>
    <p:extLst>
      <p:ext uri="{BB962C8B-B14F-4D97-AF65-F5344CB8AC3E}">
        <p14:creationId xmlns:p14="http://schemas.microsoft.com/office/powerpoint/2010/main" val="161542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6B28-B6C7-4E7A-A459-E26D0C75C2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CD3F822-8D04-4A6D-832A-9F50CF9BAB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FD0AF5-8658-4CE7-AE9C-8037A6DBD542}"/>
              </a:ext>
            </a:extLst>
          </p:cNvPr>
          <p:cNvSpPr>
            <a:spLocks noGrp="1"/>
          </p:cNvSpPr>
          <p:nvPr>
            <p:ph type="dt" sz="half" idx="10"/>
          </p:nvPr>
        </p:nvSpPr>
        <p:spPr/>
        <p:txBody>
          <a:bodyPr/>
          <a:lstStyle/>
          <a:p>
            <a:fld id="{B4B854DE-B354-409A-A119-DECF38767995}" type="datetimeFigureOut">
              <a:rPr lang="en-GB" smtClean="0"/>
              <a:t>11/10/2022</a:t>
            </a:fld>
            <a:endParaRPr lang="en-GB"/>
          </a:p>
        </p:txBody>
      </p:sp>
      <p:sp>
        <p:nvSpPr>
          <p:cNvPr id="5" name="Footer Placeholder 4">
            <a:extLst>
              <a:ext uri="{FF2B5EF4-FFF2-40B4-BE49-F238E27FC236}">
                <a16:creationId xmlns:a16="http://schemas.microsoft.com/office/drawing/2014/main" id="{76DD27CF-89A9-4FB7-8DA0-73BA10D29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58CCA9-C540-4E51-A34A-30B689ECD4C1}"/>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84078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ACC2-2957-447B-A180-0E2747F283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A54907-5E4C-4BCC-A4E2-ADFDCFAAC7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0901A4-F137-4E17-A439-BF5974F2B7B6}"/>
              </a:ext>
            </a:extLst>
          </p:cNvPr>
          <p:cNvSpPr>
            <a:spLocks noGrp="1"/>
          </p:cNvSpPr>
          <p:nvPr>
            <p:ph type="dt" sz="half" idx="10"/>
          </p:nvPr>
        </p:nvSpPr>
        <p:spPr/>
        <p:txBody>
          <a:bodyPr/>
          <a:lstStyle/>
          <a:p>
            <a:fld id="{B4B854DE-B354-409A-A119-DECF38767995}" type="datetimeFigureOut">
              <a:rPr lang="en-GB" smtClean="0"/>
              <a:t>11/10/2022</a:t>
            </a:fld>
            <a:endParaRPr lang="en-GB"/>
          </a:p>
        </p:txBody>
      </p:sp>
      <p:sp>
        <p:nvSpPr>
          <p:cNvPr id="5" name="Footer Placeholder 4">
            <a:extLst>
              <a:ext uri="{FF2B5EF4-FFF2-40B4-BE49-F238E27FC236}">
                <a16:creationId xmlns:a16="http://schemas.microsoft.com/office/drawing/2014/main" id="{512BE28A-8D96-43E2-BB9C-F68E70E637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230A61-75AE-49A7-81B4-3CDC3963FDB7}"/>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36467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A32B1-32C7-4EA2-A82C-C863148A90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1628F5-2FAD-4F29-A94B-8BD1D86EF1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CC6DB7-A06C-4F55-ADB7-4D5EB925A2D0}"/>
              </a:ext>
            </a:extLst>
          </p:cNvPr>
          <p:cNvSpPr>
            <a:spLocks noGrp="1"/>
          </p:cNvSpPr>
          <p:nvPr>
            <p:ph type="dt" sz="half" idx="10"/>
          </p:nvPr>
        </p:nvSpPr>
        <p:spPr/>
        <p:txBody>
          <a:bodyPr/>
          <a:lstStyle/>
          <a:p>
            <a:fld id="{B4B854DE-B354-409A-A119-DECF38767995}" type="datetimeFigureOut">
              <a:rPr lang="en-GB" smtClean="0"/>
              <a:t>11/10/2022</a:t>
            </a:fld>
            <a:endParaRPr lang="en-GB"/>
          </a:p>
        </p:txBody>
      </p:sp>
      <p:sp>
        <p:nvSpPr>
          <p:cNvPr id="5" name="Footer Placeholder 4">
            <a:extLst>
              <a:ext uri="{FF2B5EF4-FFF2-40B4-BE49-F238E27FC236}">
                <a16:creationId xmlns:a16="http://schemas.microsoft.com/office/drawing/2014/main" id="{BF7D36DE-A78E-4322-8F71-C497A4FE2C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434FEC-5C2A-4B88-A152-9DFDE571CCFB}"/>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88489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95C4-0A95-483D-B606-3C6F43A725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4E0E0E-99F3-480B-87CC-2B77BA782B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0AF0D4-5701-4B8D-A5FB-D7CDA9561576}"/>
              </a:ext>
            </a:extLst>
          </p:cNvPr>
          <p:cNvSpPr>
            <a:spLocks noGrp="1"/>
          </p:cNvSpPr>
          <p:nvPr>
            <p:ph type="dt" sz="half" idx="10"/>
          </p:nvPr>
        </p:nvSpPr>
        <p:spPr/>
        <p:txBody>
          <a:bodyPr/>
          <a:lstStyle/>
          <a:p>
            <a:fld id="{B4B854DE-B354-409A-A119-DECF38767995}" type="datetimeFigureOut">
              <a:rPr lang="en-GB" smtClean="0"/>
              <a:t>11/10/2022</a:t>
            </a:fld>
            <a:endParaRPr lang="en-GB"/>
          </a:p>
        </p:txBody>
      </p:sp>
      <p:sp>
        <p:nvSpPr>
          <p:cNvPr id="5" name="Footer Placeholder 4">
            <a:extLst>
              <a:ext uri="{FF2B5EF4-FFF2-40B4-BE49-F238E27FC236}">
                <a16:creationId xmlns:a16="http://schemas.microsoft.com/office/drawing/2014/main" id="{4CEB1FE5-C19C-4A5F-8B65-699DE1B825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AEDFA3-23AB-45B6-8D57-78BB57E69564}"/>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354502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EE46-5BE0-4247-916F-B85776A68B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80B42F-8D05-4ED2-81EB-6A1E434184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B414AB-D7C9-4C32-9CAB-3F49C068466B}"/>
              </a:ext>
            </a:extLst>
          </p:cNvPr>
          <p:cNvSpPr>
            <a:spLocks noGrp="1"/>
          </p:cNvSpPr>
          <p:nvPr>
            <p:ph type="dt" sz="half" idx="10"/>
          </p:nvPr>
        </p:nvSpPr>
        <p:spPr/>
        <p:txBody>
          <a:bodyPr/>
          <a:lstStyle/>
          <a:p>
            <a:fld id="{B4B854DE-B354-409A-A119-DECF38767995}" type="datetimeFigureOut">
              <a:rPr lang="en-GB" smtClean="0"/>
              <a:t>11/10/2022</a:t>
            </a:fld>
            <a:endParaRPr lang="en-GB"/>
          </a:p>
        </p:txBody>
      </p:sp>
      <p:sp>
        <p:nvSpPr>
          <p:cNvPr id="5" name="Footer Placeholder 4">
            <a:extLst>
              <a:ext uri="{FF2B5EF4-FFF2-40B4-BE49-F238E27FC236}">
                <a16:creationId xmlns:a16="http://schemas.microsoft.com/office/drawing/2014/main" id="{A77418A1-D81F-46D5-ADA4-F5C6E2C9C5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6E26D7-770A-442D-A8AB-9956B42350BB}"/>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300764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F58BE-3A2F-4C6A-B268-545317A779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E4B331-F1D6-444B-8687-8F4319806B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8D6D38-0141-402E-99C5-F23F3D31B3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D140CB-F9CE-4354-9F3B-D3843733B60D}"/>
              </a:ext>
            </a:extLst>
          </p:cNvPr>
          <p:cNvSpPr>
            <a:spLocks noGrp="1"/>
          </p:cNvSpPr>
          <p:nvPr>
            <p:ph type="dt" sz="half" idx="10"/>
          </p:nvPr>
        </p:nvSpPr>
        <p:spPr/>
        <p:txBody>
          <a:bodyPr/>
          <a:lstStyle/>
          <a:p>
            <a:fld id="{B4B854DE-B354-409A-A119-DECF38767995}" type="datetimeFigureOut">
              <a:rPr lang="en-GB" smtClean="0"/>
              <a:t>11/10/2022</a:t>
            </a:fld>
            <a:endParaRPr lang="en-GB"/>
          </a:p>
        </p:txBody>
      </p:sp>
      <p:sp>
        <p:nvSpPr>
          <p:cNvPr id="6" name="Footer Placeholder 5">
            <a:extLst>
              <a:ext uri="{FF2B5EF4-FFF2-40B4-BE49-F238E27FC236}">
                <a16:creationId xmlns:a16="http://schemas.microsoft.com/office/drawing/2014/main" id="{AD8AC31A-F40F-4D62-8311-9AFBCE8734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6995B3-BF20-43F3-A8AC-6CF09CCB3D70}"/>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389955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B724-ED02-4909-AB6C-43F77DD694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36B843-CC56-4B5A-BAC7-AED5FEACB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F514CB-5D36-4776-99A2-0C102AAC56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BA0227-36AB-4A60-A619-51567A3BA3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89A5E8-1CAA-4CC2-8BBC-A676466AF2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747C66-5205-4ACB-83D4-1FF88387D407}"/>
              </a:ext>
            </a:extLst>
          </p:cNvPr>
          <p:cNvSpPr>
            <a:spLocks noGrp="1"/>
          </p:cNvSpPr>
          <p:nvPr>
            <p:ph type="dt" sz="half" idx="10"/>
          </p:nvPr>
        </p:nvSpPr>
        <p:spPr/>
        <p:txBody>
          <a:bodyPr/>
          <a:lstStyle/>
          <a:p>
            <a:fld id="{B4B854DE-B354-409A-A119-DECF38767995}" type="datetimeFigureOut">
              <a:rPr lang="en-GB" smtClean="0"/>
              <a:t>11/10/2022</a:t>
            </a:fld>
            <a:endParaRPr lang="en-GB"/>
          </a:p>
        </p:txBody>
      </p:sp>
      <p:sp>
        <p:nvSpPr>
          <p:cNvPr id="8" name="Footer Placeholder 7">
            <a:extLst>
              <a:ext uri="{FF2B5EF4-FFF2-40B4-BE49-F238E27FC236}">
                <a16:creationId xmlns:a16="http://schemas.microsoft.com/office/drawing/2014/main" id="{94C34E5E-7345-4149-8C32-3B93965DA7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7220E1-C05E-44BD-80D0-9A3E1C3F039B}"/>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212696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A8223-68EC-417A-9669-450C7A66E5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2E42D40-7F6F-4B1C-B10E-807FDB099D58}"/>
              </a:ext>
            </a:extLst>
          </p:cNvPr>
          <p:cNvSpPr>
            <a:spLocks noGrp="1"/>
          </p:cNvSpPr>
          <p:nvPr>
            <p:ph type="dt" sz="half" idx="10"/>
          </p:nvPr>
        </p:nvSpPr>
        <p:spPr/>
        <p:txBody>
          <a:bodyPr/>
          <a:lstStyle/>
          <a:p>
            <a:fld id="{B4B854DE-B354-409A-A119-DECF38767995}" type="datetimeFigureOut">
              <a:rPr lang="en-GB" smtClean="0"/>
              <a:t>11/10/2022</a:t>
            </a:fld>
            <a:endParaRPr lang="en-GB"/>
          </a:p>
        </p:txBody>
      </p:sp>
      <p:sp>
        <p:nvSpPr>
          <p:cNvPr id="4" name="Footer Placeholder 3">
            <a:extLst>
              <a:ext uri="{FF2B5EF4-FFF2-40B4-BE49-F238E27FC236}">
                <a16:creationId xmlns:a16="http://schemas.microsoft.com/office/drawing/2014/main" id="{7032358F-0CFA-4A53-9CFC-CBAF297855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5B4AFD-7E37-44FB-B918-09C7CA14B87B}"/>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262408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8FA6E-9AEE-4E01-9085-A59DF3F09250}"/>
              </a:ext>
            </a:extLst>
          </p:cNvPr>
          <p:cNvSpPr>
            <a:spLocks noGrp="1"/>
          </p:cNvSpPr>
          <p:nvPr>
            <p:ph type="dt" sz="half" idx="10"/>
          </p:nvPr>
        </p:nvSpPr>
        <p:spPr/>
        <p:txBody>
          <a:bodyPr/>
          <a:lstStyle/>
          <a:p>
            <a:fld id="{B4B854DE-B354-409A-A119-DECF38767995}" type="datetimeFigureOut">
              <a:rPr lang="en-GB" smtClean="0"/>
              <a:t>11/10/2022</a:t>
            </a:fld>
            <a:endParaRPr lang="en-GB"/>
          </a:p>
        </p:txBody>
      </p:sp>
      <p:sp>
        <p:nvSpPr>
          <p:cNvPr id="3" name="Footer Placeholder 2">
            <a:extLst>
              <a:ext uri="{FF2B5EF4-FFF2-40B4-BE49-F238E27FC236}">
                <a16:creationId xmlns:a16="http://schemas.microsoft.com/office/drawing/2014/main" id="{786B82B0-EBA8-4CCC-A15C-CEC1FCBAC3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D2F7EC-3A16-4DA1-A193-3E2D05608406}"/>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351284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22C6-EA7C-4283-A53D-6AEA99FA47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4D5B0E-0330-4777-A004-4467B06831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E01F15-D6C2-4C22-8070-30D293D6D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EF9B4E-2CAB-4487-9314-741FEBD3C670}"/>
              </a:ext>
            </a:extLst>
          </p:cNvPr>
          <p:cNvSpPr>
            <a:spLocks noGrp="1"/>
          </p:cNvSpPr>
          <p:nvPr>
            <p:ph type="dt" sz="half" idx="10"/>
          </p:nvPr>
        </p:nvSpPr>
        <p:spPr/>
        <p:txBody>
          <a:bodyPr/>
          <a:lstStyle/>
          <a:p>
            <a:fld id="{B4B854DE-B354-409A-A119-DECF38767995}" type="datetimeFigureOut">
              <a:rPr lang="en-GB" smtClean="0"/>
              <a:t>11/10/2022</a:t>
            </a:fld>
            <a:endParaRPr lang="en-GB"/>
          </a:p>
        </p:txBody>
      </p:sp>
      <p:sp>
        <p:nvSpPr>
          <p:cNvPr id="6" name="Footer Placeholder 5">
            <a:extLst>
              <a:ext uri="{FF2B5EF4-FFF2-40B4-BE49-F238E27FC236}">
                <a16:creationId xmlns:a16="http://schemas.microsoft.com/office/drawing/2014/main" id="{958E3F02-B3CB-4C4B-96E6-9484B5A329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0B5F54-DB59-4270-AC6C-213713923025}"/>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225108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11B9-22B8-4CF5-8AB6-354E2EDD2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7121A0-741B-4001-9EF8-D6876EA18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298943-B8CF-42F3-ACB5-398C641314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A98E7F-BC90-4B8E-9DDC-F3654F935819}"/>
              </a:ext>
            </a:extLst>
          </p:cNvPr>
          <p:cNvSpPr>
            <a:spLocks noGrp="1"/>
          </p:cNvSpPr>
          <p:nvPr>
            <p:ph type="dt" sz="half" idx="10"/>
          </p:nvPr>
        </p:nvSpPr>
        <p:spPr/>
        <p:txBody>
          <a:bodyPr/>
          <a:lstStyle/>
          <a:p>
            <a:fld id="{B4B854DE-B354-409A-A119-DECF38767995}" type="datetimeFigureOut">
              <a:rPr lang="en-GB" smtClean="0"/>
              <a:t>11/10/2022</a:t>
            </a:fld>
            <a:endParaRPr lang="en-GB"/>
          </a:p>
        </p:txBody>
      </p:sp>
      <p:sp>
        <p:nvSpPr>
          <p:cNvPr id="6" name="Footer Placeholder 5">
            <a:extLst>
              <a:ext uri="{FF2B5EF4-FFF2-40B4-BE49-F238E27FC236}">
                <a16:creationId xmlns:a16="http://schemas.microsoft.com/office/drawing/2014/main" id="{799E1A2F-9C60-4223-8502-07D272FA4A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1E07DB-1FD9-4E19-8D6E-1497D47D1BED}"/>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351452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E063AB-56D5-424B-966F-29F207E71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B4366F-AC35-454A-B4FB-E21E35F6F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17EFD0-0D82-4BC2-9CBD-CEDF56423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854DE-B354-409A-A119-DECF38767995}" type="datetimeFigureOut">
              <a:rPr lang="en-GB" smtClean="0"/>
              <a:t>11/10/2022</a:t>
            </a:fld>
            <a:endParaRPr lang="en-GB"/>
          </a:p>
        </p:txBody>
      </p:sp>
      <p:sp>
        <p:nvSpPr>
          <p:cNvPr id="5" name="Footer Placeholder 4">
            <a:extLst>
              <a:ext uri="{FF2B5EF4-FFF2-40B4-BE49-F238E27FC236}">
                <a16:creationId xmlns:a16="http://schemas.microsoft.com/office/drawing/2014/main" id="{04EBCCA9-85A0-4094-9E48-C4F1F8CDD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DA6680-61B5-40C7-8651-74DAC0DB19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15BAA-40AE-485B-AB56-416E0F56A0D3}" type="slidenum">
              <a:rPr lang="en-GB" smtClean="0"/>
              <a:t>‹#›</a:t>
            </a:fld>
            <a:endParaRPr lang="en-GB"/>
          </a:p>
        </p:txBody>
      </p:sp>
    </p:spTree>
    <p:extLst>
      <p:ext uri="{BB962C8B-B14F-4D97-AF65-F5344CB8AC3E}">
        <p14:creationId xmlns:p14="http://schemas.microsoft.com/office/powerpoint/2010/main" val="1699857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mediacentre.christianaid.org.uk/amanda-khozi-mukwashi-to-step-down-as-christian-aid-ce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allcreation.org/home/christian-prayer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google.com/maps/place/Austin,+TX,+USA/@37.8673308,-28.1820707,3z/data=!4m5!3m4!1s0x8644b599a0cc032f:0x5d9b464bd469d57a!8m2!3d30.267153!4d-97.7430608" TargetMode="Externa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commons.wikimedia.org/wiki/File:Frigidaire_microwave_clock_20200418.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player.vimeo.com/video/583394861?h=227506a1f5&amp;app_id=122963"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9455-E069-41BD-BD04-8433B8E56A16}"/>
              </a:ext>
            </a:extLst>
          </p:cNvPr>
          <p:cNvSpPr>
            <a:spLocks noGrp="1"/>
          </p:cNvSpPr>
          <p:nvPr>
            <p:ph type="ctrTitle"/>
          </p:nvPr>
        </p:nvSpPr>
        <p:spPr>
          <a:xfrm>
            <a:off x="844061" y="2842041"/>
            <a:ext cx="10503877" cy="2387600"/>
          </a:xfrm>
        </p:spPr>
        <p:txBody>
          <a:bodyPr>
            <a:normAutofit/>
          </a:bodyPr>
          <a:lstStyle/>
          <a:p>
            <a:r>
              <a:rPr lang="en-GB" sz="5400" dirty="0">
                <a:latin typeface="Gill Sans MT" panose="020B0502020104020203" pitchFamily="34" charset="0"/>
              </a:rPr>
              <a:t>Collective Worship - ‘Day 1’, Plan 2 </a:t>
            </a:r>
          </a:p>
        </p:txBody>
      </p:sp>
      <p:pic>
        <p:nvPicPr>
          <p:cNvPr id="4" name="Picture 3">
            <a:extLst>
              <a:ext uri="{FF2B5EF4-FFF2-40B4-BE49-F238E27FC236}">
                <a16:creationId xmlns:a16="http://schemas.microsoft.com/office/drawing/2014/main" id="{694BEB2F-42B5-4895-BB3C-CC85F9CAE95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6372" y="1122363"/>
            <a:ext cx="2839256" cy="2913478"/>
          </a:xfrm>
          <a:prstGeom prst="rect">
            <a:avLst/>
          </a:prstGeom>
          <a:noFill/>
          <a:ln>
            <a:noFill/>
          </a:ln>
        </p:spPr>
      </p:pic>
    </p:spTree>
    <p:extLst>
      <p:ext uri="{BB962C8B-B14F-4D97-AF65-F5344CB8AC3E}">
        <p14:creationId xmlns:p14="http://schemas.microsoft.com/office/powerpoint/2010/main" val="2397476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A4392A-6F00-424C-998F-D1DF9A1E5899}"/>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BECC8C1-C007-4F24-8F8E-BE5D1A26468B}"/>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074" name="Picture 2" descr="Amanda Khozi Mukwashi to step down as Christian Aid CEO – UK charity  fighting global poverty | Christian Aid | Mediacentre">
            <a:extLst>
              <a:ext uri="{FF2B5EF4-FFF2-40B4-BE49-F238E27FC236}">
                <a16:creationId xmlns:a16="http://schemas.microsoft.com/office/drawing/2014/main" id="{2B27770B-9E32-4CED-935D-CADCA895E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189" y="1047750"/>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3C922AE-BD75-4224-A79F-807B0A0D93D6}"/>
              </a:ext>
            </a:extLst>
          </p:cNvPr>
          <p:cNvSpPr/>
          <p:nvPr/>
        </p:nvSpPr>
        <p:spPr>
          <a:xfrm>
            <a:off x="6676103" y="5814443"/>
            <a:ext cx="4762500" cy="584775"/>
          </a:xfrm>
          <a:prstGeom prst="rect">
            <a:avLst/>
          </a:prstGeom>
        </p:spPr>
        <p:txBody>
          <a:bodyPr wrap="square">
            <a:spAutoFit/>
          </a:bodyPr>
          <a:lstStyle/>
          <a:p>
            <a:r>
              <a:rPr lang="en-GB" sz="1600" dirty="0">
                <a:hlinkClick r:id="rId4"/>
              </a:rPr>
              <a:t>https://mediacentre.christianaid.org.uk/amanda-khozi-mukwashi-to-step-down-as-christian-aid-ceo/</a:t>
            </a:r>
            <a:r>
              <a:rPr lang="en-GB" sz="1600" dirty="0"/>
              <a:t> </a:t>
            </a:r>
          </a:p>
        </p:txBody>
      </p:sp>
      <p:sp>
        <p:nvSpPr>
          <p:cNvPr id="7" name="Speech Bubble: Rectangle 6">
            <a:extLst>
              <a:ext uri="{FF2B5EF4-FFF2-40B4-BE49-F238E27FC236}">
                <a16:creationId xmlns:a16="http://schemas.microsoft.com/office/drawing/2014/main" id="{C1A97D6B-55A3-468B-9E65-CC3A68771ABD}"/>
              </a:ext>
            </a:extLst>
          </p:cNvPr>
          <p:cNvSpPr/>
          <p:nvPr/>
        </p:nvSpPr>
        <p:spPr>
          <a:xfrm>
            <a:off x="868311" y="1799918"/>
            <a:ext cx="5923935" cy="2247621"/>
          </a:xfrm>
          <a:prstGeom prst="wedgeRectCallout">
            <a:avLst>
              <a:gd name="adj1" fmla="val 60329"/>
              <a:gd name="adj2" fmla="val -13790"/>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i="1" dirty="0">
                <a:solidFill>
                  <a:schemeClr val="tx1"/>
                </a:solidFill>
                <a:latin typeface="Gill Sans MT" panose="020B0502020104020203" pitchFamily="34" charset="0"/>
                <a:ea typeface="Calibri" panose="020F0502020204030204" pitchFamily="34" charset="0"/>
                <a:cs typeface="Calibri" panose="020F0502020204030204" pitchFamily="34" charset="0"/>
              </a:rPr>
              <a:t>‘The scale of the emergency facing our world demands a just response from every one of us…heads, hearts and hands in meeting this crisis. It is only together that we can make a difference’</a:t>
            </a:r>
          </a:p>
          <a:p>
            <a:endParaRPr lang="en-GB"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GB" sz="2000" dirty="0">
                <a:solidFill>
                  <a:schemeClr val="tx1"/>
                </a:solidFill>
              </a:rPr>
              <a:t>Amanda </a:t>
            </a:r>
            <a:r>
              <a:rPr lang="en-GB" sz="2000" dirty="0" err="1">
                <a:solidFill>
                  <a:schemeClr val="tx1"/>
                </a:solidFill>
              </a:rPr>
              <a:t>Khozi</a:t>
            </a:r>
            <a:r>
              <a:rPr lang="en-GB" sz="2000" dirty="0">
                <a:solidFill>
                  <a:schemeClr val="tx1"/>
                </a:solidFill>
              </a:rPr>
              <a:t> </a:t>
            </a:r>
            <a:r>
              <a:rPr lang="en-GB" sz="2000" dirty="0" err="1">
                <a:solidFill>
                  <a:schemeClr val="tx1"/>
                </a:solidFill>
              </a:rPr>
              <a:t>Mukwashi</a:t>
            </a:r>
            <a:r>
              <a:rPr lang="en-GB" sz="2000" dirty="0">
                <a:solidFill>
                  <a:schemeClr val="tx1"/>
                </a:solidFill>
              </a:rPr>
              <a:t>, CEO of Christian Aid</a:t>
            </a:r>
          </a:p>
        </p:txBody>
      </p:sp>
    </p:spTree>
    <p:extLst>
      <p:ext uri="{BB962C8B-B14F-4D97-AF65-F5344CB8AC3E}">
        <p14:creationId xmlns:p14="http://schemas.microsoft.com/office/powerpoint/2010/main" val="400532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A4392A-6F00-424C-998F-D1DF9A1E5899}"/>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BECC8C1-C007-4F24-8F8E-BE5D1A26468B}"/>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FAAFEA21-C5BA-4269-9C11-5B12247FEF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562" y="1750264"/>
            <a:ext cx="3375414" cy="3357471"/>
          </a:xfrm>
          <a:prstGeom prst="rect">
            <a:avLst/>
          </a:prstGeom>
          <a:noFill/>
          <a:ln>
            <a:noFill/>
          </a:ln>
        </p:spPr>
      </p:pic>
      <p:sp>
        <p:nvSpPr>
          <p:cNvPr id="4" name="TextBox 3">
            <a:extLst>
              <a:ext uri="{FF2B5EF4-FFF2-40B4-BE49-F238E27FC236}">
                <a16:creationId xmlns:a16="http://schemas.microsoft.com/office/drawing/2014/main" id="{B06035F5-3C93-4590-9FA8-96DB55C36C0C}"/>
              </a:ext>
            </a:extLst>
          </p:cNvPr>
          <p:cNvSpPr txBox="1"/>
          <p:nvPr/>
        </p:nvSpPr>
        <p:spPr>
          <a:xfrm>
            <a:off x="5338915" y="2090171"/>
            <a:ext cx="6096000" cy="2677656"/>
          </a:xfrm>
          <a:prstGeom prst="rect">
            <a:avLst/>
          </a:prstGeom>
          <a:noFill/>
        </p:spPr>
        <p:txBody>
          <a:bodyPr wrap="square" rtlCol="0">
            <a:spAutoFit/>
          </a:bodyPr>
          <a:lstStyle/>
          <a:p>
            <a:r>
              <a:rPr lang="en-GB" sz="2400" dirty="0">
                <a:latin typeface="Gill Sans MT" panose="020B0502020104020203" pitchFamily="34" charset="0"/>
              </a:rPr>
              <a:t>I wonder how we can show a heart for the earth through wise use of electricity?</a:t>
            </a:r>
          </a:p>
          <a:p>
            <a:endParaRPr lang="en-GB" sz="2400" dirty="0">
              <a:latin typeface="Gill Sans MT" panose="020B0502020104020203" pitchFamily="34" charset="0"/>
            </a:endParaRPr>
          </a:p>
          <a:p>
            <a:endParaRPr lang="en-GB" sz="2400" dirty="0">
              <a:latin typeface="Gill Sans MT" panose="020B0502020104020203" pitchFamily="34" charset="0"/>
            </a:endParaRPr>
          </a:p>
          <a:p>
            <a:endParaRPr lang="en-GB" sz="2400" dirty="0">
              <a:latin typeface="Gill Sans MT" panose="020B0502020104020203" pitchFamily="34" charset="0"/>
            </a:endParaRPr>
          </a:p>
          <a:p>
            <a:r>
              <a:rPr lang="en-GB" sz="2400" dirty="0">
                <a:latin typeface="Gill Sans MT" panose="020B0502020104020203" pitchFamily="34" charset="0"/>
              </a:rPr>
              <a:t>I wonder how we might encourage and support one another in this area?</a:t>
            </a:r>
          </a:p>
        </p:txBody>
      </p:sp>
    </p:spTree>
    <p:extLst>
      <p:ext uri="{BB962C8B-B14F-4D97-AF65-F5344CB8AC3E}">
        <p14:creationId xmlns:p14="http://schemas.microsoft.com/office/powerpoint/2010/main" val="360555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A4392A-6F00-424C-998F-D1DF9A1E5899}"/>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BECC8C1-C007-4F24-8F8E-BE5D1A26468B}"/>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49971FB-295F-4EE1-B4CF-B83EC47A9284}"/>
              </a:ext>
            </a:extLst>
          </p:cNvPr>
          <p:cNvSpPr/>
          <p:nvPr/>
        </p:nvSpPr>
        <p:spPr>
          <a:xfrm>
            <a:off x="1696278" y="970636"/>
            <a:ext cx="9394508" cy="2917465"/>
          </a:xfrm>
          <a:prstGeom prst="rect">
            <a:avLst/>
          </a:prstGeom>
        </p:spPr>
        <p:txBody>
          <a:bodyPr wrap="square">
            <a:spAutoFit/>
          </a:bodyPr>
          <a:lstStyle/>
          <a:p>
            <a:pPr>
              <a:lnSpc>
                <a:spcPct val="107000"/>
              </a:lnSpc>
              <a:spcAft>
                <a:spcPts val="800"/>
              </a:spcAft>
            </a:pPr>
            <a:r>
              <a:rPr lang="en-GB" dirty="0">
                <a:latin typeface="Gill Sans MT" panose="020B0502020104020203" pitchFamily="34" charset="0"/>
                <a:ea typeface="Calibri" panose="020F0502020204030204" pitchFamily="34" charset="0"/>
                <a:cs typeface="Times New Roman" panose="02020603050405020304" pitchFamily="18" charset="0"/>
              </a:rPr>
              <a:t>A prayer from AllCreation.org, founded in Austin, Texas (</a:t>
            </a:r>
            <a:r>
              <a:rPr lang="en-GB" u="sng" dirty="0">
                <a:solidFill>
                  <a:srgbClr val="0563C1"/>
                </a:solidFill>
                <a:latin typeface="Gill Sans MT" panose="020B0502020104020203" pitchFamily="34" charset="0"/>
                <a:ea typeface="Calibri" panose="020F0502020204030204" pitchFamily="34" charset="0"/>
                <a:cs typeface="Times New Roman" panose="02020603050405020304" pitchFamily="18" charset="0"/>
                <a:hlinkClick r:id="rId3"/>
              </a:rPr>
              <a:t>http://www.allcreation.org/home/christian-prayers</a:t>
            </a:r>
            <a:r>
              <a:rPr lang="en-GB" dirty="0">
                <a:latin typeface="Gill Sans MT" panose="020B0502020104020203"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i="1" dirty="0">
                <a:latin typeface="Gill Sans MT" panose="020B0502020104020203" pitchFamily="34" charset="0"/>
                <a:ea typeface="Calibri" panose="020F0502020204030204" pitchFamily="34" charset="0"/>
                <a:cs typeface="Times New Roman" panose="02020603050405020304" pitchFamily="18" charset="0"/>
              </a:rPr>
              <a:t>‘Loving Father and Creator of all we come to you today deeply grateful for your creation. As we look around us we are amazed at the greatness and majesty of all that you have made. Nature around us speaks of your greatness - the vast expanse of the sky, the mountains, trees, lakes and streams speak of your great design. You have given us such beauty in the </a:t>
            </a:r>
            <a:r>
              <a:rPr lang="en-GB" i="1" dirty="0" err="1">
                <a:latin typeface="Gill Sans MT" panose="020B0502020104020203" pitchFamily="34" charset="0"/>
                <a:ea typeface="Calibri" panose="020F0502020204030204" pitchFamily="34" charset="0"/>
                <a:cs typeface="Times New Roman" panose="02020603050405020304" pitchFamily="18" charset="0"/>
              </a:rPr>
              <a:t>colors</a:t>
            </a:r>
            <a:r>
              <a:rPr lang="en-GB" i="1" dirty="0">
                <a:latin typeface="Gill Sans MT" panose="020B0502020104020203" pitchFamily="34" charset="0"/>
                <a:ea typeface="Calibri" panose="020F0502020204030204" pitchFamily="34" charset="0"/>
                <a:cs typeface="Times New Roman" panose="02020603050405020304" pitchFamily="18" charset="0"/>
              </a:rPr>
              <a:t> of the rainbow, the beauty of flowers and fields. Words cannot adequately express the magnificence of all you have created...May we show our love and reverence to you, our Lord, by caring for all that you have created. We humbly give you praise and thanks. Amen.’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37736DF-46D2-4019-8D57-BF0C5DF95BEB}"/>
              </a:ext>
            </a:extLst>
          </p:cNvPr>
          <p:cNvPicPr>
            <a:picLocks noChangeAspect="1"/>
          </p:cNvPicPr>
          <p:nvPr/>
        </p:nvPicPr>
        <p:blipFill rotWithShape="1">
          <a:blip r:embed="rId4"/>
          <a:srcRect l="2057" t="17619" b="20414"/>
          <a:stretch/>
        </p:blipFill>
        <p:spPr>
          <a:xfrm>
            <a:off x="4495800" y="4032343"/>
            <a:ext cx="7570838" cy="2693030"/>
          </a:xfrm>
          <a:prstGeom prst="rect">
            <a:avLst/>
          </a:prstGeom>
        </p:spPr>
      </p:pic>
      <p:sp>
        <p:nvSpPr>
          <p:cNvPr id="4" name="Rectangle 3">
            <a:extLst>
              <a:ext uri="{FF2B5EF4-FFF2-40B4-BE49-F238E27FC236}">
                <a16:creationId xmlns:a16="http://schemas.microsoft.com/office/drawing/2014/main" id="{DC365BBD-5B41-4271-A4A4-9844BEB93BA9}"/>
              </a:ext>
            </a:extLst>
          </p:cNvPr>
          <p:cNvSpPr/>
          <p:nvPr/>
        </p:nvSpPr>
        <p:spPr>
          <a:xfrm>
            <a:off x="8979309" y="6140598"/>
            <a:ext cx="3087329" cy="584775"/>
          </a:xfrm>
          <a:prstGeom prst="rect">
            <a:avLst/>
          </a:prstGeom>
        </p:spPr>
        <p:txBody>
          <a:bodyPr wrap="square">
            <a:spAutoFit/>
          </a:bodyPr>
          <a:lstStyle/>
          <a:p>
            <a:r>
              <a:rPr lang="en-GB" sz="800" dirty="0">
                <a:hlinkClick r:id="rId5"/>
              </a:rPr>
              <a:t>https://www.google.com/maps/place/Austin,+TX,+USA/@37.8673308,-28.1820707,3z/data=!4m5!3m4!1s0x8644b599a0cc032f:0x5d9b464bd469d57a!8m2!3d30.267153!4d-97.7430608</a:t>
            </a:r>
            <a:r>
              <a:rPr lang="en-GB" sz="800" dirty="0"/>
              <a:t> </a:t>
            </a:r>
          </a:p>
        </p:txBody>
      </p:sp>
    </p:spTree>
    <p:extLst>
      <p:ext uri="{BB962C8B-B14F-4D97-AF65-F5344CB8AC3E}">
        <p14:creationId xmlns:p14="http://schemas.microsoft.com/office/powerpoint/2010/main" val="228975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A4392A-6F00-424C-998F-D1DF9A1E5899}"/>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BECC8C1-C007-4F24-8F8E-BE5D1A26468B}"/>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49971FB-295F-4EE1-B4CF-B83EC47A9284}"/>
              </a:ext>
            </a:extLst>
          </p:cNvPr>
          <p:cNvSpPr/>
          <p:nvPr/>
        </p:nvSpPr>
        <p:spPr>
          <a:xfrm>
            <a:off x="2718726" y="1487165"/>
            <a:ext cx="6754548" cy="523798"/>
          </a:xfrm>
          <a:prstGeom prst="rect">
            <a:avLst/>
          </a:prstGeom>
        </p:spPr>
        <p:txBody>
          <a:bodyPr wrap="square">
            <a:spAutoFit/>
          </a:bodyPr>
          <a:lstStyle/>
          <a:p>
            <a:pPr>
              <a:lnSpc>
                <a:spcPct val="107000"/>
              </a:lnSpc>
              <a:spcAft>
                <a:spcPts val="800"/>
              </a:spcAft>
            </a:pPr>
            <a:r>
              <a:rPr lang="en-GB" sz="2800" dirty="0">
                <a:latin typeface="Gill Sans MT" panose="020B0502020104020203" pitchFamily="34" charset="0"/>
              </a:rPr>
              <a:t>‘If not me, then who? If not now, then when?’</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0F60C67-694A-419A-8C89-D8AB90477F4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1682" y="2536416"/>
            <a:ext cx="3468636" cy="3244952"/>
          </a:xfrm>
          <a:prstGeom prst="rect">
            <a:avLst/>
          </a:prstGeom>
          <a:noFill/>
          <a:ln>
            <a:noFill/>
          </a:ln>
        </p:spPr>
      </p:pic>
    </p:spTree>
    <p:extLst>
      <p:ext uri="{BB962C8B-B14F-4D97-AF65-F5344CB8AC3E}">
        <p14:creationId xmlns:p14="http://schemas.microsoft.com/office/powerpoint/2010/main" val="356068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A4392A-6F00-424C-998F-D1DF9A1E5899}"/>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BECC8C1-C007-4F24-8F8E-BE5D1A26468B}"/>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3EB0957-321B-4826-9F7F-7C511DD51DE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2521" y="1101703"/>
            <a:ext cx="4046957" cy="3868503"/>
          </a:xfrm>
          <a:prstGeom prst="rect">
            <a:avLst/>
          </a:prstGeom>
          <a:noFill/>
          <a:ln>
            <a:noFill/>
          </a:ln>
        </p:spPr>
      </p:pic>
      <p:sp>
        <p:nvSpPr>
          <p:cNvPr id="2" name="Rectangle 1">
            <a:extLst>
              <a:ext uri="{FF2B5EF4-FFF2-40B4-BE49-F238E27FC236}">
                <a16:creationId xmlns:a16="http://schemas.microsoft.com/office/drawing/2014/main" id="{99F535BC-717E-49AF-AB7F-5794E2EB8CF5}"/>
              </a:ext>
            </a:extLst>
          </p:cNvPr>
          <p:cNvSpPr/>
          <p:nvPr/>
        </p:nvSpPr>
        <p:spPr>
          <a:xfrm>
            <a:off x="2254787" y="5233077"/>
            <a:ext cx="8321573" cy="523220"/>
          </a:xfrm>
          <a:prstGeom prst="rect">
            <a:avLst/>
          </a:prstGeom>
        </p:spPr>
        <p:txBody>
          <a:bodyPr wrap="none">
            <a:spAutoFit/>
          </a:bodyPr>
          <a:lstStyle/>
          <a:p>
            <a:r>
              <a:rPr lang="en-GB" sz="2800" dirty="0">
                <a:latin typeface="Gill Sans MT" panose="020B0502020104020203" pitchFamily="34" charset="0"/>
                <a:ea typeface="Calibri" panose="020F0502020204030204" pitchFamily="34" charset="0"/>
                <a:cs typeface="Times New Roman" panose="02020603050405020304" pitchFamily="18" charset="0"/>
              </a:rPr>
              <a:t>What would a world that didn’t have electricity be like? </a:t>
            </a:r>
            <a:endParaRPr lang="en-GB" sz="2800" dirty="0"/>
          </a:p>
        </p:txBody>
      </p:sp>
    </p:spTree>
    <p:extLst>
      <p:ext uri="{BB962C8B-B14F-4D97-AF65-F5344CB8AC3E}">
        <p14:creationId xmlns:p14="http://schemas.microsoft.com/office/powerpoint/2010/main" val="381413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A4392A-6F00-424C-998F-D1DF9A1E5899}"/>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BECC8C1-C007-4F24-8F8E-BE5D1A26468B}"/>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C740F99-C961-4F67-946A-95A107E66E0D}"/>
              </a:ext>
            </a:extLst>
          </p:cNvPr>
          <p:cNvSpPr/>
          <p:nvPr/>
        </p:nvSpPr>
        <p:spPr>
          <a:xfrm>
            <a:off x="1696278" y="2687095"/>
            <a:ext cx="8529484" cy="991938"/>
          </a:xfrm>
          <a:prstGeom prst="rect">
            <a:avLst/>
          </a:prstGeom>
        </p:spPr>
        <p:txBody>
          <a:bodyPr wrap="square">
            <a:spAutoFit/>
          </a:bodyPr>
          <a:lstStyle/>
          <a:p>
            <a:pPr lvl="0">
              <a:lnSpc>
                <a:spcPct val="107000"/>
              </a:lnSpc>
              <a:spcAft>
                <a:spcPts val="0"/>
              </a:spcAft>
            </a:pPr>
            <a:r>
              <a:rPr lang="en-GB" sz="2800" dirty="0">
                <a:latin typeface="Gill Sans MT" panose="020B0502020104020203" pitchFamily="34" charset="0"/>
                <a:ea typeface="Calibri" panose="020F0502020204030204" pitchFamily="34" charset="0"/>
                <a:cs typeface="Times New Roman" panose="02020603050405020304" pitchFamily="18" charset="0"/>
              </a:rPr>
              <a:t>Only 5% of the power drawn by a phone charger is used to charge the phone</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9128935-89DB-4669-9648-1E91BB0B8774}"/>
              </a:ext>
            </a:extLst>
          </p:cNvPr>
          <p:cNvSpPr/>
          <p:nvPr/>
        </p:nvSpPr>
        <p:spPr>
          <a:xfrm>
            <a:off x="1696278" y="1312570"/>
            <a:ext cx="2630129" cy="585417"/>
          </a:xfrm>
          <a:prstGeom prst="rect">
            <a:avLst/>
          </a:prstGeom>
        </p:spPr>
        <p:txBody>
          <a:bodyPr wrap="square">
            <a:spAutoFit/>
          </a:bodyPr>
          <a:lstStyle/>
          <a:p>
            <a:pPr lvl="0">
              <a:lnSpc>
                <a:spcPct val="107000"/>
              </a:lnSpc>
              <a:spcAft>
                <a:spcPts val="0"/>
              </a:spcAft>
            </a:pPr>
            <a:r>
              <a:rPr lang="en-GB" sz="3200" dirty="0">
                <a:latin typeface="Gill Sans MT" panose="020B0502020104020203" pitchFamily="34" charset="0"/>
                <a:ea typeface="Calibri" panose="020F0502020204030204" pitchFamily="34" charset="0"/>
                <a:cs typeface="Times New Roman" panose="02020603050405020304" pitchFamily="18" charset="0"/>
              </a:rPr>
              <a:t>True or false?</a:t>
            </a:r>
          </a:p>
        </p:txBody>
      </p:sp>
      <p:pic>
        <p:nvPicPr>
          <p:cNvPr id="4" name="Picture 3">
            <a:extLst>
              <a:ext uri="{FF2B5EF4-FFF2-40B4-BE49-F238E27FC236}">
                <a16:creationId xmlns:a16="http://schemas.microsoft.com/office/drawing/2014/main" id="{897FFDB4-62EC-43B2-A112-88FB24FC5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4755" y="3605255"/>
            <a:ext cx="2863645" cy="2863645"/>
          </a:xfrm>
          <a:prstGeom prst="rect">
            <a:avLst/>
          </a:prstGeom>
        </p:spPr>
      </p:pic>
    </p:spTree>
    <p:extLst>
      <p:ext uri="{BB962C8B-B14F-4D97-AF65-F5344CB8AC3E}">
        <p14:creationId xmlns:p14="http://schemas.microsoft.com/office/powerpoint/2010/main" val="321957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A4392A-6F00-424C-998F-D1DF9A1E5899}"/>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BECC8C1-C007-4F24-8F8E-BE5D1A26468B}"/>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CAC432A-E239-4CE8-8750-F3E0A68932D1}"/>
              </a:ext>
            </a:extLst>
          </p:cNvPr>
          <p:cNvSpPr/>
          <p:nvPr/>
        </p:nvSpPr>
        <p:spPr>
          <a:xfrm>
            <a:off x="1696277" y="2533246"/>
            <a:ext cx="9763219" cy="991938"/>
          </a:xfrm>
          <a:prstGeom prst="rect">
            <a:avLst/>
          </a:prstGeom>
        </p:spPr>
        <p:txBody>
          <a:bodyPr wrap="square">
            <a:spAutoFit/>
          </a:bodyPr>
          <a:lstStyle/>
          <a:p>
            <a:pPr lvl="0">
              <a:lnSpc>
                <a:spcPct val="107000"/>
              </a:lnSpc>
              <a:spcAft>
                <a:spcPts val="0"/>
              </a:spcAft>
            </a:pPr>
            <a:r>
              <a:rPr lang="en-GB" sz="2800" dirty="0">
                <a:latin typeface="Gill Sans MT" panose="020B0502020104020203" pitchFamily="34" charset="0"/>
                <a:ea typeface="Calibri" panose="020F0502020204030204" pitchFamily="34" charset="0"/>
                <a:cs typeface="Times New Roman" panose="02020603050405020304" pitchFamily="18" charset="0"/>
              </a:rPr>
              <a:t>A typical microwave uses more electricity heating food than it does to show its digital clock</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2482605-0216-4D59-8F0D-231694D95BEA}"/>
              </a:ext>
            </a:extLst>
          </p:cNvPr>
          <p:cNvSpPr/>
          <p:nvPr/>
        </p:nvSpPr>
        <p:spPr>
          <a:xfrm>
            <a:off x="1696278" y="1312570"/>
            <a:ext cx="2630129" cy="585417"/>
          </a:xfrm>
          <a:prstGeom prst="rect">
            <a:avLst/>
          </a:prstGeom>
        </p:spPr>
        <p:txBody>
          <a:bodyPr wrap="square">
            <a:spAutoFit/>
          </a:bodyPr>
          <a:lstStyle/>
          <a:p>
            <a:pPr lvl="0">
              <a:lnSpc>
                <a:spcPct val="107000"/>
              </a:lnSpc>
              <a:spcAft>
                <a:spcPts val="0"/>
              </a:spcAft>
            </a:pPr>
            <a:r>
              <a:rPr lang="en-GB" sz="3200" dirty="0">
                <a:latin typeface="Gill Sans MT" panose="020B0502020104020203" pitchFamily="34" charset="0"/>
                <a:ea typeface="Calibri" panose="020F0502020204030204" pitchFamily="34" charset="0"/>
                <a:cs typeface="Times New Roman" panose="02020603050405020304" pitchFamily="18" charset="0"/>
              </a:rPr>
              <a:t>True or false?</a:t>
            </a:r>
          </a:p>
        </p:txBody>
      </p:sp>
      <p:pic>
        <p:nvPicPr>
          <p:cNvPr id="1026" name="Picture 2" descr="File:Frigidaire microwave clock 20200418.jpg - Wikimedia Commons">
            <a:extLst>
              <a:ext uri="{FF2B5EF4-FFF2-40B4-BE49-F238E27FC236}">
                <a16:creationId xmlns:a16="http://schemas.microsoft.com/office/drawing/2014/main" id="{E40BBDBC-7DCF-49B8-A569-053B02E0D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724" y="3392099"/>
            <a:ext cx="4021606" cy="30162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88A2F01-DEAC-4296-92EF-B1C708E44BBB}"/>
              </a:ext>
            </a:extLst>
          </p:cNvPr>
          <p:cNvSpPr/>
          <p:nvPr/>
        </p:nvSpPr>
        <p:spPr>
          <a:xfrm>
            <a:off x="5894439" y="6408304"/>
            <a:ext cx="6096000" cy="276999"/>
          </a:xfrm>
          <a:prstGeom prst="rect">
            <a:avLst/>
          </a:prstGeom>
        </p:spPr>
        <p:txBody>
          <a:bodyPr>
            <a:spAutoFit/>
          </a:bodyPr>
          <a:lstStyle/>
          <a:p>
            <a:r>
              <a:rPr lang="en-GB" sz="1200" dirty="0">
                <a:hlinkClick r:id="rId4"/>
              </a:rPr>
              <a:t>https://commons.wikimedia.org/wiki/File:Frigidaire_microwave_clock_20200418.jpg</a:t>
            </a:r>
            <a:r>
              <a:rPr lang="en-GB" sz="1200" dirty="0"/>
              <a:t> </a:t>
            </a:r>
          </a:p>
        </p:txBody>
      </p:sp>
    </p:spTree>
    <p:extLst>
      <p:ext uri="{BB962C8B-B14F-4D97-AF65-F5344CB8AC3E}">
        <p14:creationId xmlns:p14="http://schemas.microsoft.com/office/powerpoint/2010/main" val="318832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A4392A-6F00-424C-998F-D1DF9A1E5899}"/>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BECC8C1-C007-4F24-8F8E-BE5D1A26468B}"/>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52CF9A6-C849-4591-A297-E21EC8F56BBD}"/>
              </a:ext>
            </a:extLst>
          </p:cNvPr>
          <p:cNvSpPr/>
          <p:nvPr/>
        </p:nvSpPr>
        <p:spPr>
          <a:xfrm>
            <a:off x="1683170" y="2555049"/>
            <a:ext cx="10028690" cy="991938"/>
          </a:xfrm>
          <a:prstGeom prst="rect">
            <a:avLst/>
          </a:prstGeom>
        </p:spPr>
        <p:txBody>
          <a:bodyPr wrap="square">
            <a:spAutoFit/>
          </a:bodyPr>
          <a:lstStyle/>
          <a:p>
            <a:pPr lvl="0">
              <a:lnSpc>
                <a:spcPct val="107000"/>
              </a:lnSpc>
              <a:spcAft>
                <a:spcPts val="0"/>
              </a:spcAft>
            </a:pPr>
            <a:r>
              <a:rPr lang="en-GB" sz="2800" dirty="0">
                <a:latin typeface="Gill Sans MT" panose="020B0502020104020203" pitchFamily="34" charset="0"/>
                <a:ea typeface="Calibri" panose="020F0502020204030204" pitchFamily="34" charset="0"/>
                <a:cs typeface="Times New Roman" panose="02020603050405020304" pitchFamily="18" charset="0"/>
              </a:rPr>
              <a:t>In the average home, 75% of the electricity used to power electronics is used while the products are turned off (on standby)</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1B19039-6DD8-4BC8-9C40-3A2C6B7AE30E}"/>
              </a:ext>
            </a:extLst>
          </p:cNvPr>
          <p:cNvSpPr/>
          <p:nvPr/>
        </p:nvSpPr>
        <p:spPr>
          <a:xfrm>
            <a:off x="1696278" y="1312570"/>
            <a:ext cx="2630129" cy="585417"/>
          </a:xfrm>
          <a:prstGeom prst="rect">
            <a:avLst/>
          </a:prstGeom>
        </p:spPr>
        <p:txBody>
          <a:bodyPr wrap="square">
            <a:spAutoFit/>
          </a:bodyPr>
          <a:lstStyle/>
          <a:p>
            <a:pPr lvl="0">
              <a:lnSpc>
                <a:spcPct val="107000"/>
              </a:lnSpc>
              <a:spcAft>
                <a:spcPts val="0"/>
              </a:spcAft>
            </a:pPr>
            <a:r>
              <a:rPr lang="en-GB" sz="3200" dirty="0">
                <a:latin typeface="Gill Sans MT" panose="020B0502020104020203" pitchFamily="34" charset="0"/>
                <a:ea typeface="Calibri" panose="020F0502020204030204" pitchFamily="34" charset="0"/>
                <a:cs typeface="Times New Roman" panose="02020603050405020304" pitchFamily="18" charset="0"/>
              </a:rPr>
              <a:t>True or false?</a:t>
            </a:r>
          </a:p>
        </p:txBody>
      </p:sp>
      <p:pic>
        <p:nvPicPr>
          <p:cNvPr id="4" name="Picture 3">
            <a:extLst>
              <a:ext uri="{FF2B5EF4-FFF2-40B4-BE49-F238E27FC236}">
                <a16:creationId xmlns:a16="http://schemas.microsoft.com/office/drawing/2014/main" id="{A045F73C-F6CA-4776-9F3B-25ED6935B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9439" y="4087932"/>
            <a:ext cx="1948214" cy="1948214"/>
          </a:xfrm>
          <a:prstGeom prst="rect">
            <a:avLst/>
          </a:prstGeom>
        </p:spPr>
      </p:pic>
      <p:pic>
        <p:nvPicPr>
          <p:cNvPr id="8" name="Picture 7">
            <a:extLst>
              <a:ext uri="{FF2B5EF4-FFF2-40B4-BE49-F238E27FC236}">
                <a16:creationId xmlns:a16="http://schemas.microsoft.com/office/drawing/2014/main" id="{443FE640-7E28-4715-B364-BC5C8DCC3E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7602" y="3402132"/>
            <a:ext cx="3319814" cy="3319814"/>
          </a:xfrm>
          <a:prstGeom prst="rect">
            <a:avLst/>
          </a:prstGeom>
        </p:spPr>
      </p:pic>
    </p:spTree>
    <p:extLst>
      <p:ext uri="{BB962C8B-B14F-4D97-AF65-F5344CB8AC3E}">
        <p14:creationId xmlns:p14="http://schemas.microsoft.com/office/powerpoint/2010/main" val="174816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A4392A-6F00-424C-998F-D1DF9A1E5899}"/>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BECC8C1-C007-4F24-8F8E-BE5D1A26468B}"/>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4734C33-BD73-4A0D-8E78-8699271455DC}"/>
              </a:ext>
            </a:extLst>
          </p:cNvPr>
          <p:cNvSpPr/>
          <p:nvPr/>
        </p:nvSpPr>
        <p:spPr>
          <a:xfrm>
            <a:off x="1696278" y="2687095"/>
            <a:ext cx="9615735" cy="1452962"/>
          </a:xfrm>
          <a:prstGeom prst="rect">
            <a:avLst/>
          </a:prstGeom>
        </p:spPr>
        <p:txBody>
          <a:bodyPr wrap="square">
            <a:spAutoFit/>
          </a:bodyPr>
          <a:lstStyle/>
          <a:p>
            <a:pPr lvl="0">
              <a:lnSpc>
                <a:spcPct val="107000"/>
              </a:lnSpc>
              <a:spcAft>
                <a:spcPts val="0"/>
              </a:spcAft>
            </a:pPr>
            <a:r>
              <a:rPr lang="en-GB" sz="2800" dirty="0">
                <a:latin typeface="Gill Sans MT" panose="020B0502020104020203" pitchFamily="34" charset="0"/>
                <a:ea typeface="Calibri" panose="020F0502020204030204" pitchFamily="34" charset="0"/>
                <a:cs typeface="Times New Roman" panose="02020603050405020304" pitchFamily="18" charset="0"/>
              </a:rPr>
              <a:t>If everyone boiled only the water they needed every time they used the kettle, we could save enough electricity in a year to power the UK’s street lights for 3 months</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B9FDA00-5071-4CE0-8F3D-B31A5F2AB559}"/>
              </a:ext>
            </a:extLst>
          </p:cNvPr>
          <p:cNvSpPr/>
          <p:nvPr/>
        </p:nvSpPr>
        <p:spPr>
          <a:xfrm>
            <a:off x="1696278" y="1312570"/>
            <a:ext cx="2630129" cy="585417"/>
          </a:xfrm>
          <a:prstGeom prst="rect">
            <a:avLst/>
          </a:prstGeom>
        </p:spPr>
        <p:txBody>
          <a:bodyPr wrap="square">
            <a:spAutoFit/>
          </a:bodyPr>
          <a:lstStyle/>
          <a:p>
            <a:pPr lvl="0">
              <a:lnSpc>
                <a:spcPct val="107000"/>
              </a:lnSpc>
              <a:spcAft>
                <a:spcPts val="0"/>
              </a:spcAft>
            </a:pPr>
            <a:r>
              <a:rPr lang="en-GB" sz="3200" dirty="0">
                <a:latin typeface="Gill Sans MT" panose="020B0502020104020203" pitchFamily="34" charset="0"/>
                <a:ea typeface="Calibri" panose="020F0502020204030204" pitchFamily="34" charset="0"/>
                <a:cs typeface="Times New Roman" panose="02020603050405020304" pitchFamily="18" charset="0"/>
              </a:rPr>
              <a:t>True or false?</a:t>
            </a:r>
          </a:p>
        </p:txBody>
      </p:sp>
      <p:pic>
        <p:nvPicPr>
          <p:cNvPr id="4" name="Picture 3">
            <a:extLst>
              <a:ext uri="{FF2B5EF4-FFF2-40B4-BE49-F238E27FC236}">
                <a16:creationId xmlns:a16="http://schemas.microsoft.com/office/drawing/2014/main" id="{B884CA56-3D81-4E9C-A2DB-4BEADCE06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878" y="4026310"/>
            <a:ext cx="2462981" cy="2462981"/>
          </a:xfrm>
          <a:prstGeom prst="rect">
            <a:avLst/>
          </a:prstGeom>
        </p:spPr>
      </p:pic>
    </p:spTree>
    <p:extLst>
      <p:ext uri="{BB962C8B-B14F-4D97-AF65-F5344CB8AC3E}">
        <p14:creationId xmlns:p14="http://schemas.microsoft.com/office/powerpoint/2010/main" val="161510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A4392A-6F00-424C-998F-D1DF9A1E5899}"/>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BECC8C1-C007-4F24-8F8E-BE5D1A26468B}"/>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B924F7E-622C-42F7-925A-0A2DB25678AB}"/>
              </a:ext>
            </a:extLst>
          </p:cNvPr>
          <p:cNvSpPr/>
          <p:nvPr/>
        </p:nvSpPr>
        <p:spPr>
          <a:xfrm>
            <a:off x="1696278" y="1005715"/>
            <a:ext cx="9409257" cy="1555554"/>
          </a:xfrm>
          <a:prstGeom prst="rect">
            <a:avLst/>
          </a:prstGeom>
        </p:spPr>
        <p:txBody>
          <a:bodyPr wrap="square">
            <a:spAutoFit/>
          </a:bodyPr>
          <a:lstStyle/>
          <a:p>
            <a:pPr>
              <a:lnSpc>
                <a:spcPct val="107000"/>
              </a:lnSpc>
              <a:spcAft>
                <a:spcPts val="800"/>
              </a:spcAft>
            </a:pPr>
            <a:r>
              <a:rPr lang="en-GB" sz="2800" dirty="0">
                <a:latin typeface="Gill Sans MT" panose="020B0502020104020203" pitchFamily="34" charset="0"/>
                <a:ea typeface="Calibri" panose="020F0502020204030204" pitchFamily="34" charset="0"/>
                <a:cs typeface="Times New Roman" panose="02020603050405020304" pitchFamily="18" charset="0"/>
              </a:rPr>
              <a:t>I wonder if there is anything that surprised you here?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latin typeface="Gill Sans MT" panose="020B0502020104020203" pitchFamily="34" charset="0"/>
                <a:ea typeface="Calibri" panose="020F0502020204030204" pitchFamily="34" charset="0"/>
                <a:cs typeface="Times New Roman" panose="02020603050405020304" pitchFamily="18" charset="0"/>
              </a:rPr>
              <a:t>Let’s watch this video which focuses on simple things we could do to save energy around the house: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nline Media 3" title="BBC Bitesize • Sustainability • Saving Energy">
            <a:hlinkClick r:id="" action="ppaction://media"/>
            <a:extLst>
              <a:ext uri="{FF2B5EF4-FFF2-40B4-BE49-F238E27FC236}">
                <a16:creationId xmlns:a16="http://schemas.microsoft.com/office/drawing/2014/main" id="{F581E361-A6A8-43D4-88F8-F7DF45F857BC}"/>
              </a:ext>
            </a:extLst>
          </p:cNvPr>
          <p:cNvPicPr>
            <a:picLocks noRot="1" noChangeAspect="1"/>
          </p:cNvPicPr>
          <p:nvPr>
            <a:videoFile r:link="rId1"/>
          </p:nvPr>
        </p:nvPicPr>
        <p:blipFill>
          <a:blip r:embed="rId4"/>
          <a:stretch>
            <a:fillRect/>
          </a:stretch>
        </p:blipFill>
        <p:spPr>
          <a:xfrm>
            <a:off x="2935926" y="2848074"/>
            <a:ext cx="6320148" cy="3555083"/>
          </a:xfrm>
          <a:prstGeom prst="rect">
            <a:avLst/>
          </a:prstGeom>
        </p:spPr>
      </p:pic>
    </p:spTree>
    <p:extLst>
      <p:ext uri="{BB962C8B-B14F-4D97-AF65-F5344CB8AC3E}">
        <p14:creationId xmlns:p14="http://schemas.microsoft.com/office/powerpoint/2010/main" val="49606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F438E1-923E-48B5-822A-CC82702D77EB}"/>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3819E42-3052-4CE4-884F-DC4D2366AF2D}"/>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AF704A8-2489-4895-B9DE-85FF8BD736C1}"/>
              </a:ext>
            </a:extLst>
          </p:cNvPr>
          <p:cNvSpPr txBox="1"/>
          <p:nvPr/>
        </p:nvSpPr>
        <p:spPr>
          <a:xfrm>
            <a:off x="1696278" y="993269"/>
            <a:ext cx="9409257" cy="830997"/>
          </a:xfrm>
          <a:prstGeom prst="rect">
            <a:avLst/>
          </a:prstGeom>
          <a:noFill/>
        </p:spPr>
        <p:txBody>
          <a:bodyPr wrap="square" rtlCol="0">
            <a:spAutoFit/>
          </a:bodyPr>
          <a:lstStyle/>
          <a:p>
            <a:r>
              <a:rPr lang="en-GB" sz="2400" dirty="0">
                <a:latin typeface="Gill Sans MT" panose="020B0502020104020203" pitchFamily="34" charset="0"/>
              </a:rPr>
              <a:t>Let’s think back to our first ‘Heart for the Earth’ collective worship. Here, we thought about two different views:</a:t>
            </a:r>
          </a:p>
        </p:txBody>
      </p:sp>
      <p:grpSp>
        <p:nvGrpSpPr>
          <p:cNvPr id="10" name="Group 9">
            <a:extLst>
              <a:ext uri="{FF2B5EF4-FFF2-40B4-BE49-F238E27FC236}">
                <a16:creationId xmlns:a16="http://schemas.microsoft.com/office/drawing/2014/main" id="{8F5E92C2-3A51-4F3B-91F3-17FB0EBBDF0C}"/>
              </a:ext>
            </a:extLst>
          </p:cNvPr>
          <p:cNvGrpSpPr/>
          <p:nvPr/>
        </p:nvGrpSpPr>
        <p:grpSpPr>
          <a:xfrm>
            <a:off x="2207492" y="2958573"/>
            <a:ext cx="2874000" cy="2517495"/>
            <a:chOff x="0" y="0"/>
            <a:chExt cx="2070469" cy="1755805"/>
          </a:xfrm>
        </p:grpSpPr>
        <p:grpSp>
          <p:nvGrpSpPr>
            <p:cNvPr id="11" name="Group 10">
              <a:extLst>
                <a:ext uri="{FF2B5EF4-FFF2-40B4-BE49-F238E27FC236}">
                  <a16:creationId xmlns:a16="http://schemas.microsoft.com/office/drawing/2014/main" id="{4FE4EAEF-EE97-4363-8412-0FA8CB145AB8}"/>
                </a:ext>
              </a:extLst>
            </p:cNvPr>
            <p:cNvGrpSpPr/>
            <p:nvPr/>
          </p:nvGrpSpPr>
          <p:grpSpPr>
            <a:xfrm>
              <a:off x="765544" y="0"/>
              <a:ext cx="476250" cy="1186195"/>
              <a:chOff x="765544" y="0"/>
              <a:chExt cx="476250" cy="1186195"/>
            </a:xfrm>
          </p:grpSpPr>
          <p:grpSp>
            <p:nvGrpSpPr>
              <p:cNvPr id="17" name="Group 16">
                <a:extLst>
                  <a:ext uri="{FF2B5EF4-FFF2-40B4-BE49-F238E27FC236}">
                    <a16:creationId xmlns:a16="http://schemas.microsoft.com/office/drawing/2014/main" id="{6B5FF646-668C-46F2-9484-B732C139AA20}"/>
                  </a:ext>
                </a:extLst>
              </p:cNvPr>
              <p:cNvGrpSpPr/>
              <p:nvPr/>
            </p:nvGrpSpPr>
            <p:grpSpPr>
              <a:xfrm>
                <a:off x="765544" y="0"/>
                <a:ext cx="476250" cy="819150"/>
                <a:chOff x="765544" y="0"/>
                <a:chExt cx="476250" cy="819150"/>
              </a:xfrm>
            </p:grpSpPr>
            <p:pic>
              <p:nvPicPr>
                <p:cNvPr id="19" name="Graphic 1" descr="User">
                  <a:extLst>
                    <a:ext uri="{FF2B5EF4-FFF2-40B4-BE49-F238E27FC236}">
                      <a16:creationId xmlns:a16="http://schemas.microsoft.com/office/drawing/2014/main" id="{903025C5-CAA3-45FA-A828-70590587CE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5544" y="342900"/>
                  <a:ext cx="476250" cy="476250"/>
                </a:xfrm>
                <a:prstGeom prst="rect">
                  <a:avLst/>
                </a:prstGeom>
              </p:spPr>
            </p:pic>
            <p:cxnSp>
              <p:nvCxnSpPr>
                <p:cNvPr id="20" name="Straight Connector 19">
                  <a:extLst>
                    <a:ext uri="{FF2B5EF4-FFF2-40B4-BE49-F238E27FC236}">
                      <a16:creationId xmlns:a16="http://schemas.microsoft.com/office/drawing/2014/main" id="{B6F7CDA9-D3CE-4EDD-9A4E-0726EB294B32}"/>
                    </a:ext>
                  </a:extLst>
                </p:cNvPr>
                <p:cNvCxnSpPr/>
                <p:nvPr/>
              </p:nvCxnSpPr>
              <p:spPr>
                <a:xfrm>
                  <a:off x="1003669" y="0"/>
                  <a:ext cx="0" cy="28575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AB11FB2B-7FB1-4C97-AF15-5202E7FEED2A}"/>
                  </a:ext>
                </a:extLst>
              </p:cNvPr>
              <p:cNvCxnSpPr/>
              <p:nvPr/>
            </p:nvCxnSpPr>
            <p:spPr>
              <a:xfrm>
                <a:off x="999460" y="871870"/>
                <a:ext cx="0" cy="31432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17BF5CD5-F99B-4F0D-ABD1-68A8A5106215}"/>
                </a:ext>
              </a:extLst>
            </p:cNvPr>
            <p:cNvGrpSpPr/>
            <p:nvPr/>
          </p:nvGrpSpPr>
          <p:grpSpPr>
            <a:xfrm>
              <a:off x="0" y="1286540"/>
              <a:ext cx="2070469" cy="469265"/>
              <a:chOff x="0" y="1286540"/>
              <a:chExt cx="2070469" cy="469265"/>
            </a:xfrm>
          </p:grpSpPr>
          <p:pic>
            <p:nvPicPr>
              <p:cNvPr id="13" name="Picture 12">
                <a:extLst>
                  <a:ext uri="{FF2B5EF4-FFF2-40B4-BE49-F238E27FC236}">
                    <a16:creationId xmlns:a16="http://schemas.microsoft.com/office/drawing/2014/main" id="{10F6C2C2-6467-4B91-B7D9-2E816CAC0E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0" y="1286540"/>
                <a:ext cx="428625" cy="428625"/>
              </a:xfrm>
              <a:prstGeom prst="rect">
                <a:avLst/>
              </a:prstGeom>
              <a:noFill/>
              <a:ln>
                <a:noFill/>
              </a:ln>
            </p:spPr>
          </p:pic>
          <p:pic>
            <p:nvPicPr>
              <p:cNvPr id="14" name="Picture 13">
                <a:extLst>
                  <a:ext uri="{FF2B5EF4-FFF2-40B4-BE49-F238E27FC236}">
                    <a16:creationId xmlns:a16="http://schemas.microsoft.com/office/drawing/2014/main" id="{DA155591-466A-4A8B-BAFA-65019745913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9944" y="1329070"/>
                <a:ext cx="390525" cy="390525"/>
              </a:xfrm>
              <a:prstGeom prst="rect">
                <a:avLst/>
              </a:prstGeom>
              <a:noFill/>
              <a:ln>
                <a:noFill/>
              </a:ln>
            </p:spPr>
          </p:pic>
          <p:pic>
            <p:nvPicPr>
              <p:cNvPr id="15" name="Picture 14">
                <a:extLst>
                  <a:ext uri="{FF2B5EF4-FFF2-40B4-BE49-F238E27FC236}">
                    <a16:creationId xmlns:a16="http://schemas.microsoft.com/office/drawing/2014/main" id="{6E07DDFF-2A23-4C5E-97CB-8E1C0987DC9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051" y="1307805"/>
                <a:ext cx="438150" cy="438150"/>
              </a:xfrm>
              <a:prstGeom prst="rect">
                <a:avLst/>
              </a:prstGeom>
              <a:noFill/>
              <a:ln>
                <a:noFill/>
              </a:ln>
            </p:spPr>
          </p:pic>
          <p:pic>
            <p:nvPicPr>
              <p:cNvPr id="16" name="Picture 15">
                <a:extLst>
                  <a:ext uri="{FF2B5EF4-FFF2-40B4-BE49-F238E27FC236}">
                    <a16:creationId xmlns:a16="http://schemas.microsoft.com/office/drawing/2014/main" id="{86AFFAB7-4C91-4E7D-9734-4945D47CF0D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30" t="5205" r="2601" b="6319"/>
              <a:stretch/>
            </p:blipFill>
            <p:spPr bwMode="auto">
              <a:xfrm>
                <a:off x="489097" y="1286540"/>
                <a:ext cx="504825" cy="469265"/>
              </a:xfrm>
              <a:prstGeom prst="rect">
                <a:avLst/>
              </a:prstGeom>
              <a:noFill/>
              <a:ln>
                <a:noFill/>
              </a:ln>
              <a:extLst>
                <a:ext uri="{53640926-AAD7-44D8-BBD7-CCE9431645EC}">
                  <a14:shadowObscured xmlns:a14="http://schemas.microsoft.com/office/drawing/2010/main"/>
                </a:ext>
              </a:extLst>
            </p:spPr>
          </p:pic>
        </p:grpSp>
      </p:grpSp>
      <p:sp>
        <p:nvSpPr>
          <p:cNvPr id="21" name="TextBox 20">
            <a:extLst>
              <a:ext uri="{FF2B5EF4-FFF2-40B4-BE49-F238E27FC236}">
                <a16:creationId xmlns:a16="http://schemas.microsoft.com/office/drawing/2014/main" id="{436D245F-8755-498D-B91D-61CFB24D1F3D}"/>
              </a:ext>
            </a:extLst>
          </p:cNvPr>
          <p:cNvSpPr txBox="1"/>
          <p:nvPr/>
        </p:nvSpPr>
        <p:spPr>
          <a:xfrm>
            <a:off x="3236774" y="2354233"/>
            <a:ext cx="1044808" cy="461665"/>
          </a:xfrm>
          <a:prstGeom prst="rect">
            <a:avLst/>
          </a:prstGeom>
          <a:noFill/>
        </p:spPr>
        <p:txBody>
          <a:bodyPr wrap="square" rtlCol="0">
            <a:spAutoFit/>
          </a:bodyPr>
          <a:lstStyle/>
          <a:p>
            <a:r>
              <a:rPr lang="en-GB" sz="2400" b="1" dirty="0"/>
              <a:t>God</a:t>
            </a:r>
          </a:p>
        </p:txBody>
      </p:sp>
      <p:sp>
        <p:nvSpPr>
          <p:cNvPr id="22" name="TextBox 21">
            <a:extLst>
              <a:ext uri="{FF2B5EF4-FFF2-40B4-BE49-F238E27FC236}">
                <a16:creationId xmlns:a16="http://schemas.microsoft.com/office/drawing/2014/main" id="{5A77D64B-BB57-41ED-BDCA-3203EB616D0E}"/>
              </a:ext>
            </a:extLst>
          </p:cNvPr>
          <p:cNvSpPr txBox="1"/>
          <p:nvPr/>
        </p:nvSpPr>
        <p:spPr>
          <a:xfrm>
            <a:off x="2024459" y="5931752"/>
            <a:ext cx="3240065" cy="461665"/>
          </a:xfrm>
          <a:prstGeom prst="rect">
            <a:avLst/>
          </a:prstGeom>
          <a:noFill/>
        </p:spPr>
        <p:txBody>
          <a:bodyPr wrap="square" rtlCol="0">
            <a:spAutoFit/>
          </a:bodyPr>
          <a:lstStyle/>
          <a:p>
            <a:r>
              <a:rPr lang="en-GB" sz="2400" b="1" dirty="0">
                <a:solidFill>
                  <a:srgbClr val="79B45F"/>
                </a:solidFill>
                <a:latin typeface="Gill Sans MT" panose="020B0502020104020203" pitchFamily="34" charset="0"/>
              </a:rPr>
              <a:t>Dominion worldview</a:t>
            </a:r>
          </a:p>
        </p:txBody>
      </p:sp>
      <p:grpSp>
        <p:nvGrpSpPr>
          <p:cNvPr id="23" name="Group 22">
            <a:extLst>
              <a:ext uri="{FF2B5EF4-FFF2-40B4-BE49-F238E27FC236}">
                <a16:creationId xmlns:a16="http://schemas.microsoft.com/office/drawing/2014/main" id="{F8A64D2B-1CE4-4C92-BEF9-0FD151C1C96A}"/>
              </a:ext>
            </a:extLst>
          </p:cNvPr>
          <p:cNvGrpSpPr/>
          <p:nvPr/>
        </p:nvGrpSpPr>
        <p:grpSpPr>
          <a:xfrm>
            <a:off x="6966012" y="4317688"/>
            <a:ext cx="3018496" cy="1158380"/>
            <a:chOff x="0" y="0"/>
            <a:chExt cx="2315018" cy="820140"/>
          </a:xfrm>
        </p:grpSpPr>
        <p:grpSp>
          <p:nvGrpSpPr>
            <p:cNvPr id="24" name="Group 23">
              <a:extLst>
                <a:ext uri="{FF2B5EF4-FFF2-40B4-BE49-F238E27FC236}">
                  <a16:creationId xmlns:a16="http://schemas.microsoft.com/office/drawing/2014/main" id="{2B88E8DD-8BFC-4E42-8830-F684AE4DABC7}"/>
                </a:ext>
              </a:extLst>
            </p:cNvPr>
            <p:cNvGrpSpPr/>
            <p:nvPr/>
          </p:nvGrpSpPr>
          <p:grpSpPr>
            <a:xfrm>
              <a:off x="1031358" y="0"/>
              <a:ext cx="476250" cy="819150"/>
              <a:chOff x="1031358" y="0"/>
              <a:chExt cx="476250" cy="819150"/>
            </a:xfrm>
          </p:grpSpPr>
          <p:pic>
            <p:nvPicPr>
              <p:cNvPr id="29" name="Graphic 7" descr="User">
                <a:extLst>
                  <a:ext uri="{FF2B5EF4-FFF2-40B4-BE49-F238E27FC236}">
                    <a16:creationId xmlns:a16="http://schemas.microsoft.com/office/drawing/2014/main" id="{660CFCC1-5DCD-438F-A027-729511D5F9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358" y="342900"/>
                <a:ext cx="476250" cy="476250"/>
              </a:xfrm>
              <a:prstGeom prst="rect">
                <a:avLst/>
              </a:prstGeom>
            </p:spPr>
          </p:pic>
          <p:cxnSp>
            <p:nvCxnSpPr>
              <p:cNvPr id="30" name="Straight Connector 29">
                <a:extLst>
                  <a:ext uri="{FF2B5EF4-FFF2-40B4-BE49-F238E27FC236}">
                    <a16:creationId xmlns:a16="http://schemas.microsoft.com/office/drawing/2014/main" id="{E7AE3DB2-D970-4B7E-BA2E-B14B74BC38EC}"/>
                  </a:ext>
                </a:extLst>
              </p:cNvPr>
              <p:cNvCxnSpPr/>
              <p:nvPr/>
            </p:nvCxnSpPr>
            <p:spPr>
              <a:xfrm>
                <a:off x="1269483" y="0"/>
                <a:ext cx="0" cy="28575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5" name="Picture 24">
              <a:extLst>
                <a:ext uri="{FF2B5EF4-FFF2-40B4-BE49-F238E27FC236}">
                  <a16:creationId xmlns:a16="http://schemas.microsoft.com/office/drawing/2014/main" id="{FCC4CB85-55B6-48AE-A83A-C210ADEDBAC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0" y="350875"/>
              <a:ext cx="428625" cy="428625"/>
            </a:xfrm>
            <a:prstGeom prst="rect">
              <a:avLst/>
            </a:prstGeom>
            <a:noFill/>
            <a:ln>
              <a:noFill/>
            </a:ln>
          </p:spPr>
        </p:pic>
        <p:pic>
          <p:nvPicPr>
            <p:cNvPr id="26" name="Picture 25">
              <a:extLst>
                <a:ext uri="{FF2B5EF4-FFF2-40B4-BE49-F238E27FC236}">
                  <a16:creationId xmlns:a16="http://schemas.microsoft.com/office/drawing/2014/main" id="{D07010F4-71C0-4050-8432-AD5522640B0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4493" y="404038"/>
              <a:ext cx="390525" cy="390525"/>
            </a:xfrm>
            <a:prstGeom prst="rect">
              <a:avLst/>
            </a:prstGeom>
            <a:noFill/>
            <a:ln>
              <a:noFill/>
            </a:ln>
          </p:spPr>
        </p:pic>
        <p:pic>
          <p:nvPicPr>
            <p:cNvPr id="27" name="Picture 26">
              <a:extLst>
                <a:ext uri="{FF2B5EF4-FFF2-40B4-BE49-F238E27FC236}">
                  <a16:creationId xmlns:a16="http://schemas.microsoft.com/office/drawing/2014/main" id="{9A25B3D0-CD21-4B52-85BF-405A3A0EE22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9191" y="350875"/>
              <a:ext cx="438150" cy="438150"/>
            </a:xfrm>
            <a:prstGeom prst="rect">
              <a:avLst/>
            </a:prstGeom>
            <a:noFill/>
            <a:ln>
              <a:noFill/>
            </a:ln>
          </p:spPr>
        </p:pic>
        <p:pic>
          <p:nvPicPr>
            <p:cNvPr id="28" name="Picture 27">
              <a:extLst>
                <a:ext uri="{FF2B5EF4-FFF2-40B4-BE49-F238E27FC236}">
                  <a16:creationId xmlns:a16="http://schemas.microsoft.com/office/drawing/2014/main" id="{5352A059-C4EE-4734-AE86-2289688E6CE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30" t="5205" r="2601" b="6319"/>
            <a:stretch/>
          </p:blipFill>
          <p:spPr bwMode="auto">
            <a:xfrm>
              <a:off x="510363" y="350875"/>
              <a:ext cx="504825" cy="469265"/>
            </a:xfrm>
            <a:prstGeom prst="rect">
              <a:avLst/>
            </a:prstGeom>
            <a:noFill/>
            <a:ln>
              <a:noFill/>
            </a:ln>
            <a:extLst>
              <a:ext uri="{53640926-AAD7-44D8-BBD7-CCE9431645EC}">
                <a14:shadowObscured xmlns:a14="http://schemas.microsoft.com/office/drawing/2010/main"/>
              </a:ext>
            </a:extLst>
          </p:spPr>
        </p:pic>
      </p:grpSp>
      <p:sp>
        <p:nvSpPr>
          <p:cNvPr id="39" name="TextBox 38">
            <a:extLst>
              <a:ext uri="{FF2B5EF4-FFF2-40B4-BE49-F238E27FC236}">
                <a16:creationId xmlns:a16="http://schemas.microsoft.com/office/drawing/2014/main" id="{5DBB554B-71D1-4FAC-B4E9-8D191FA4A540}"/>
              </a:ext>
            </a:extLst>
          </p:cNvPr>
          <p:cNvSpPr txBox="1"/>
          <p:nvPr/>
        </p:nvSpPr>
        <p:spPr>
          <a:xfrm>
            <a:off x="8260787" y="3775303"/>
            <a:ext cx="1044808" cy="461665"/>
          </a:xfrm>
          <a:prstGeom prst="rect">
            <a:avLst/>
          </a:prstGeom>
          <a:noFill/>
        </p:spPr>
        <p:txBody>
          <a:bodyPr wrap="square" rtlCol="0">
            <a:spAutoFit/>
          </a:bodyPr>
          <a:lstStyle/>
          <a:p>
            <a:r>
              <a:rPr lang="en-GB" sz="2400" b="1" dirty="0"/>
              <a:t>God</a:t>
            </a:r>
          </a:p>
        </p:txBody>
      </p:sp>
      <p:sp>
        <p:nvSpPr>
          <p:cNvPr id="40" name="TextBox 39">
            <a:extLst>
              <a:ext uri="{FF2B5EF4-FFF2-40B4-BE49-F238E27FC236}">
                <a16:creationId xmlns:a16="http://schemas.microsoft.com/office/drawing/2014/main" id="{1F97E5BE-A882-42C4-A57D-94FA45ACF41E}"/>
              </a:ext>
            </a:extLst>
          </p:cNvPr>
          <p:cNvSpPr txBox="1"/>
          <p:nvPr/>
        </p:nvSpPr>
        <p:spPr>
          <a:xfrm>
            <a:off x="5973537" y="5931751"/>
            <a:ext cx="5295445" cy="461665"/>
          </a:xfrm>
          <a:prstGeom prst="rect">
            <a:avLst/>
          </a:prstGeom>
          <a:noFill/>
        </p:spPr>
        <p:txBody>
          <a:bodyPr wrap="square" rtlCol="0">
            <a:spAutoFit/>
          </a:bodyPr>
          <a:lstStyle/>
          <a:p>
            <a:r>
              <a:rPr lang="en-GB" sz="2400" b="1" dirty="0">
                <a:solidFill>
                  <a:srgbClr val="79B45F"/>
                </a:solidFill>
                <a:latin typeface="Gill Sans MT" panose="020B0502020104020203" pitchFamily="34" charset="0"/>
              </a:rPr>
              <a:t>‘Community of creation’ worldview</a:t>
            </a:r>
          </a:p>
        </p:txBody>
      </p:sp>
    </p:spTree>
    <p:extLst>
      <p:ext uri="{BB962C8B-B14F-4D97-AF65-F5344CB8AC3E}">
        <p14:creationId xmlns:p14="http://schemas.microsoft.com/office/powerpoint/2010/main" val="32213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A4392A-6F00-424C-998F-D1DF9A1E5899}"/>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BECC8C1-C007-4F24-8F8E-BE5D1A26468B}"/>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79B45F"/>
              </a:solidFill>
            </a:endParaRPr>
          </a:p>
        </p:txBody>
      </p:sp>
      <p:sp>
        <p:nvSpPr>
          <p:cNvPr id="7" name="Rectangle 6">
            <a:extLst>
              <a:ext uri="{FF2B5EF4-FFF2-40B4-BE49-F238E27FC236}">
                <a16:creationId xmlns:a16="http://schemas.microsoft.com/office/drawing/2014/main" id="{AB3716F6-D7F3-4284-ABA8-786DDF4A87B7}"/>
              </a:ext>
            </a:extLst>
          </p:cNvPr>
          <p:cNvSpPr/>
          <p:nvPr/>
        </p:nvSpPr>
        <p:spPr>
          <a:xfrm>
            <a:off x="1696277" y="939722"/>
            <a:ext cx="9335517" cy="863506"/>
          </a:xfrm>
          <a:prstGeom prst="rect">
            <a:avLst/>
          </a:prstGeom>
        </p:spPr>
        <p:txBody>
          <a:bodyPr wrap="square">
            <a:spAutoFit/>
          </a:bodyPr>
          <a:lstStyle/>
          <a:p>
            <a:pPr>
              <a:lnSpc>
                <a:spcPct val="107000"/>
              </a:lnSpc>
              <a:spcAft>
                <a:spcPts val="800"/>
              </a:spcAft>
            </a:pPr>
            <a:r>
              <a:rPr lang="en-GB" sz="2400" dirty="0">
                <a:latin typeface="Gill Sans MT" panose="020B0502020104020203" pitchFamily="34" charset="0"/>
                <a:ea typeface="Calibri" panose="020F0502020204030204" pitchFamily="34" charset="0"/>
                <a:cs typeface="Times New Roman" panose="02020603050405020304" pitchFamily="18" charset="0"/>
              </a:rPr>
              <a:t>It is here that we can go a little bit deeper and think about three things when it comes to showing a heart for the earth – head, hearts and hands.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B581214F-4654-457A-9D84-2BE05DA70F05}"/>
              </a:ext>
            </a:extLst>
          </p:cNvPr>
          <p:cNvSpPr/>
          <p:nvPr/>
        </p:nvSpPr>
        <p:spPr>
          <a:xfrm>
            <a:off x="3800169" y="5210392"/>
            <a:ext cx="7231625" cy="707886"/>
          </a:xfrm>
          <a:prstGeom prst="rect">
            <a:avLst/>
          </a:prstGeom>
        </p:spPr>
        <p:txBody>
          <a:bodyPr wrap="square">
            <a:spAutoFit/>
          </a:bodyPr>
          <a:lstStyle/>
          <a:p>
            <a:r>
              <a:rPr lang="en-GB" sz="2000" b="1" dirty="0">
                <a:solidFill>
                  <a:schemeClr val="accent6">
                    <a:lumMod val="75000"/>
                  </a:schemeClr>
                </a:solidFill>
                <a:latin typeface="Gill Sans MT" panose="020B0502020104020203" pitchFamily="34" charset="0"/>
                <a:ea typeface="Calibri" panose="020F0502020204030204" pitchFamily="34" charset="0"/>
                <a:cs typeface="Times New Roman" panose="02020603050405020304" pitchFamily="18" charset="0"/>
              </a:rPr>
              <a:t>Hands: </a:t>
            </a:r>
            <a:r>
              <a:rPr lang="en-GB" sz="2000" dirty="0">
                <a:solidFill>
                  <a:schemeClr val="accent6">
                    <a:lumMod val="75000"/>
                  </a:schemeClr>
                </a:solidFill>
                <a:latin typeface="Gill Sans MT" panose="020B0502020104020203" pitchFamily="34" charset="0"/>
                <a:ea typeface="Calibri" panose="020F0502020204030204" pitchFamily="34" charset="0"/>
                <a:cs typeface="Times New Roman" panose="02020603050405020304" pitchFamily="18" charset="0"/>
              </a:rPr>
              <a:t>how might we show a heart for the earth in our own lives? What will we do to show a heart for the planet and all life upon it?</a:t>
            </a:r>
            <a:endParaRPr lang="en-GB" sz="2000" dirty="0">
              <a:solidFill>
                <a:schemeClr val="accent6">
                  <a:lumMod val="75000"/>
                </a:schemeClr>
              </a:solidFill>
            </a:endParaRPr>
          </a:p>
        </p:txBody>
      </p:sp>
      <p:sp>
        <p:nvSpPr>
          <p:cNvPr id="15" name="Rectangle 16">
            <a:extLst>
              <a:ext uri="{FF2B5EF4-FFF2-40B4-BE49-F238E27FC236}">
                <a16:creationId xmlns:a16="http://schemas.microsoft.com/office/drawing/2014/main" id="{FF9E4FAB-345F-4302-98B9-CDCC4D66D281}"/>
              </a:ext>
            </a:extLst>
          </p:cNvPr>
          <p:cNvSpPr>
            <a:spLocks noChangeArrowheads="1"/>
          </p:cNvSpPr>
          <p:nvPr/>
        </p:nvSpPr>
        <p:spPr bwMode="auto">
          <a:xfrm>
            <a:off x="1946787" y="234634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TextBox 16">
            <a:extLst>
              <a:ext uri="{FF2B5EF4-FFF2-40B4-BE49-F238E27FC236}">
                <a16:creationId xmlns:a16="http://schemas.microsoft.com/office/drawing/2014/main" id="{17CA61BF-BA24-4948-9E2C-1582ECF6B184}"/>
              </a:ext>
            </a:extLst>
          </p:cNvPr>
          <p:cNvSpPr txBox="1"/>
          <p:nvPr/>
        </p:nvSpPr>
        <p:spPr>
          <a:xfrm>
            <a:off x="3800168" y="3747454"/>
            <a:ext cx="6980904" cy="707886"/>
          </a:xfrm>
          <a:prstGeom prst="rect">
            <a:avLst/>
          </a:prstGeom>
          <a:noFill/>
        </p:spPr>
        <p:txBody>
          <a:bodyPr wrap="square" rtlCol="0">
            <a:spAutoFit/>
          </a:bodyPr>
          <a:lstStyle/>
          <a:p>
            <a:r>
              <a:rPr lang="en-GB" sz="2000" b="1" dirty="0">
                <a:solidFill>
                  <a:schemeClr val="accent6">
                    <a:lumMod val="75000"/>
                  </a:schemeClr>
                </a:solidFill>
                <a:latin typeface="Gill Sans MT" panose="020B0502020104020203" pitchFamily="34" charset="0"/>
                <a:ea typeface="Calibri" panose="020F0502020204030204" pitchFamily="34" charset="0"/>
                <a:cs typeface="Times New Roman" panose="02020603050405020304" pitchFamily="18" charset="0"/>
              </a:rPr>
              <a:t>Hearts: </a:t>
            </a:r>
            <a:r>
              <a:rPr lang="en-GB" sz="2000" dirty="0">
                <a:solidFill>
                  <a:schemeClr val="accent6">
                    <a:lumMod val="75000"/>
                  </a:schemeClr>
                </a:solidFill>
                <a:latin typeface="Gill Sans MT" panose="020B0502020104020203" pitchFamily="34" charset="0"/>
                <a:ea typeface="Calibri" panose="020F0502020204030204" pitchFamily="34" charset="0"/>
                <a:cs typeface="Times New Roman" panose="02020603050405020304" pitchFamily="18" charset="0"/>
              </a:rPr>
              <a:t>what are we hopeful for? What kind of future do we want to see for us and the planet which we share?</a:t>
            </a:r>
            <a:endParaRPr lang="en-GB"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9504A150-5EA7-4AF0-A30F-794655525E96}"/>
              </a:ext>
            </a:extLst>
          </p:cNvPr>
          <p:cNvSpPr txBox="1"/>
          <p:nvPr/>
        </p:nvSpPr>
        <p:spPr>
          <a:xfrm>
            <a:off x="3800168" y="2284516"/>
            <a:ext cx="6980903" cy="707886"/>
          </a:xfrm>
          <a:prstGeom prst="rect">
            <a:avLst/>
          </a:prstGeom>
          <a:noFill/>
        </p:spPr>
        <p:txBody>
          <a:bodyPr wrap="square" rtlCol="0">
            <a:spAutoFit/>
          </a:bodyPr>
          <a:lstStyle/>
          <a:p>
            <a:r>
              <a:rPr lang="en-GB" sz="2000" b="1" dirty="0">
                <a:solidFill>
                  <a:schemeClr val="accent6">
                    <a:lumMod val="75000"/>
                  </a:schemeClr>
                </a:solidFill>
                <a:latin typeface="Gill Sans MT" panose="020B0502020104020203" pitchFamily="34" charset="0"/>
                <a:ea typeface="Calibri" panose="020F0502020204030204" pitchFamily="34" charset="0"/>
                <a:cs typeface="Times New Roman" panose="02020603050405020304" pitchFamily="18" charset="0"/>
              </a:rPr>
              <a:t>Heads: </a:t>
            </a:r>
            <a:r>
              <a:rPr lang="en-GB" sz="2000" dirty="0">
                <a:solidFill>
                  <a:schemeClr val="accent6">
                    <a:lumMod val="75000"/>
                  </a:schemeClr>
                </a:solidFill>
                <a:latin typeface="Gill Sans MT" panose="020B0502020104020203" pitchFamily="34" charset="0"/>
                <a:ea typeface="Calibri" panose="020F0502020204030204" pitchFamily="34" charset="0"/>
                <a:cs typeface="Times New Roman" panose="02020603050405020304" pitchFamily="18" charset="0"/>
              </a:rPr>
              <a:t>I wonder how we see the world and humanity’s place within it? What difference might this make?</a:t>
            </a:r>
            <a:endParaRPr lang="en-GB"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25">
            <a:extLst>
              <a:ext uri="{FF2B5EF4-FFF2-40B4-BE49-F238E27FC236}">
                <a16:creationId xmlns:a16="http://schemas.microsoft.com/office/drawing/2014/main" id="{2E7175F3-BF96-405B-BAD4-4CE41B13C7F5}"/>
              </a:ext>
            </a:extLst>
          </p:cNvPr>
          <p:cNvPicPr/>
          <p:nvPr/>
        </p:nvPicPr>
        <p:blipFill rotWithShape="1">
          <a:blip r:embed="rId3" cstate="print">
            <a:extLst>
              <a:ext uri="{28A0092B-C50C-407E-A947-70E740481C1C}">
                <a14:useLocalDpi xmlns:a14="http://schemas.microsoft.com/office/drawing/2010/main" val="0"/>
              </a:ext>
            </a:extLst>
          </a:blip>
          <a:srcRect l="22269" t="17450" r="22225" b="17738"/>
          <a:stretch/>
        </p:blipFill>
        <p:spPr bwMode="auto">
          <a:xfrm>
            <a:off x="2227934" y="2092052"/>
            <a:ext cx="974107" cy="1092814"/>
          </a:xfrm>
          <a:prstGeom prst="rect">
            <a:avLst/>
          </a:prstGeom>
          <a:noFill/>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AE58518E-3896-4EA5-91A2-A64062459861}"/>
              </a:ext>
            </a:extLst>
          </p:cNvPr>
          <p:cNvPicPr/>
          <p:nvPr/>
        </p:nvPicPr>
        <p:blipFill rotWithShape="1">
          <a:blip r:embed="rId4" cstate="print">
            <a:extLst>
              <a:ext uri="{28A0092B-C50C-407E-A947-70E740481C1C}">
                <a14:useLocalDpi xmlns:a14="http://schemas.microsoft.com/office/drawing/2010/main" val="0"/>
              </a:ext>
            </a:extLst>
          </a:blip>
          <a:srcRect l="16120" t="20940" r="16906" b="21394"/>
          <a:stretch/>
        </p:blipFill>
        <p:spPr bwMode="auto">
          <a:xfrm>
            <a:off x="2227934" y="3672906"/>
            <a:ext cx="974107" cy="937987"/>
          </a:xfrm>
          <a:prstGeom prst="rect">
            <a:avLst/>
          </a:prstGeom>
          <a:noFill/>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1CC24C73-F6E7-424D-BD07-08EFFF8AD97C}"/>
              </a:ext>
            </a:extLst>
          </p:cNvPr>
          <p:cNvPicPr/>
          <p:nvPr/>
        </p:nvPicPr>
        <p:blipFill rotWithShape="1">
          <a:blip r:embed="rId5" cstate="print">
            <a:extLst>
              <a:ext uri="{28A0092B-C50C-407E-A947-70E740481C1C}">
                <a14:useLocalDpi xmlns:a14="http://schemas.microsoft.com/office/drawing/2010/main" val="0"/>
              </a:ext>
            </a:extLst>
          </a:blip>
          <a:srcRect l="17284" t="22270" r="17904" b="22723"/>
          <a:stretch/>
        </p:blipFill>
        <p:spPr bwMode="auto">
          <a:xfrm>
            <a:off x="2286302" y="5157833"/>
            <a:ext cx="857370" cy="8089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600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3a3f4af-9df9-4e1d-8c69-a33c6e733a58" xsi:nil="true"/>
    <lcf76f155ced4ddcb4097134ff3c332f xmlns="9f06da45-68d2-458d-b3d3-8060d8b51a1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D8540B5BF282488ECC8CD3C4966458" ma:contentTypeVersion="18" ma:contentTypeDescription="Create a new document." ma:contentTypeScope="" ma:versionID="3c0c2a5cfb6e25ef74b0ea25915224c1">
  <xsd:schema xmlns:xsd="http://www.w3.org/2001/XMLSchema" xmlns:xs="http://www.w3.org/2001/XMLSchema" xmlns:p="http://schemas.microsoft.com/office/2006/metadata/properties" xmlns:ns2="f3a3f4af-9df9-4e1d-8c69-a33c6e733a58" xmlns:ns3="9f06da45-68d2-458d-b3d3-8060d8b51a1e" targetNamespace="http://schemas.microsoft.com/office/2006/metadata/properties" ma:root="true" ma:fieldsID="73ebeff32c7dcb758c227393f56f5ef4" ns2:_="" ns3:_="">
    <xsd:import namespace="f3a3f4af-9df9-4e1d-8c69-a33c6e733a58"/>
    <xsd:import namespace="9f06da45-68d2-458d-b3d3-8060d8b51a1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3f4af-9df9-4e1d-8c69-a33c6e733a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411e86-ed25-4156-8ce4-853208e0deec}" ma:internalName="TaxCatchAll" ma:showField="CatchAllData" ma:web="f3a3f4af-9df9-4e1d-8c69-a33c6e733a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06da45-68d2-458d-b3d3-8060d8b51a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0e3ca5f-0498-4fb9-8f73-f4904194c0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DF06BA-1CB0-4B06-B440-EFFCFC119162}">
  <ds:schemaRefs>
    <ds:schemaRef ds:uri="http://schemas.microsoft.com/office/infopath/2007/PartnerControls"/>
    <ds:schemaRef ds:uri="http://purl.org/dc/terms/"/>
    <ds:schemaRef ds:uri="f3a3f4af-9df9-4e1d-8c69-a33c6e733a58"/>
    <ds:schemaRef ds:uri="http://purl.org/dc/elements/1.1/"/>
    <ds:schemaRef ds:uri="http://www.w3.org/XML/1998/namespace"/>
    <ds:schemaRef ds:uri="http://schemas.microsoft.com/office/2006/documentManagement/types"/>
    <ds:schemaRef ds:uri="http://schemas.openxmlformats.org/package/2006/metadata/core-properties"/>
    <ds:schemaRef ds:uri="9f06da45-68d2-458d-b3d3-8060d8b51a1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E86CE99-63A3-45D0-860D-014BBDA78B91}">
  <ds:schemaRefs>
    <ds:schemaRef ds:uri="http://schemas.microsoft.com/sharepoint/v3/contenttype/forms"/>
  </ds:schemaRefs>
</ds:datastoreItem>
</file>

<file path=customXml/itemProps3.xml><?xml version="1.0" encoding="utf-8"?>
<ds:datastoreItem xmlns:ds="http://schemas.openxmlformats.org/officeDocument/2006/customXml" ds:itemID="{AAD230DE-FBFF-4289-A73C-2B79FC87323B}"/>
</file>

<file path=docProps/app.xml><?xml version="1.0" encoding="utf-8"?>
<Properties xmlns="http://schemas.openxmlformats.org/officeDocument/2006/extended-properties" xmlns:vt="http://schemas.openxmlformats.org/officeDocument/2006/docPropsVTypes">
  <TotalTime>201</TotalTime>
  <Words>627</Words>
  <Application>Microsoft Office PowerPoint</Application>
  <PresentationFormat>Widescreen</PresentationFormat>
  <Paragraphs>47</Paragraphs>
  <Slides>13</Slides>
  <Notes>11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Gill Sans MT</vt:lpstr>
      <vt:lpstr>Office Theme</vt:lpstr>
      <vt:lpstr>Collective Worship - ‘Day 1’, Plan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 - ‘Day 1’, Plan 1 </dc:title>
  <dc:creator>Ryan Parker</dc:creator>
  <cp:lastModifiedBy>Hannah Puddefoot</cp:lastModifiedBy>
  <cp:revision>8</cp:revision>
  <dcterms:created xsi:type="dcterms:W3CDTF">2022-09-08T10:58:12Z</dcterms:created>
  <dcterms:modified xsi:type="dcterms:W3CDTF">2022-10-11T07:47:43Z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0x010100FCD8540B5BF282488ECC8CD3C4966458</vt:lpwstr>
  </property>
  <property fmtid="{D5CDD505-2E9C-101B-9397-08002B2CF9AE}" pid="3" name="MediaServiceImageTags">
    <vt:lpwstr/>
  </property>
</Properties>
</file>