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56" r:id="rId5"/>
    <p:sldId id="258" r:id="rId6"/>
    <p:sldId id="280" r:id="rId7"/>
    <p:sldId id="278" r:id="rId8"/>
    <p:sldId id="279" r:id="rId9"/>
    <p:sldId id="281" r:id="rId10"/>
    <p:sldId id="282" r:id="rId11"/>
    <p:sldId id="28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45F"/>
    <a:srgbClr val="78B832"/>
    <a:srgbClr val="82C83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EE57D7-F1F7-4195-B738-FB1F2C88E1B6}" v="3" dt="2023-01-31T11:46:00.3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89871" autoAdjust="0"/>
  </p:normalViewPr>
  <p:slideViewPr>
    <p:cSldViewPr snapToGrid="0">
      <p:cViewPr varScale="1">
        <p:scale>
          <a:sx n="44" d="100"/>
          <a:sy n="44" d="100"/>
        </p:scale>
        <p:origin x="86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ah Puddefoot" userId="e428fa1b-cf7d-43f6-a9d0-3d1ff342a9eb" providerId="ADAL" clId="{D1EE57D7-F1F7-4195-B738-FB1F2C88E1B6}"/>
    <pc:docChg chg="custSel modSld">
      <pc:chgData name="Hannah Puddefoot" userId="e428fa1b-cf7d-43f6-a9d0-3d1ff342a9eb" providerId="ADAL" clId="{D1EE57D7-F1F7-4195-B738-FB1F2C88E1B6}" dt="2023-01-31T11:46:07.414" v="11" actId="1035"/>
      <pc:docMkLst>
        <pc:docMk/>
      </pc:docMkLst>
      <pc:sldChg chg="addSp delSp modSp mod modAnim">
        <pc:chgData name="Hannah Puddefoot" userId="e428fa1b-cf7d-43f6-a9d0-3d1ff342a9eb" providerId="ADAL" clId="{D1EE57D7-F1F7-4195-B738-FB1F2C88E1B6}" dt="2023-01-31T11:46:07.414" v="11" actId="1035"/>
        <pc:sldMkLst>
          <pc:docMk/>
          <pc:sldMk cId="70044852" sldId="281"/>
        </pc:sldMkLst>
        <pc:spChg chg="del mod">
          <ac:chgData name="Hannah Puddefoot" userId="e428fa1b-cf7d-43f6-a9d0-3d1ff342a9eb" providerId="ADAL" clId="{D1EE57D7-F1F7-4195-B738-FB1F2C88E1B6}" dt="2023-01-31T11:44:55.564" v="1" actId="478"/>
          <ac:spMkLst>
            <pc:docMk/>
            <pc:sldMk cId="70044852" sldId="281"/>
            <ac:spMk id="2" creationId="{3D419EA9-AAEA-497B-91BD-DD6AD8D7728C}"/>
          </ac:spMkLst>
        </pc:spChg>
        <pc:spChg chg="add mod">
          <ac:chgData name="Hannah Puddefoot" userId="e428fa1b-cf7d-43f6-a9d0-3d1ff342a9eb" providerId="ADAL" clId="{D1EE57D7-F1F7-4195-B738-FB1F2C88E1B6}" dt="2023-01-31T11:46:07.414" v="11" actId="1035"/>
          <ac:spMkLst>
            <pc:docMk/>
            <pc:sldMk cId="70044852" sldId="281"/>
            <ac:spMk id="5" creationId="{0389AFE8-BEC4-E8F9-444C-1E8093041FB1}"/>
          </ac:spMkLst>
        </pc:spChg>
        <pc:picChg chg="add mod">
          <ac:chgData name="Hannah Puddefoot" userId="e428fa1b-cf7d-43f6-a9d0-3d1ff342a9eb" providerId="ADAL" clId="{D1EE57D7-F1F7-4195-B738-FB1F2C88E1B6}" dt="2023-01-31T11:45:35.327" v="5" actId="1076"/>
          <ac:picMkLst>
            <pc:docMk/>
            <pc:sldMk cId="70044852" sldId="281"/>
            <ac:picMk id="4" creationId="{5DE35662-93CF-EED8-B99E-80983ECFC86B}"/>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4ED0ED-B9E2-4207-AC38-5694F1F7262C}" type="datetimeFigureOut">
              <a:rPr lang="en-GB" smtClean="0"/>
              <a:t>31/01/2023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2B05D4-EC69-4B73-A540-5042C098C1EF}" type="slidenum">
              <a:rPr lang="en-GB" smtClean="0"/>
              <a:t>‹#›</a:t>
            </a:fld>
            <a:endParaRPr lang="en-GB"/>
          </a:p>
        </p:txBody>
      </p:sp>
    </p:spTree>
    <p:extLst>
      <p:ext uri="{BB962C8B-B14F-4D97-AF65-F5344CB8AC3E}">
        <p14:creationId xmlns:p14="http://schemas.microsoft.com/office/powerpoint/2010/main" val="4822864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A6B28-B6C7-4E7A-A459-E26D0C75C2C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CD3F822-8D04-4A6D-832A-9F50CF9BAB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1FD0AF5-8658-4CE7-AE9C-8037A6DBD542}"/>
              </a:ext>
            </a:extLst>
          </p:cNvPr>
          <p:cNvSpPr>
            <a:spLocks noGrp="1"/>
          </p:cNvSpPr>
          <p:nvPr>
            <p:ph type="dt" sz="half" idx="10"/>
          </p:nvPr>
        </p:nvSpPr>
        <p:spPr/>
        <p:txBody>
          <a:bodyPr/>
          <a:lstStyle/>
          <a:p>
            <a:fld id="{B4B854DE-B354-409A-A119-DECF38767995}" type="datetimeFigureOut">
              <a:rPr lang="en-GB" smtClean="0"/>
              <a:t>31/01/2023</a:t>
            </a:fld>
            <a:endParaRPr lang="en-GB"/>
          </a:p>
        </p:txBody>
      </p:sp>
      <p:sp>
        <p:nvSpPr>
          <p:cNvPr id="5" name="Footer Placeholder 4">
            <a:extLst>
              <a:ext uri="{FF2B5EF4-FFF2-40B4-BE49-F238E27FC236}">
                <a16:creationId xmlns:a16="http://schemas.microsoft.com/office/drawing/2014/main" id="{76DD27CF-89A9-4FB7-8DA0-73BA10D29DE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58CCA9-C540-4E51-A34A-30B689ECD4C1}"/>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840786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4ACC2-2957-447B-A180-0E2747F283F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4A54907-5E4C-4BCC-A4E2-ADFDCFAAC7E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C0901A4-F137-4E17-A439-BF5974F2B7B6}"/>
              </a:ext>
            </a:extLst>
          </p:cNvPr>
          <p:cNvSpPr>
            <a:spLocks noGrp="1"/>
          </p:cNvSpPr>
          <p:nvPr>
            <p:ph type="dt" sz="half" idx="10"/>
          </p:nvPr>
        </p:nvSpPr>
        <p:spPr/>
        <p:txBody>
          <a:bodyPr/>
          <a:lstStyle/>
          <a:p>
            <a:fld id="{B4B854DE-B354-409A-A119-DECF38767995}" type="datetimeFigureOut">
              <a:rPr lang="en-GB" smtClean="0"/>
              <a:t>31/01/2023</a:t>
            </a:fld>
            <a:endParaRPr lang="en-GB"/>
          </a:p>
        </p:txBody>
      </p:sp>
      <p:sp>
        <p:nvSpPr>
          <p:cNvPr id="5" name="Footer Placeholder 4">
            <a:extLst>
              <a:ext uri="{FF2B5EF4-FFF2-40B4-BE49-F238E27FC236}">
                <a16:creationId xmlns:a16="http://schemas.microsoft.com/office/drawing/2014/main" id="{512BE28A-8D96-43E2-BB9C-F68E70E6372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230A61-75AE-49A7-81B4-3CDC3963FDB7}"/>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64670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F2A32B1-32C7-4EA2-A82C-C863148A90C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41628F5-2FAD-4F29-A94B-8BD1D86EF11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DCC6DB7-A06C-4F55-ADB7-4D5EB925A2D0}"/>
              </a:ext>
            </a:extLst>
          </p:cNvPr>
          <p:cNvSpPr>
            <a:spLocks noGrp="1"/>
          </p:cNvSpPr>
          <p:nvPr>
            <p:ph type="dt" sz="half" idx="10"/>
          </p:nvPr>
        </p:nvSpPr>
        <p:spPr/>
        <p:txBody>
          <a:bodyPr/>
          <a:lstStyle/>
          <a:p>
            <a:fld id="{B4B854DE-B354-409A-A119-DECF38767995}" type="datetimeFigureOut">
              <a:rPr lang="en-GB" smtClean="0"/>
              <a:t>31/01/2023</a:t>
            </a:fld>
            <a:endParaRPr lang="en-GB"/>
          </a:p>
        </p:txBody>
      </p:sp>
      <p:sp>
        <p:nvSpPr>
          <p:cNvPr id="5" name="Footer Placeholder 4">
            <a:extLst>
              <a:ext uri="{FF2B5EF4-FFF2-40B4-BE49-F238E27FC236}">
                <a16:creationId xmlns:a16="http://schemas.microsoft.com/office/drawing/2014/main" id="{BF7D36DE-A78E-4322-8F71-C497A4FE2C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434FEC-5C2A-4B88-A152-9DFDE571CCF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884893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295C4-0A95-483D-B606-3C6F43A725E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34E0E0E-99F3-480B-87CC-2B77BA782BE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F0AF0D4-5701-4B8D-A5FB-D7CDA9561576}"/>
              </a:ext>
            </a:extLst>
          </p:cNvPr>
          <p:cNvSpPr>
            <a:spLocks noGrp="1"/>
          </p:cNvSpPr>
          <p:nvPr>
            <p:ph type="dt" sz="half" idx="10"/>
          </p:nvPr>
        </p:nvSpPr>
        <p:spPr/>
        <p:txBody>
          <a:bodyPr/>
          <a:lstStyle/>
          <a:p>
            <a:fld id="{B4B854DE-B354-409A-A119-DECF38767995}" type="datetimeFigureOut">
              <a:rPr lang="en-GB" smtClean="0"/>
              <a:t>31/01/2023</a:t>
            </a:fld>
            <a:endParaRPr lang="en-GB"/>
          </a:p>
        </p:txBody>
      </p:sp>
      <p:sp>
        <p:nvSpPr>
          <p:cNvPr id="5" name="Footer Placeholder 4">
            <a:extLst>
              <a:ext uri="{FF2B5EF4-FFF2-40B4-BE49-F238E27FC236}">
                <a16:creationId xmlns:a16="http://schemas.microsoft.com/office/drawing/2014/main" id="{4CEB1FE5-C19C-4A5F-8B65-699DE1B825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AEDFA3-23AB-45B6-8D57-78BB57E69564}"/>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545026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2EE46-5BE0-4247-916F-B85776A68BF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680B42F-8D05-4ED2-81EB-6A1E434184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9B414AB-D7C9-4C32-9CAB-3F49C068466B}"/>
              </a:ext>
            </a:extLst>
          </p:cNvPr>
          <p:cNvSpPr>
            <a:spLocks noGrp="1"/>
          </p:cNvSpPr>
          <p:nvPr>
            <p:ph type="dt" sz="half" idx="10"/>
          </p:nvPr>
        </p:nvSpPr>
        <p:spPr/>
        <p:txBody>
          <a:bodyPr/>
          <a:lstStyle/>
          <a:p>
            <a:fld id="{B4B854DE-B354-409A-A119-DECF38767995}" type="datetimeFigureOut">
              <a:rPr lang="en-GB" smtClean="0"/>
              <a:t>31/01/2023</a:t>
            </a:fld>
            <a:endParaRPr lang="en-GB"/>
          </a:p>
        </p:txBody>
      </p:sp>
      <p:sp>
        <p:nvSpPr>
          <p:cNvPr id="5" name="Footer Placeholder 4">
            <a:extLst>
              <a:ext uri="{FF2B5EF4-FFF2-40B4-BE49-F238E27FC236}">
                <a16:creationId xmlns:a16="http://schemas.microsoft.com/office/drawing/2014/main" id="{A77418A1-D81F-46D5-ADA4-F5C6E2C9C5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D6E26D7-770A-442D-A8AB-9956B42350B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007649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F58BE-3A2F-4C6A-B268-545317A7793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CE4B331-F1D6-444B-8687-8F4319806BF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78D6D38-0141-402E-99C5-F23F3D31B3D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DD140CB-F9CE-4354-9F3B-D3843733B60D}"/>
              </a:ext>
            </a:extLst>
          </p:cNvPr>
          <p:cNvSpPr>
            <a:spLocks noGrp="1"/>
          </p:cNvSpPr>
          <p:nvPr>
            <p:ph type="dt" sz="half" idx="10"/>
          </p:nvPr>
        </p:nvSpPr>
        <p:spPr/>
        <p:txBody>
          <a:bodyPr/>
          <a:lstStyle/>
          <a:p>
            <a:fld id="{B4B854DE-B354-409A-A119-DECF38767995}" type="datetimeFigureOut">
              <a:rPr lang="en-GB" smtClean="0"/>
              <a:t>31/01/2023</a:t>
            </a:fld>
            <a:endParaRPr lang="en-GB"/>
          </a:p>
        </p:txBody>
      </p:sp>
      <p:sp>
        <p:nvSpPr>
          <p:cNvPr id="6" name="Footer Placeholder 5">
            <a:extLst>
              <a:ext uri="{FF2B5EF4-FFF2-40B4-BE49-F238E27FC236}">
                <a16:creationId xmlns:a16="http://schemas.microsoft.com/office/drawing/2014/main" id="{AD8AC31A-F40F-4D62-8311-9AFBCE87345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E6995B3-BF20-43F3-A8AC-6CF09CCB3D70}"/>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899558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4B724-ED02-4909-AB6C-43F77DD694A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B36B843-CC56-4B5A-BAC7-AED5FEACB0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3F514CB-5D36-4776-99A2-0C102AAC56F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6BA0227-36AB-4A60-A619-51567A3BA3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D89A5E8-1CAA-4CC2-8BBC-A676466AF2A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F747C66-5205-4ACB-83D4-1FF88387D407}"/>
              </a:ext>
            </a:extLst>
          </p:cNvPr>
          <p:cNvSpPr>
            <a:spLocks noGrp="1"/>
          </p:cNvSpPr>
          <p:nvPr>
            <p:ph type="dt" sz="half" idx="10"/>
          </p:nvPr>
        </p:nvSpPr>
        <p:spPr/>
        <p:txBody>
          <a:bodyPr/>
          <a:lstStyle/>
          <a:p>
            <a:fld id="{B4B854DE-B354-409A-A119-DECF38767995}" type="datetimeFigureOut">
              <a:rPr lang="en-GB" smtClean="0"/>
              <a:t>31/01/2023</a:t>
            </a:fld>
            <a:endParaRPr lang="en-GB"/>
          </a:p>
        </p:txBody>
      </p:sp>
      <p:sp>
        <p:nvSpPr>
          <p:cNvPr id="8" name="Footer Placeholder 7">
            <a:extLst>
              <a:ext uri="{FF2B5EF4-FFF2-40B4-BE49-F238E27FC236}">
                <a16:creationId xmlns:a16="http://schemas.microsoft.com/office/drawing/2014/main" id="{94C34E5E-7345-4149-8C32-3B93965DA7B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E7220E1-C05E-44BD-80D0-9A3E1C3F039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2126967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A8223-68EC-417A-9669-450C7A66E55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2E42D40-7F6F-4B1C-B10E-807FDB099D58}"/>
              </a:ext>
            </a:extLst>
          </p:cNvPr>
          <p:cNvSpPr>
            <a:spLocks noGrp="1"/>
          </p:cNvSpPr>
          <p:nvPr>
            <p:ph type="dt" sz="half" idx="10"/>
          </p:nvPr>
        </p:nvSpPr>
        <p:spPr/>
        <p:txBody>
          <a:bodyPr/>
          <a:lstStyle/>
          <a:p>
            <a:fld id="{B4B854DE-B354-409A-A119-DECF38767995}" type="datetimeFigureOut">
              <a:rPr lang="en-GB" smtClean="0"/>
              <a:t>31/01/2023</a:t>
            </a:fld>
            <a:endParaRPr lang="en-GB"/>
          </a:p>
        </p:txBody>
      </p:sp>
      <p:sp>
        <p:nvSpPr>
          <p:cNvPr id="4" name="Footer Placeholder 3">
            <a:extLst>
              <a:ext uri="{FF2B5EF4-FFF2-40B4-BE49-F238E27FC236}">
                <a16:creationId xmlns:a16="http://schemas.microsoft.com/office/drawing/2014/main" id="{7032358F-0CFA-4A53-9CFC-CBAF2978550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65B4AFD-7E37-44FB-B918-09C7CA14B87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2624089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F8FA6E-9AEE-4E01-9085-A59DF3F09250}"/>
              </a:ext>
            </a:extLst>
          </p:cNvPr>
          <p:cNvSpPr>
            <a:spLocks noGrp="1"/>
          </p:cNvSpPr>
          <p:nvPr>
            <p:ph type="dt" sz="half" idx="10"/>
          </p:nvPr>
        </p:nvSpPr>
        <p:spPr/>
        <p:txBody>
          <a:bodyPr/>
          <a:lstStyle/>
          <a:p>
            <a:fld id="{B4B854DE-B354-409A-A119-DECF38767995}" type="datetimeFigureOut">
              <a:rPr lang="en-GB" smtClean="0"/>
              <a:t>31/01/2023</a:t>
            </a:fld>
            <a:endParaRPr lang="en-GB"/>
          </a:p>
        </p:txBody>
      </p:sp>
      <p:sp>
        <p:nvSpPr>
          <p:cNvPr id="3" name="Footer Placeholder 2">
            <a:extLst>
              <a:ext uri="{FF2B5EF4-FFF2-40B4-BE49-F238E27FC236}">
                <a16:creationId xmlns:a16="http://schemas.microsoft.com/office/drawing/2014/main" id="{786B82B0-EBA8-4CCC-A15C-CEC1FCBAC3E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CD2F7EC-3A16-4DA1-A193-3E2D05608406}"/>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512842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922C6-EA7C-4283-A53D-6AEA99FA47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64D5B0E-0330-4777-A004-4467B06831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AE01F15-D6C2-4C22-8070-30D293D6D6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6EF9B4E-2CAB-4487-9314-741FEBD3C670}"/>
              </a:ext>
            </a:extLst>
          </p:cNvPr>
          <p:cNvSpPr>
            <a:spLocks noGrp="1"/>
          </p:cNvSpPr>
          <p:nvPr>
            <p:ph type="dt" sz="half" idx="10"/>
          </p:nvPr>
        </p:nvSpPr>
        <p:spPr/>
        <p:txBody>
          <a:bodyPr/>
          <a:lstStyle/>
          <a:p>
            <a:fld id="{B4B854DE-B354-409A-A119-DECF38767995}" type="datetimeFigureOut">
              <a:rPr lang="en-GB" smtClean="0"/>
              <a:t>31/01/2023</a:t>
            </a:fld>
            <a:endParaRPr lang="en-GB"/>
          </a:p>
        </p:txBody>
      </p:sp>
      <p:sp>
        <p:nvSpPr>
          <p:cNvPr id="6" name="Footer Placeholder 5">
            <a:extLst>
              <a:ext uri="{FF2B5EF4-FFF2-40B4-BE49-F238E27FC236}">
                <a16:creationId xmlns:a16="http://schemas.microsoft.com/office/drawing/2014/main" id="{958E3F02-B3CB-4C4B-96E6-9484B5A329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C0B5F54-DB59-4270-AC6C-213713923025}"/>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2251080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211B9-22B8-4CF5-8AB6-354E2EDD29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07121A0-741B-4001-9EF8-D6876EA183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8298943-B8CF-42F3-ACB5-398C641314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6A98E7F-BC90-4B8E-9DDC-F3654F935819}"/>
              </a:ext>
            </a:extLst>
          </p:cNvPr>
          <p:cNvSpPr>
            <a:spLocks noGrp="1"/>
          </p:cNvSpPr>
          <p:nvPr>
            <p:ph type="dt" sz="half" idx="10"/>
          </p:nvPr>
        </p:nvSpPr>
        <p:spPr/>
        <p:txBody>
          <a:bodyPr/>
          <a:lstStyle/>
          <a:p>
            <a:fld id="{B4B854DE-B354-409A-A119-DECF38767995}" type="datetimeFigureOut">
              <a:rPr lang="en-GB" smtClean="0"/>
              <a:t>31/01/2023</a:t>
            </a:fld>
            <a:endParaRPr lang="en-GB"/>
          </a:p>
        </p:txBody>
      </p:sp>
      <p:sp>
        <p:nvSpPr>
          <p:cNvPr id="6" name="Footer Placeholder 5">
            <a:extLst>
              <a:ext uri="{FF2B5EF4-FFF2-40B4-BE49-F238E27FC236}">
                <a16:creationId xmlns:a16="http://schemas.microsoft.com/office/drawing/2014/main" id="{799E1A2F-9C60-4223-8502-07D272FA4A7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81E07DB-1FD9-4E19-8D6E-1497D47D1BED}"/>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514528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E063AB-56D5-424B-966F-29F207E71C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5B4366F-AC35-454A-B4FB-E21E35F6F3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17EFD0-0D82-4BC2-9CBD-CEDF564236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B854DE-B354-409A-A119-DECF38767995}" type="datetimeFigureOut">
              <a:rPr lang="en-GB" smtClean="0"/>
              <a:t>31/01/2023</a:t>
            </a:fld>
            <a:endParaRPr lang="en-GB"/>
          </a:p>
        </p:txBody>
      </p:sp>
      <p:sp>
        <p:nvSpPr>
          <p:cNvPr id="5" name="Footer Placeholder 4">
            <a:extLst>
              <a:ext uri="{FF2B5EF4-FFF2-40B4-BE49-F238E27FC236}">
                <a16:creationId xmlns:a16="http://schemas.microsoft.com/office/drawing/2014/main" id="{04EBCCA9-85A0-4094-9E48-C4F1F8CDD0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FDA6680-61B5-40C7-8651-74DAC0DB19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E15BAA-40AE-485B-AB56-416E0F56A0D3}" type="slidenum">
              <a:rPr lang="en-GB" smtClean="0"/>
              <a:t>‹#›</a:t>
            </a:fld>
            <a:endParaRPr lang="en-GB"/>
          </a:p>
        </p:txBody>
      </p:sp>
    </p:spTree>
    <p:extLst>
      <p:ext uri="{BB962C8B-B14F-4D97-AF65-F5344CB8AC3E}">
        <p14:creationId xmlns:p14="http://schemas.microsoft.com/office/powerpoint/2010/main" val="16998574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 Id="rId6" Type="http://schemas.openxmlformats.org/officeDocument/2006/relationships/image" Target="../media/image7.jpeg"/><Relationship Id="rId5" Type="http://schemas.openxmlformats.org/officeDocument/2006/relationships/image" Target="../media/image6.pn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1.xml"/><Relationship Id="rId1" Type="http://schemas.openxmlformats.org/officeDocument/2006/relationships/video" Target="https://www.youtube.com/embed/JXv7nnZCdbs?feature=oembed" TargetMode="External"/><Relationship Id="rId4" Type="http://schemas.openxmlformats.org/officeDocument/2006/relationships/hyperlink" Target="https://youtu.be/JXv7nnZCdbs"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79455-E069-41BD-BD04-8433B8E56A16}"/>
              </a:ext>
            </a:extLst>
          </p:cNvPr>
          <p:cNvSpPr>
            <a:spLocks noGrp="1"/>
          </p:cNvSpPr>
          <p:nvPr>
            <p:ph type="ctrTitle"/>
          </p:nvPr>
        </p:nvSpPr>
        <p:spPr>
          <a:xfrm>
            <a:off x="844061" y="2842041"/>
            <a:ext cx="10503877" cy="2387600"/>
          </a:xfrm>
        </p:spPr>
        <p:txBody>
          <a:bodyPr>
            <a:normAutofit/>
          </a:bodyPr>
          <a:lstStyle/>
          <a:p>
            <a:r>
              <a:rPr lang="en-GB" sz="5400" dirty="0">
                <a:latin typeface="Gill Sans MT" panose="020B0502020104020203" pitchFamily="34" charset="0"/>
              </a:rPr>
              <a:t>Collective Worship - ‘Day 2’, Plan 2 </a:t>
            </a:r>
          </a:p>
        </p:txBody>
      </p:sp>
      <p:pic>
        <p:nvPicPr>
          <p:cNvPr id="4" name="Picture 3">
            <a:extLst>
              <a:ext uri="{FF2B5EF4-FFF2-40B4-BE49-F238E27FC236}">
                <a16:creationId xmlns:a16="http://schemas.microsoft.com/office/drawing/2014/main" id="{694BEB2F-42B5-4895-BB3C-CC85F9CAE950}"/>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6372" y="1122363"/>
            <a:ext cx="2839256" cy="2913478"/>
          </a:xfrm>
          <a:prstGeom prst="rect">
            <a:avLst/>
          </a:prstGeom>
          <a:noFill/>
          <a:ln>
            <a:noFill/>
          </a:ln>
        </p:spPr>
      </p:pic>
    </p:spTree>
    <p:extLst>
      <p:ext uri="{BB962C8B-B14F-4D97-AF65-F5344CB8AC3E}">
        <p14:creationId xmlns:p14="http://schemas.microsoft.com/office/powerpoint/2010/main" val="2397476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1F87A7A1-5290-445F-A9D2-3B4BFBA7F2C2}"/>
              </a:ext>
            </a:extLst>
          </p:cNvPr>
          <p:cNvSpPr/>
          <p:nvPr/>
        </p:nvSpPr>
        <p:spPr>
          <a:xfrm>
            <a:off x="1696278" y="1362360"/>
            <a:ext cx="6096000" cy="3539430"/>
          </a:xfrm>
          <a:prstGeom prst="rect">
            <a:avLst/>
          </a:prstGeom>
        </p:spPr>
        <p:txBody>
          <a:bodyPr>
            <a:spAutoFit/>
          </a:bodyPr>
          <a:lstStyle/>
          <a:p>
            <a:pPr>
              <a:spcAft>
                <a:spcPts val="0"/>
              </a:spcAft>
            </a:pPr>
            <a:r>
              <a:rPr lang="en-GB" sz="2800" dirty="0">
                <a:latin typeface="Gill Sans MT" panose="020B0502020104020203" pitchFamily="34" charset="0"/>
                <a:ea typeface="Calibri" panose="020F0502020204030204" pitchFamily="34" charset="0"/>
                <a:cs typeface="Times New Roman" panose="02020603050405020304" pitchFamily="18" charset="0"/>
              </a:rPr>
              <a:t>How many litres of water do you think the average British person uses per day? </a:t>
            </a:r>
          </a:p>
          <a:p>
            <a:pPr>
              <a:spcAft>
                <a:spcPts val="0"/>
              </a:spcAft>
            </a:pPr>
            <a:endParaRPr lang="en-GB" sz="2800" dirty="0">
              <a:latin typeface="Gill Sans MT" panose="020B0502020104020203" pitchFamily="34" charset="0"/>
              <a:ea typeface="Calibri" panose="020F0502020204030204" pitchFamily="34" charset="0"/>
              <a:cs typeface="Times New Roman" panose="02020603050405020304" pitchFamily="18" charset="0"/>
            </a:endParaRPr>
          </a:p>
          <a:p>
            <a:pPr marL="514350" indent="-514350">
              <a:spcAft>
                <a:spcPts val="0"/>
              </a:spcAft>
              <a:buAutoNum type="alphaUcParenR"/>
            </a:pPr>
            <a:r>
              <a:rPr lang="en-GB" sz="2800" dirty="0">
                <a:latin typeface="Gill Sans MT" panose="020B0502020104020203" pitchFamily="34" charset="0"/>
                <a:ea typeface="Calibri" panose="020F0502020204030204" pitchFamily="34" charset="0"/>
                <a:cs typeface="Times New Roman" panose="02020603050405020304" pitchFamily="18" charset="0"/>
              </a:rPr>
              <a:t>20 litres</a:t>
            </a:r>
          </a:p>
          <a:p>
            <a:pPr marL="514350" indent="-514350">
              <a:spcAft>
                <a:spcPts val="0"/>
              </a:spcAft>
              <a:buAutoNum type="alphaUcParenR"/>
            </a:pPr>
            <a:endParaRPr lang="en-GB" sz="2800" dirty="0">
              <a:latin typeface="Gill Sans MT" panose="020B0502020104020203" pitchFamily="34" charset="0"/>
              <a:ea typeface="Calibri" panose="020F0502020204030204" pitchFamily="34" charset="0"/>
              <a:cs typeface="Times New Roman" panose="02020603050405020304" pitchFamily="18" charset="0"/>
            </a:endParaRPr>
          </a:p>
          <a:p>
            <a:pPr marL="514350" indent="-514350">
              <a:spcAft>
                <a:spcPts val="0"/>
              </a:spcAft>
              <a:buAutoNum type="alphaUcParenR"/>
            </a:pPr>
            <a:r>
              <a:rPr lang="en-GB" sz="2800" dirty="0">
                <a:latin typeface="Gill Sans MT" panose="020B0502020104020203" pitchFamily="34" charset="0"/>
                <a:ea typeface="Calibri" panose="020F0502020204030204" pitchFamily="34" charset="0"/>
                <a:cs typeface="Times New Roman" panose="02020603050405020304" pitchFamily="18" charset="0"/>
              </a:rPr>
              <a:t>150 litres</a:t>
            </a:r>
          </a:p>
          <a:p>
            <a:pPr marL="514350" indent="-514350">
              <a:spcAft>
                <a:spcPts val="0"/>
              </a:spcAft>
              <a:buAutoNum type="alphaUcParenR"/>
            </a:pPr>
            <a:endParaRPr lang="en-GB" sz="2800" dirty="0">
              <a:latin typeface="Gill Sans MT" panose="020B0502020104020203" pitchFamily="34" charset="0"/>
              <a:ea typeface="Calibri" panose="020F0502020204030204" pitchFamily="34" charset="0"/>
              <a:cs typeface="Times New Roman" panose="02020603050405020304" pitchFamily="18" charset="0"/>
            </a:endParaRPr>
          </a:p>
          <a:p>
            <a:pPr marL="514350" indent="-514350">
              <a:spcAft>
                <a:spcPts val="0"/>
              </a:spcAft>
              <a:buAutoNum type="alphaUcParenR"/>
            </a:pPr>
            <a:r>
              <a:rPr lang="en-GB" sz="2800" dirty="0">
                <a:latin typeface="Gill Sans MT" panose="020B0502020104020203" pitchFamily="34" charset="0"/>
                <a:ea typeface="Calibri" panose="020F0502020204030204" pitchFamily="34" charset="0"/>
                <a:cs typeface="Times New Roman" panose="02020603050405020304" pitchFamily="18" charset="0"/>
              </a:rPr>
              <a:t>4,653 litres</a:t>
            </a:r>
            <a:endParaRPr lang="en-GB" dirty="0">
              <a:latin typeface="Calibri" panose="020F0502020204030204" pitchFamily="34" charset="0"/>
              <a:ea typeface="Calibri" panose="020F0502020204030204" pitchFamily="34" charset="0"/>
              <a:cs typeface="Times New Roman" panose="02020603050405020304" pitchFamily="18" charset="0"/>
            </a:endParaRPr>
          </a:p>
        </p:txBody>
      </p:sp>
      <p:pic>
        <p:nvPicPr>
          <p:cNvPr id="9" name="Picture 8">
            <a:extLst>
              <a:ext uri="{FF2B5EF4-FFF2-40B4-BE49-F238E27FC236}">
                <a16:creationId xmlns:a16="http://schemas.microsoft.com/office/drawing/2014/main" id="{4F600F3A-E232-4784-9DE3-3D933A6350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85257" y="2123767"/>
            <a:ext cx="2610465" cy="2610465"/>
          </a:xfrm>
          <a:prstGeom prst="rect">
            <a:avLst/>
          </a:prstGeom>
        </p:spPr>
      </p:pic>
    </p:spTree>
    <p:extLst>
      <p:ext uri="{BB962C8B-B14F-4D97-AF65-F5344CB8AC3E}">
        <p14:creationId xmlns:p14="http://schemas.microsoft.com/office/powerpoint/2010/main" val="3815663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1F87A7A1-5290-445F-A9D2-3B4BFBA7F2C2}"/>
              </a:ext>
            </a:extLst>
          </p:cNvPr>
          <p:cNvSpPr/>
          <p:nvPr/>
        </p:nvSpPr>
        <p:spPr>
          <a:xfrm>
            <a:off x="1696278" y="1362360"/>
            <a:ext cx="6096000" cy="3539430"/>
          </a:xfrm>
          <a:prstGeom prst="rect">
            <a:avLst/>
          </a:prstGeom>
        </p:spPr>
        <p:txBody>
          <a:bodyPr>
            <a:spAutoFit/>
          </a:bodyPr>
          <a:lstStyle/>
          <a:p>
            <a:pPr>
              <a:spcAft>
                <a:spcPts val="0"/>
              </a:spcAft>
            </a:pPr>
            <a:r>
              <a:rPr lang="en-GB" sz="2800" dirty="0">
                <a:latin typeface="Gill Sans MT" panose="020B0502020104020203" pitchFamily="34" charset="0"/>
                <a:ea typeface="Calibri" panose="020F0502020204030204" pitchFamily="34" charset="0"/>
                <a:cs typeface="Times New Roman" panose="02020603050405020304" pitchFamily="18" charset="0"/>
              </a:rPr>
              <a:t>How many litres of water do you think the average British person uses per day? </a:t>
            </a:r>
          </a:p>
          <a:p>
            <a:pPr>
              <a:spcAft>
                <a:spcPts val="0"/>
              </a:spcAft>
            </a:pPr>
            <a:endParaRPr lang="en-GB" sz="2800" dirty="0">
              <a:latin typeface="Gill Sans MT" panose="020B0502020104020203" pitchFamily="34" charset="0"/>
              <a:ea typeface="Calibri" panose="020F0502020204030204" pitchFamily="34" charset="0"/>
              <a:cs typeface="Times New Roman" panose="02020603050405020304" pitchFamily="18" charset="0"/>
            </a:endParaRPr>
          </a:p>
          <a:p>
            <a:pPr marL="514350" indent="-514350">
              <a:spcAft>
                <a:spcPts val="0"/>
              </a:spcAft>
              <a:buAutoNum type="alphaUcParenR"/>
            </a:pPr>
            <a:r>
              <a:rPr lang="en-GB" sz="2800" dirty="0">
                <a:latin typeface="Gill Sans MT" panose="020B0502020104020203" pitchFamily="34" charset="0"/>
                <a:ea typeface="Calibri" panose="020F0502020204030204" pitchFamily="34" charset="0"/>
                <a:cs typeface="Times New Roman" panose="02020603050405020304" pitchFamily="18" charset="0"/>
              </a:rPr>
              <a:t>20 litres</a:t>
            </a:r>
          </a:p>
          <a:p>
            <a:pPr marL="514350" indent="-514350">
              <a:spcAft>
                <a:spcPts val="0"/>
              </a:spcAft>
              <a:buAutoNum type="alphaUcParenR"/>
            </a:pPr>
            <a:endParaRPr lang="en-GB" sz="2800" dirty="0">
              <a:latin typeface="Gill Sans MT" panose="020B0502020104020203" pitchFamily="34" charset="0"/>
              <a:ea typeface="Calibri" panose="020F0502020204030204" pitchFamily="34" charset="0"/>
              <a:cs typeface="Times New Roman" panose="02020603050405020304" pitchFamily="18" charset="0"/>
            </a:endParaRPr>
          </a:p>
          <a:p>
            <a:pPr marL="514350" indent="-514350">
              <a:spcAft>
                <a:spcPts val="0"/>
              </a:spcAft>
              <a:buAutoNum type="alphaUcParenR"/>
            </a:pPr>
            <a:r>
              <a:rPr lang="en-GB" sz="2800" dirty="0">
                <a:latin typeface="Gill Sans MT" panose="020B0502020104020203" pitchFamily="34" charset="0"/>
                <a:ea typeface="Calibri" panose="020F0502020204030204" pitchFamily="34" charset="0"/>
                <a:cs typeface="Times New Roman" panose="02020603050405020304" pitchFamily="18" charset="0"/>
              </a:rPr>
              <a:t>150 litres </a:t>
            </a:r>
            <a:r>
              <a:rPr lang="en-GB" sz="2800" dirty="0">
                <a:solidFill>
                  <a:schemeClr val="accent6"/>
                </a:solidFill>
                <a:latin typeface="Gill Sans MT" panose="020B0502020104020203" pitchFamily="34" charset="0"/>
                <a:ea typeface="Calibri" panose="020F0502020204030204" pitchFamily="34" charset="0"/>
                <a:cs typeface="Times New Roman" panose="02020603050405020304" pitchFamily="18" charset="0"/>
              </a:rPr>
              <a:t>(‘direct water’)</a:t>
            </a:r>
          </a:p>
          <a:p>
            <a:pPr marL="514350" indent="-514350">
              <a:spcAft>
                <a:spcPts val="0"/>
              </a:spcAft>
              <a:buAutoNum type="alphaUcParenR"/>
            </a:pPr>
            <a:endParaRPr lang="en-GB" sz="2800" dirty="0">
              <a:latin typeface="Gill Sans MT" panose="020B0502020104020203" pitchFamily="34" charset="0"/>
              <a:ea typeface="Calibri" panose="020F0502020204030204" pitchFamily="34" charset="0"/>
              <a:cs typeface="Times New Roman" panose="02020603050405020304" pitchFamily="18" charset="0"/>
            </a:endParaRPr>
          </a:p>
          <a:p>
            <a:pPr marL="514350" indent="-514350">
              <a:spcAft>
                <a:spcPts val="0"/>
              </a:spcAft>
              <a:buAutoNum type="alphaUcParenR"/>
            </a:pPr>
            <a:r>
              <a:rPr lang="en-GB" sz="2800" dirty="0">
                <a:latin typeface="Gill Sans MT" panose="020B0502020104020203" pitchFamily="34" charset="0"/>
                <a:ea typeface="Calibri" panose="020F0502020204030204" pitchFamily="34" charset="0"/>
                <a:cs typeface="Times New Roman" panose="02020603050405020304" pitchFamily="18" charset="0"/>
              </a:rPr>
              <a:t>4,653 litres </a:t>
            </a:r>
            <a:r>
              <a:rPr lang="en-GB" sz="2800" dirty="0">
                <a:solidFill>
                  <a:schemeClr val="accent6"/>
                </a:solidFill>
                <a:latin typeface="Gill Sans MT" panose="020B0502020104020203" pitchFamily="34" charset="0"/>
                <a:ea typeface="Calibri" panose="020F0502020204030204" pitchFamily="34" charset="0"/>
                <a:cs typeface="Times New Roman" panose="02020603050405020304" pitchFamily="18" charset="0"/>
              </a:rPr>
              <a:t>(‘virtual water’)</a:t>
            </a:r>
            <a:endParaRPr lang="en-GB" dirty="0">
              <a:solidFill>
                <a:schemeClr val="accent6"/>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9" name="Picture 8">
            <a:extLst>
              <a:ext uri="{FF2B5EF4-FFF2-40B4-BE49-F238E27FC236}">
                <a16:creationId xmlns:a16="http://schemas.microsoft.com/office/drawing/2014/main" id="{4F600F3A-E232-4784-9DE3-3D933A6350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85257" y="2123767"/>
            <a:ext cx="2610465" cy="2610465"/>
          </a:xfrm>
          <a:prstGeom prst="rect">
            <a:avLst/>
          </a:prstGeom>
        </p:spPr>
      </p:pic>
    </p:spTree>
    <p:extLst>
      <p:ext uri="{BB962C8B-B14F-4D97-AF65-F5344CB8AC3E}">
        <p14:creationId xmlns:p14="http://schemas.microsoft.com/office/powerpoint/2010/main" val="4071097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2" name="Rectangle 1">
            <a:extLst>
              <a:ext uri="{FF2B5EF4-FFF2-40B4-BE49-F238E27FC236}">
                <a16:creationId xmlns:a16="http://schemas.microsoft.com/office/drawing/2014/main" id="{5544E02C-793F-440A-8FC2-128BA0AB3FF5}"/>
              </a:ext>
            </a:extLst>
          </p:cNvPr>
          <p:cNvSpPr/>
          <p:nvPr/>
        </p:nvSpPr>
        <p:spPr>
          <a:xfrm>
            <a:off x="1696277" y="1035109"/>
            <a:ext cx="9940199" cy="5409751"/>
          </a:xfrm>
          <a:prstGeom prst="rect">
            <a:avLst/>
          </a:prstGeom>
        </p:spPr>
        <p:txBody>
          <a:bodyPr wrap="square">
            <a:spAutoFit/>
          </a:bodyPr>
          <a:lstStyle/>
          <a:p>
            <a:pPr>
              <a:lnSpc>
                <a:spcPct val="107000"/>
              </a:lnSpc>
              <a:spcAft>
                <a:spcPts val="800"/>
              </a:spcAft>
            </a:pPr>
            <a:r>
              <a:rPr lang="en-GB" sz="2800" dirty="0">
                <a:latin typeface="Gill Sans MT" panose="020B0502020104020203" pitchFamily="34" charset="0"/>
                <a:ea typeface="Calibri" panose="020F0502020204030204" pitchFamily="34" charset="0"/>
                <a:cs typeface="Times New Roman" panose="02020603050405020304" pitchFamily="18" charset="0"/>
              </a:rPr>
              <a:t>How many litres do you think it takes to make the following?</a:t>
            </a:r>
            <a:endParaRPr lang="en-GB" sz="2800" dirty="0">
              <a:latin typeface="Calibri" panose="020F0502020204030204" pitchFamily="34" charset="0"/>
              <a:ea typeface="Calibri" panose="020F0502020204030204" pitchFamily="34" charset="0"/>
              <a:cs typeface="Times New Roman" panose="02020603050405020304" pitchFamily="18" charset="0"/>
            </a:endParaRPr>
          </a:p>
          <a:p>
            <a:pPr indent="457200">
              <a:lnSpc>
                <a:spcPct val="107000"/>
              </a:lnSpc>
              <a:spcAft>
                <a:spcPts val="800"/>
              </a:spcAft>
            </a:pPr>
            <a:endParaRPr lang="en-GB" sz="2800" dirty="0">
              <a:latin typeface="Gill Sans MT" panose="020B0502020104020203" pitchFamily="34" charset="0"/>
              <a:ea typeface="Calibri" panose="020F0502020204030204" pitchFamily="34" charset="0"/>
              <a:cs typeface="Times New Roman" panose="02020603050405020304" pitchFamily="18" charset="0"/>
            </a:endParaRPr>
          </a:p>
          <a:p>
            <a:pPr indent="457200">
              <a:lnSpc>
                <a:spcPct val="107000"/>
              </a:lnSpc>
              <a:spcAft>
                <a:spcPts val="800"/>
              </a:spcAft>
            </a:pPr>
            <a:r>
              <a:rPr lang="en-GB" sz="2800" dirty="0">
                <a:latin typeface="Gill Sans MT" panose="020B0502020104020203" pitchFamily="34" charset="0"/>
                <a:ea typeface="Calibri" panose="020F0502020204030204" pitchFamily="34" charset="0"/>
                <a:cs typeface="Times New Roman" panose="02020603050405020304" pitchFamily="18" charset="0"/>
              </a:rPr>
              <a:t>		A single almond </a:t>
            </a:r>
          </a:p>
          <a:p>
            <a:pPr indent="457200">
              <a:lnSpc>
                <a:spcPct val="107000"/>
              </a:lnSpc>
              <a:spcAft>
                <a:spcPts val="800"/>
              </a:spcAft>
            </a:pPr>
            <a:endParaRPr lang="en-GB" sz="1600" dirty="0">
              <a:latin typeface="Gill Sans MT" panose="020B0502020104020203" pitchFamily="34" charset="0"/>
              <a:ea typeface="Calibri" panose="020F0502020204030204" pitchFamily="34" charset="0"/>
              <a:cs typeface="Times New Roman" panose="02020603050405020304" pitchFamily="18" charset="0"/>
            </a:endParaRPr>
          </a:p>
          <a:p>
            <a:pPr indent="457200">
              <a:lnSpc>
                <a:spcPct val="107000"/>
              </a:lnSpc>
              <a:spcAft>
                <a:spcPts val="800"/>
              </a:spcAft>
            </a:pPr>
            <a:r>
              <a:rPr lang="en-GB" sz="2800" dirty="0">
                <a:latin typeface="Gill Sans MT" panose="020B0502020104020203" pitchFamily="34" charset="0"/>
                <a:ea typeface="Calibri" panose="020F0502020204030204" pitchFamily="34" charset="0"/>
                <a:cs typeface="Times New Roman" panose="02020603050405020304" pitchFamily="18" charset="0"/>
              </a:rPr>
              <a:t>		An avocado </a:t>
            </a:r>
          </a:p>
          <a:p>
            <a:pPr indent="457200">
              <a:lnSpc>
                <a:spcPct val="107000"/>
              </a:lnSpc>
              <a:spcAft>
                <a:spcPts val="800"/>
              </a:spcAft>
            </a:pPr>
            <a:endParaRPr lang="en-GB" sz="1600" dirty="0">
              <a:latin typeface="Gill Sans MT" panose="020B0502020104020203" pitchFamily="34" charset="0"/>
              <a:ea typeface="Calibri" panose="020F0502020204030204" pitchFamily="34" charset="0"/>
              <a:cs typeface="Times New Roman" panose="02020603050405020304" pitchFamily="18" charset="0"/>
            </a:endParaRPr>
          </a:p>
          <a:p>
            <a:pPr indent="457200">
              <a:lnSpc>
                <a:spcPct val="107000"/>
              </a:lnSpc>
              <a:spcAft>
                <a:spcPts val="800"/>
              </a:spcAft>
            </a:pPr>
            <a:r>
              <a:rPr lang="en-GB" sz="2800" dirty="0">
                <a:latin typeface="Gill Sans MT" panose="020B0502020104020203" pitchFamily="34" charset="0"/>
                <a:ea typeface="Calibri" panose="020F0502020204030204" pitchFamily="34" charset="0"/>
                <a:cs typeface="Times New Roman" panose="02020603050405020304" pitchFamily="18" charset="0"/>
              </a:rPr>
              <a:t>		A large chocolate bar </a:t>
            </a:r>
          </a:p>
          <a:p>
            <a:pPr indent="457200">
              <a:lnSpc>
                <a:spcPct val="107000"/>
              </a:lnSpc>
              <a:spcAft>
                <a:spcPts val="800"/>
              </a:spcAft>
            </a:pPr>
            <a:endParaRPr lang="en-GB" sz="1600" dirty="0">
              <a:latin typeface="Gill Sans MT" panose="020B0502020104020203" pitchFamily="34" charset="0"/>
              <a:ea typeface="Calibri" panose="020F0502020204030204" pitchFamily="34" charset="0"/>
              <a:cs typeface="Times New Roman" panose="02020603050405020304" pitchFamily="18" charset="0"/>
            </a:endParaRPr>
          </a:p>
          <a:p>
            <a:pPr indent="457200">
              <a:lnSpc>
                <a:spcPct val="107000"/>
              </a:lnSpc>
              <a:spcAft>
                <a:spcPts val="800"/>
              </a:spcAft>
            </a:pPr>
            <a:r>
              <a:rPr lang="en-GB" sz="2800" dirty="0">
                <a:latin typeface="Gill Sans MT" panose="020B0502020104020203" pitchFamily="34" charset="0"/>
                <a:ea typeface="Calibri" panose="020F0502020204030204" pitchFamily="34" charset="0"/>
                <a:cs typeface="Times New Roman" panose="02020603050405020304" pitchFamily="18" charset="0"/>
              </a:rPr>
              <a:t>		A cotton shirt </a:t>
            </a:r>
          </a:p>
          <a:p>
            <a:pPr indent="457200">
              <a:lnSpc>
                <a:spcPct val="107000"/>
              </a:lnSpc>
              <a:spcAft>
                <a:spcPts val="800"/>
              </a:spcAft>
            </a:pPr>
            <a:endParaRPr lang="en-GB" sz="1600" dirty="0">
              <a:latin typeface="Gill Sans MT" panose="020B0502020104020203" pitchFamily="34" charset="0"/>
              <a:ea typeface="Calibri" panose="020F0502020204030204" pitchFamily="34" charset="0"/>
              <a:cs typeface="Times New Roman" panose="02020603050405020304" pitchFamily="18" charset="0"/>
            </a:endParaRPr>
          </a:p>
          <a:p>
            <a:pPr indent="457200">
              <a:lnSpc>
                <a:spcPct val="107000"/>
              </a:lnSpc>
              <a:spcAft>
                <a:spcPts val="800"/>
              </a:spcAft>
            </a:pPr>
            <a:r>
              <a:rPr lang="en-GB" sz="2800" dirty="0">
                <a:latin typeface="Gill Sans MT" panose="020B0502020104020203" pitchFamily="34" charset="0"/>
                <a:ea typeface="Calibri" panose="020F0502020204030204" pitchFamily="34" charset="0"/>
                <a:cs typeface="Times New Roman" panose="02020603050405020304" pitchFamily="18" charset="0"/>
              </a:rPr>
              <a:t>		A pair of jeans</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1E2E0D90-C9D4-49C0-8806-1C8D9F654458}"/>
              </a:ext>
            </a:extLst>
          </p:cNvPr>
          <p:cNvSpPr txBox="1"/>
          <p:nvPr/>
        </p:nvSpPr>
        <p:spPr>
          <a:xfrm>
            <a:off x="6666376" y="2088599"/>
            <a:ext cx="2940057" cy="4249625"/>
          </a:xfrm>
          <a:prstGeom prst="rect">
            <a:avLst/>
          </a:prstGeom>
          <a:noFill/>
        </p:spPr>
        <p:txBody>
          <a:bodyPr wrap="square" rtlCol="0">
            <a:spAutoFit/>
          </a:bodyPr>
          <a:lstStyle/>
          <a:p>
            <a:pPr indent="457200">
              <a:lnSpc>
                <a:spcPct val="107000"/>
              </a:lnSpc>
              <a:spcAft>
                <a:spcPts val="800"/>
              </a:spcAft>
            </a:pPr>
            <a:r>
              <a:rPr lang="en-GB" sz="2800" dirty="0">
                <a:latin typeface="Gill Sans MT" panose="020B0502020104020203" pitchFamily="34" charset="0"/>
                <a:ea typeface="Calibri" panose="020F0502020204030204" pitchFamily="34" charset="0"/>
                <a:cs typeface="Times New Roman" panose="02020603050405020304" pitchFamily="18" charset="0"/>
              </a:rPr>
              <a:t>(12 litres)</a:t>
            </a:r>
          </a:p>
          <a:p>
            <a:pPr indent="457200">
              <a:lnSpc>
                <a:spcPct val="107000"/>
              </a:lnSpc>
              <a:spcAft>
                <a:spcPts val="800"/>
              </a:spcAft>
            </a:pPr>
            <a:endParaRPr lang="en-GB" sz="1600" dirty="0">
              <a:latin typeface="Gill Sans MT" panose="020B0502020104020203" pitchFamily="34" charset="0"/>
              <a:ea typeface="Calibri" panose="020F0502020204030204" pitchFamily="34" charset="0"/>
              <a:cs typeface="Times New Roman" panose="02020603050405020304" pitchFamily="18" charset="0"/>
            </a:endParaRPr>
          </a:p>
          <a:p>
            <a:pPr indent="457200">
              <a:lnSpc>
                <a:spcPct val="107000"/>
              </a:lnSpc>
              <a:spcAft>
                <a:spcPts val="800"/>
              </a:spcAft>
            </a:pPr>
            <a:r>
              <a:rPr lang="en-GB" sz="2800" dirty="0">
                <a:latin typeface="Gill Sans MT" panose="020B0502020104020203" pitchFamily="34" charset="0"/>
                <a:ea typeface="Calibri" panose="020F0502020204030204" pitchFamily="34" charset="0"/>
                <a:cs typeface="Times New Roman" panose="02020603050405020304" pitchFamily="18" charset="0"/>
              </a:rPr>
              <a:t>(272 litres)</a:t>
            </a:r>
          </a:p>
          <a:p>
            <a:pPr indent="457200">
              <a:lnSpc>
                <a:spcPct val="107000"/>
              </a:lnSpc>
              <a:spcAft>
                <a:spcPts val="800"/>
              </a:spcAft>
            </a:pPr>
            <a:endParaRPr lang="en-GB" sz="1600" dirty="0">
              <a:latin typeface="Gill Sans MT" panose="020B0502020104020203" pitchFamily="34" charset="0"/>
              <a:ea typeface="Calibri" panose="020F0502020204030204" pitchFamily="34" charset="0"/>
              <a:cs typeface="Times New Roman" panose="02020603050405020304" pitchFamily="18" charset="0"/>
            </a:endParaRPr>
          </a:p>
          <a:p>
            <a:pPr indent="457200">
              <a:lnSpc>
                <a:spcPct val="107000"/>
              </a:lnSpc>
              <a:spcAft>
                <a:spcPts val="800"/>
              </a:spcAft>
            </a:pPr>
            <a:r>
              <a:rPr lang="en-GB" sz="2800" dirty="0">
                <a:latin typeface="Gill Sans MT" panose="020B0502020104020203" pitchFamily="34" charset="0"/>
                <a:ea typeface="Calibri" panose="020F0502020204030204" pitchFamily="34" charset="0"/>
                <a:cs typeface="Times New Roman" panose="02020603050405020304" pitchFamily="18" charset="0"/>
              </a:rPr>
              <a:t>(1700 litres)</a:t>
            </a:r>
          </a:p>
          <a:p>
            <a:pPr indent="457200">
              <a:lnSpc>
                <a:spcPct val="107000"/>
              </a:lnSpc>
              <a:spcAft>
                <a:spcPts val="800"/>
              </a:spcAft>
            </a:pPr>
            <a:endParaRPr lang="en-GB" sz="1600" dirty="0">
              <a:latin typeface="Gill Sans MT" panose="020B0502020104020203" pitchFamily="34" charset="0"/>
              <a:ea typeface="Calibri" panose="020F0502020204030204" pitchFamily="34" charset="0"/>
              <a:cs typeface="Times New Roman" panose="02020603050405020304" pitchFamily="18" charset="0"/>
            </a:endParaRPr>
          </a:p>
          <a:p>
            <a:pPr indent="457200">
              <a:lnSpc>
                <a:spcPct val="107000"/>
              </a:lnSpc>
              <a:spcAft>
                <a:spcPts val="800"/>
              </a:spcAft>
            </a:pPr>
            <a:r>
              <a:rPr lang="en-GB" sz="2800" dirty="0">
                <a:latin typeface="Gill Sans MT" panose="020B0502020104020203" pitchFamily="34" charset="0"/>
                <a:ea typeface="Calibri" panose="020F0502020204030204" pitchFamily="34" charset="0"/>
                <a:cs typeface="Times New Roman" panose="02020603050405020304" pitchFamily="18" charset="0"/>
              </a:rPr>
              <a:t>(3000 litres)</a:t>
            </a:r>
          </a:p>
          <a:p>
            <a:pPr indent="457200">
              <a:lnSpc>
                <a:spcPct val="107000"/>
              </a:lnSpc>
              <a:spcAft>
                <a:spcPts val="800"/>
              </a:spcAft>
            </a:pPr>
            <a:endParaRPr lang="en-GB" sz="1600" dirty="0">
              <a:latin typeface="Gill Sans MT" panose="020B0502020104020203" pitchFamily="34" charset="0"/>
              <a:ea typeface="Calibri" panose="020F0502020204030204" pitchFamily="34" charset="0"/>
              <a:cs typeface="Times New Roman" panose="02020603050405020304" pitchFamily="18" charset="0"/>
            </a:endParaRPr>
          </a:p>
          <a:p>
            <a:pPr indent="457200">
              <a:lnSpc>
                <a:spcPct val="107000"/>
              </a:lnSpc>
              <a:spcAft>
                <a:spcPts val="800"/>
              </a:spcAft>
            </a:pPr>
            <a:r>
              <a:rPr lang="en-GB" sz="2800" dirty="0">
                <a:latin typeface="Gill Sans MT" panose="020B0502020104020203" pitchFamily="34" charset="0"/>
                <a:ea typeface="Calibri" panose="020F0502020204030204" pitchFamily="34" charset="0"/>
                <a:cs typeface="Times New Roman" panose="02020603050405020304" pitchFamily="18" charset="0"/>
              </a:rPr>
              <a:t>(9500 litres)</a:t>
            </a:r>
            <a:endParaRPr lang="en-GB" sz="28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id="{6ACCC7BB-0215-4F6C-AE6C-9FF9AD2AFD8D}"/>
              </a:ext>
            </a:extLst>
          </p:cNvPr>
          <p:cNvPicPr>
            <a:picLocks noChangeAspect="1"/>
          </p:cNvPicPr>
          <p:nvPr/>
        </p:nvPicPr>
        <p:blipFill rotWithShape="1">
          <a:blip r:embed="rId2">
            <a:extLst>
              <a:ext uri="{28A0092B-C50C-407E-A947-70E740481C1C}">
                <a14:useLocalDpi xmlns:a14="http://schemas.microsoft.com/office/drawing/2010/main" val="0"/>
              </a:ext>
            </a:extLst>
          </a:blip>
          <a:srcRect l="18735" t="27288" r="18861" b="21201"/>
          <a:stretch/>
        </p:blipFill>
        <p:spPr>
          <a:xfrm>
            <a:off x="1592985" y="1926367"/>
            <a:ext cx="1725561" cy="949569"/>
          </a:xfrm>
          <a:prstGeom prst="rect">
            <a:avLst/>
          </a:prstGeom>
        </p:spPr>
      </p:pic>
      <p:pic>
        <p:nvPicPr>
          <p:cNvPr id="9" name="Picture 8">
            <a:extLst>
              <a:ext uri="{FF2B5EF4-FFF2-40B4-BE49-F238E27FC236}">
                <a16:creationId xmlns:a16="http://schemas.microsoft.com/office/drawing/2014/main" id="{31D9E254-98C2-40A2-849B-0F7B9B49B54B}"/>
              </a:ext>
            </a:extLst>
          </p:cNvPr>
          <p:cNvPicPr>
            <a:picLocks noChangeAspect="1"/>
          </p:cNvPicPr>
          <p:nvPr/>
        </p:nvPicPr>
        <p:blipFill rotWithShape="1">
          <a:blip r:embed="rId3"/>
          <a:srcRect l="13617" t="14262" r="43717" b="27126"/>
          <a:stretch/>
        </p:blipFill>
        <p:spPr>
          <a:xfrm>
            <a:off x="1979574" y="2997638"/>
            <a:ext cx="961164" cy="742346"/>
          </a:xfrm>
          <a:prstGeom prst="rect">
            <a:avLst/>
          </a:prstGeom>
        </p:spPr>
      </p:pic>
      <p:pic>
        <p:nvPicPr>
          <p:cNvPr id="1030" name="Picture 6" descr="sweet, bar, food, chocolate, milk, dessert, caramel, delicious, sugar, candy, diet, dairy, confectionery, praline, unhealthy, chocolate bar, cadbury">
            <a:extLst>
              <a:ext uri="{FF2B5EF4-FFF2-40B4-BE49-F238E27FC236}">
                <a16:creationId xmlns:a16="http://schemas.microsoft.com/office/drawing/2014/main" id="{4B4C7B41-BD78-4873-BF75-75061B84718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49772" y="3916315"/>
            <a:ext cx="1211985" cy="670632"/>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a:extLst>
              <a:ext uri="{FF2B5EF4-FFF2-40B4-BE49-F238E27FC236}">
                <a16:creationId xmlns:a16="http://schemas.microsoft.com/office/drawing/2014/main" id="{09109853-D2E2-40D5-8F00-6352ECB1C2E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79574" y="4763278"/>
            <a:ext cx="913407" cy="913407"/>
          </a:xfrm>
          <a:prstGeom prst="rect">
            <a:avLst/>
          </a:prstGeom>
        </p:spPr>
      </p:pic>
      <p:pic>
        <p:nvPicPr>
          <p:cNvPr id="1032" name="Picture 8" descr="File:Denimjeans2.JPG">
            <a:extLst>
              <a:ext uri="{FF2B5EF4-FFF2-40B4-BE49-F238E27FC236}">
                <a16:creationId xmlns:a16="http://schemas.microsoft.com/office/drawing/2014/main" id="{92AC1B1C-5566-452A-AD85-68CDDCC1E10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1362" y="5729480"/>
            <a:ext cx="508804" cy="8237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0839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2" name="Rectangle 1">
            <a:extLst>
              <a:ext uri="{FF2B5EF4-FFF2-40B4-BE49-F238E27FC236}">
                <a16:creationId xmlns:a16="http://schemas.microsoft.com/office/drawing/2014/main" id="{70B5CFC7-8278-48CF-B5C4-BC9C6E42FBE5}"/>
              </a:ext>
            </a:extLst>
          </p:cNvPr>
          <p:cNvSpPr/>
          <p:nvPr/>
        </p:nvSpPr>
        <p:spPr>
          <a:xfrm>
            <a:off x="1696278" y="879388"/>
            <a:ext cx="7713194" cy="5851282"/>
          </a:xfrm>
          <a:prstGeom prst="rect">
            <a:avLst/>
          </a:prstGeom>
        </p:spPr>
        <p:txBody>
          <a:bodyPr wrap="square">
            <a:spAutoFit/>
          </a:bodyPr>
          <a:lstStyle/>
          <a:p>
            <a:pPr>
              <a:lnSpc>
                <a:spcPct val="107000"/>
              </a:lnSpc>
              <a:spcAft>
                <a:spcPts val="800"/>
              </a:spcAft>
            </a:pPr>
            <a:r>
              <a:rPr lang="en-GB" sz="2400" dirty="0">
                <a:latin typeface="Gill Sans MT" panose="020B0502020104020203" pitchFamily="34" charset="0"/>
                <a:ea typeface="Calibri" panose="020F0502020204030204" pitchFamily="34" charset="0"/>
                <a:cs typeface="Times New Roman" panose="02020603050405020304" pitchFamily="18" charset="0"/>
              </a:rPr>
              <a:t>Our water is not unlimited. Around 99% of the world’s water is locked in ice-caps, glaciers or is too salty to drink. There is only 1% of the Earth’s water that is usable for all of humanity’s needs – agricultural, manufacturing, residential and living needs. We need to think about how we can be wise users – not abusers – of water.</a:t>
            </a:r>
          </a:p>
          <a:p>
            <a:pPr>
              <a:lnSpc>
                <a:spcPct val="107000"/>
              </a:lnSpc>
              <a:spcAft>
                <a:spcPts val="800"/>
              </a:spcAft>
            </a:pPr>
            <a:endParaRPr lang="en-GB"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latin typeface="Gill Sans MT" panose="020B0502020104020203" pitchFamily="34" charset="0"/>
                <a:ea typeface="Calibri" panose="020F0502020204030204" pitchFamily="34" charset="0"/>
                <a:cs typeface="Times New Roman" panose="02020603050405020304" pitchFamily="18" charset="0"/>
              </a:rPr>
              <a:t>The water that we use needs to be cleaned so that it can be used once again. Cleaning water uses energy.  As we use so much water, the greatest energy user in our region (East of England) is Anglian Water. </a:t>
            </a:r>
          </a:p>
          <a:p>
            <a:pPr>
              <a:lnSpc>
                <a:spcPct val="107000"/>
              </a:lnSpc>
              <a:spcAft>
                <a:spcPts val="800"/>
              </a:spcAft>
            </a:pPr>
            <a:endParaRPr lang="en-GB" sz="1400"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latin typeface="Gill Sans MT" panose="020B0502020104020203" pitchFamily="34" charset="0"/>
                <a:ea typeface="Calibri" panose="020F0502020204030204" pitchFamily="34" charset="0"/>
                <a:cs typeface="Times New Roman" panose="02020603050405020304" pitchFamily="18" charset="0"/>
              </a:rPr>
              <a:t>Let’s listen to Ellie and Marcia as they explain what happens at one of their wastewater treatment plants.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a:extLst>
              <a:ext uri="{FF2B5EF4-FFF2-40B4-BE49-F238E27FC236}">
                <a16:creationId xmlns:a16="http://schemas.microsoft.com/office/drawing/2014/main" id="{7B5DEAC1-CF4E-4394-855F-1151CA5D0DB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71606" y="3846741"/>
            <a:ext cx="2448232" cy="2448232"/>
          </a:xfrm>
          <a:prstGeom prst="rect">
            <a:avLst/>
          </a:prstGeom>
        </p:spPr>
      </p:pic>
    </p:spTree>
    <p:extLst>
      <p:ext uri="{BB962C8B-B14F-4D97-AF65-F5344CB8AC3E}">
        <p14:creationId xmlns:p14="http://schemas.microsoft.com/office/powerpoint/2010/main" val="788233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4" name="Online Media 3" title="Heart for the Earth - Day 2 - Water">
            <a:hlinkClick r:id="" action="ppaction://media"/>
            <a:extLst>
              <a:ext uri="{FF2B5EF4-FFF2-40B4-BE49-F238E27FC236}">
                <a16:creationId xmlns:a16="http://schemas.microsoft.com/office/drawing/2014/main" id="{5DE35662-93CF-EED8-B99E-80983ECFC86B}"/>
              </a:ext>
            </a:extLst>
          </p:cNvPr>
          <p:cNvPicPr>
            <a:picLocks noRot="1" noChangeAspect="1"/>
          </p:cNvPicPr>
          <p:nvPr>
            <a:videoFile r:link="rId1"/>
          </p:nvPr>
        </p:nvPicPr>
        <p:blipFill>
          <a:blip r:embed="rId3"/>
          <a:stretch>
            <a:fillRect/>
          </a:stretch>
        </p:blipFill>
        <p:spPr>
          <a:xfrm>
            <a:off x="1294453" y="716126"/>
            <a:ext cx="9603093" cy="5425748"/>
          </a:xfrm>
          <a:prstGeom prst="rect">
            <a:avLst/>
          </a:prstGeom>
        </p:spPr>
      </p:pic>
      <p:sp>
        <p:nvSpPr>
          <p:cNvPr id="5" name="TextBox 4">
            <a:extLst>
              <a:ext uri="{FF2B5EF4-FFF2-40B4-BE49-F238E27FC236}">
                <a16:creationId xmlns:a16="http://schemas.microsoft.com/office/drawing/2014/main" id="{0389AFE8-BEC4-E8F9-444C-1E8093041FB1}"/>
              </a:ext>
            </a:extLst>
          </p:cNvPr>
          <p:cNvSpPr txBox="1"/>
          <p:nvPr/>
        </p:nvSpPr>
        <p:spPr>
          <a:xfrm>
            <a:off x="4408713" y="283029"/>
            <a:ext cx="3374571" cy="646331"/>
          </a:xfrm>
          <a:prstGeom prst="rect">
            <a:avLst/>
          </a:prstGeom>
          <a:noFill/>
        </p:spPr>
        <p:txBody>
          <a:bodyPr wrap="square" rtlCol="0">
            <a:spAutoFit/>
          </a:bodyPr>
          <a:lstStyle/>
          <a:p>
            <a:r>
              <a:rPr lang="en-GB" dirty="0">
                <a:hlinkClick r:id="rId4"/>
              </a:rPr>
              <a:t>https://youtu.be/JXv7nnZCdbs</a:t>
            </a:r>
            <a:endParaRPr lang="en-GB" dirty="0"/>
          </a:p>
          <a:p>
            <a:endParaRPr lang="en-GB" dirty="0"/>
          </a:p>
        </p:txBody>
      </p:sp>
    </p:spTree>
    <p:extLst>
      <p:ext uri="{BB962C8B-B14F-4D97-AF65-F5344CB8AC3E}">
        <p14:creationId xmlns:p14="http://schemas.microsoft.com/office/powerpoint/2010/main" val="70044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2" name="Rectangle 1">
            <a:extLst>
              <a:ext uri="{FF2B5EF4-FFF2-40B4-BE49-F238E27FC236}">
                <a16:creationId xmlns:a16="http://schemas.microsoft.com/office/drawing/2014/main" id="{7381B348-2F5F-4A76-9A67-5FBA4B736415}"/>
              </a:ext>
            </a:extLst>
          </p:cNvPr>
          <p:cNvSpPr/>
          <p:nvPr/>
        </p:nvSpPr>
        <p:spPr>
          <a:xfrm>
            <a:off x="4935794" y="1306162"/>
            <a:ext cx="6096000" cy="4514890"/>
          </a:xfrm>
          <a:prstGeom prst="rect">
            <a:avLst/>
          </a:prstGeom>
        </p:spPr>
        <p:txBody>
          <a:bodyPr>
            <a:spAutoFit/>
          </a:bodyPr>
          <a:lstStyle/>
          <a:p>
            <a:pPr>
              <a:lnSpc>
                <a:spcPct val="107000"/>
              </a:lnSpc>
              <a:spcAft>
                <a:spcPts val="800"/>
              </a:spcAft>
            </a:pPr>
            <a:r>
              <a:rPr lang="en-GB" dirty="0">
                <a:latin typeface="Gill Sans MT" panose="020B0502020104020203" pitchFamily="34" charset="0"/>
                <a:ea typeface="Calibri" panose="020F0502020204030204" pitchFamily="34" charset="0"/>
                <a:cs typeface="Times New Roman" panose="02020603050405020304" pitchFamily="18" charset="0"/>
              </a:rPr>
              <a:t>I wonder how we could all show a heart for the Earth through our wise use of water?</a:t>
            </a:r>
          </a:p>
          <a:p>
            <a:pPr>
              <a:lnSpc>
                <a:spcPct val="107000"/>
              </a:lnSpc>
              <a:spcAft>
                <a:spcPts val="800"/>
              </a:spcAft>
            </a:pPr>
            <a:r>
              <a:rPr lang="en-GB" dirty="0">
                <a:latin typeface="Gill Sans MT" panose="020B0502020104020203"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dirty="0">
                <a:latin typeface="Gill Sans MT" panose="020B0502020104020203" pitchFamily="34" charset="0"/>
                <a:ea typeface="Calibri" panose="020F0502020204030204" pitchFamily="34" charset="0"/>
                <a:cs typeface="Times New Roman" panose="02020603050405020304" pitchFamily="18" charset="0"/>
              </a:rPr>
              <a:t>We praise and thank You, Lord,</a:t>
            </a:r>
            <a:br>
              <a:rPr lang="en-GB" dirty="0">
                <a:latin typeface="Gill Sans MT" panose="020B0502020104020203" pitchFamily="34" charset="0"/>
                <a:ea typeface="Calibri" panose="020F0502020204030204" pitchFamily="34" charset="0"/>
                <a:cs typeface="Times New Roman" panose="02020603050405020304" pitchFamily="18" charset="0"/>
              </a:rPr>
            </a:br>
            <a:r>
              <a:rPr lang="en-GB" dirty="0">
                <a:latin typeface="Gill Sans MT" panose="020B0502020104020203" pitchFamily="34" charset="0"/>
                <a:ea typeface="Calibri" panose="020F0502020204030204" pitchFamily="34" charset="0"/>
                <a:cs typeface="Times New Roman" panose="02020603050405020304" pitchFamily="18" charset="0"/>
              </a:rPr>
              <a:t>for the gift of living water.</a:t>
            </a:r>
            <a:br>
              <a:rPr lang="en-GB" dirty="0">
                <a:latin typeface="Gill Sans MT" panose="020B0502020104020203" pitchFamily="34" charset="0"/>
                <a:ea typeface="Calibri" panose="020F0502020204030204" pitchFamily="34" charset="0"/>
                <a:cs typeface="Times New Roman" panose="02020603050405020304" pitchFamily="18" charset="0"/>
              </a:rPr>
            </a:br>
            <a:r>
              <a:rPr lang="en-GB" dirty="0">
                <a:latin typeface="Gill Sans MT" panose="020B0502020104020203" pitchFamily="34" charset="0"/>
                <a:ea typeface="Calibri" panose="020F0502020204030204" pitchFamily="34" charset="0"/>
                <a:cs typeface="Times New Roman" panose="02020603050405020304" pitchFamily="18" charset="0"/>
              </a:rPr>
              <a:t>Guide us</a:t>
            </a:r>
            <a:br>
              <a:rPr lang="en-GB" dirty="0">
                <a:latin typeface="Gill Sans MT" panose="020B0502020104020203" pitchFamily="34" charset="0"/>
                <a:ea typeface="Calibri" panose="020F0502020204030204" pitchFamily="34" charset="0"/>
                <a:cs typeface="Times New Roman" panose="02020603050405020304" pitchFamily="18" charset="0"/>
              </a:rPr>
            </a:br>
            <a:r>
              <a:rPr lang="en-GB" dirty="0">
                <a:latin typeface="Gill Sans MT" panose="020B0502020104020203" pitchFamily="34" charset="0"/>
                <a:ea typeface="Calibri" panose="020F0502020204030204" pitchFamily="34" charset="0"/>
                <a:cs typeface="Times New Roman" panose="02020603050405020304" pitchFamily="18" charset="0"/>
              </a:rPr>
              <a:t>to use it wisely,</a:t>
            </a:r>
            <a:br>
              <a:rPr lang="en-GB" dirty="0">
                <a:latin typeface="Gill Sans MT" panose="020B0502020104020203" pitchFamily="34" charset="0"/>
                <a:ea typeface="Calibri" panose="020F0502020204030204" pitchFamily="34" charset="0"/>
                <a:cs typeface="Times New Roman" panose="02020603050405020304" pitchFamily="18" charset="0"/>
              </a:rPr>
            </a:br>
            <a:r>
              <a:rPr lang="en-GB" dirty="0">
                <a:latin typeface="Gill Sans MT" panose="020B0502020104020203" pitchFamily="34" charset="0"/>
                <a:ea typeface="Calibri" panose="020F0502020204030204" pitchFamily="34" charset="0"/>
                <a:cs typeface="Times New Roman" panose="02020603050405020304" pitchFamily="18" charset="0"/>
              </a:rPr>
              <a:t>learn from its humility,</a:t>
            </a:r>
            <a:br>
              <a:rPr lang="en-GB" dirty="0">
                <a:latin typeface="Gill Sans MT" panose="020B0502020104020203" pitchFamily="34" charset="0"/>
                <a:ea typeface="Calibri" panose="020F0502020204030204" pitchFamily="34" charset="0"/>
                <a:cs typeface="Times New Roman" panose="02020603050405020304" pitchFamily="18" charset="0"/>
              </a:rPr>
            </a:br>
            <a:r>
              <a:rPr lang="en-GB" dirty="0">
                <a:latin typeface="Gill Sans MT" panose="020B0502020104020203" pitchFamily="34" charset="0"/>
                <a:ea typeface="Calibri" panose="020F0502020204030204" pitchFamily="34" charset="0"/>
                <a:cs typeface="Times New Roman" panose="02020603050405020304" pitchFamily="18" charset="0"/>
              </a:rPr>
              <a:t>consume it sparingly,</a:t>
            </a:r>
            <a:br>
              <a:rPr lang="en-GB" dirty="0">
                <a:latin typeface="Gill Sans MT" panose="020B0502020104020203" pitchFamily="34" charset="0"/>
                <a:ea typeface="Calibri" panose="020F0502020204030204" pitchFamily="34" charset="0"/>
                <a:cs typeface="Times New Roman" panose="02020603050405020304" pitchFamily="18" charset="0"/>
              </a:rPr>
            </a:br>
            <a:r>
              <a:rPr lang="en-GB" dirty="0">
                <a:latin typeface="Gill Sans MT" panose="020B0502020104020203" pitchFamily="34" charset="0"/>
                <a:ea typeface="Calibri" panose="020F0502020204030204" pitchFamily="34" charset="0"/>
                <a:cs typeface="Times New Roman" panose="02020603050405020304" pitchFamily="18" charset="0"/>
              </a:rPr>
              <a:t>and protect its purity,</a:t>
            </a:r>
            <a:br>
              <a:rPr lang="en-GB" dirty="0">
                <a:latin typeface="Gill Sans MT" panose="020B0502020104020203" pitchFamily="34" charset="0"/>
                <a:ea typeface="Calibri" panose="020F0502020204030204" pitchFamily="34" charset="0"/>
                <a:cs typeface="Times New Roman" panose="02020603050405020304" pitchFamily="18" charset="0"/>
              </a:rPr>
            </a:br>
            <a:r>
              <a:rPr lang="en-GB" dirty="0">
                <a:latin typeface="Gill Sans MT" panose="020B0502020104020203" pitchFamily="34" charset="0"/>
                <a:ea typeface="Calibri" panose="020F0502020204030204" pitchFamily="34" charset="0"/>
                <a:cs typeface="Times New Roman" panose="02020603050405020304" pitchFamily="18" charset="0"/>
              </a:rPr>
              <a:t>so we may truly enjoy water.</a:t>
            </a:r>
          </a:p>
          <a:p>
            <a:pPr>
              <a:lnSpc>
                <a:spcPct val="107000"/>
              </a:lnSpc>
              <a:spcBef>
                <a:spcPts val="750"/>
              </a:spcBef>
              <a:spcAft>
                <a:spcPts val="750"/>
              </a:spcAft>
            </a:pPr>
            <a:r>
              <a:rPr lang="en-GB" dirty="0">
                <a:solidFill>
                  <a:srgbClr val="000000"/>
                </a:solidFill>
                <a:latin typeface="Gill Sans MT" panose="020B0502020104020203" pitchFamily="34" charset="0"/>
                <a:ea typeface="Times New Roman" panose="02020603050405020304" pitchFamily="18" charset="0"/>
                <a:cs typeface="Times New Roman" panose="02020603050405020304" pitchFamily="18" charset="0"/>
              </a:rPr>
              <a:t>Amen.</a:t>
            </a:r>
          </a:p>
          <a:p>
            <a:pPr>
              <a:lnSpc>
                <a:spcPct val="107000"/>
              </a:lnSpc>
              <a:spcBef>
                <a:spcPts val="750"/>
              </a:spcBef>
              <a:spcAft>
                <a:spcPts val="750"/>
              </a:spcAft>
            </a:pPr>
            <a:r>
              <a:rPr lang="en-GB" dirty="0">
                <a:solidFill>
                  <a:srgbClr val="000000"/>
                </a:solidFill>
                <a:effectLst/>
                <a:latin typeface="Gill Sans MT" panose="020B0502020104020203" pitchFamily="34" charset="0"/>
                <a:ea typeface="Calibri" panose="020F0502020204030204" pitchFamily="34" charset="0"/>
                <a:cs typeface="Times New Roman" panose="02020603050405020304" pitchFamily="18" charset="0"/>
              </a:rPr>
              <a:t>(Written by </a:t>
            </a:r>
            <a:r>
              <a:rPr lang="en-GB" dirty="0" err="1">
                <a:solidFill>
                  <a:srgbClr val="000000"/>
                </a:solidFill>
                <a:effectLst/>
                <a:latin typeface="Gill Sans MT" panose="020B0502020104020203" pitchFamily="34" charset="0"/>
                <a:ea typeface="Calibri" panose="020F0502020204030204" pitchFamily="34" charset="0"/>
                <a:cs typeface="Times New Roman" panose="02020603050405020304" pitchFamily="18" charset="0"/>
              </a:rPr>
              <a:t>Cath</a:t>
            </a:r>
            <a:r>
              <a:rPr lang="en-GB" dirty="0" err="1">
                <a:solidFill>
                  <a:srgbClr val="000000"/>
                </a:solidFill>
                <a:latin typeface="Gill Sans MT" panose="020B0502020104020203" pitchFamily="34" charset="0"/>
                <a:ea typeface="Calibri" panose="020F0502020204030204" pitchFamily="34" charset="0"/>
                <a:cs typeface="Times New Roman" panose="02020603050405020304" pitchFamily="18" charset="0"/>
              </a:rPr>
              <a:t>al</a:t>
            </a:r>
            <a:r>
              <a:rPr lang="en-GB" dirty="0">
                <a:solidFill>
                  <a:srgbClr val="000000"/>
                </a:solidFill>
                <a:latin typeface="Gill Sans MT" panose="020B0502020104020203" pitchFamily="34" charset="0"/>
                <a:ea typeface="Calibri" panose="020F0502020204030204" pitchFamily="34" charset="0"/>
                <a:cs typeface="Times New Roman" panose="02020603050405020304" pitchFamily="18" charset="0"/>
              </a:rPr>
              <a:t> </a:t>
            </a:r>
            <a:r>
              <a:rPr lang="en-GB" dirty="0" err="1">
                <a:solidFill>
                  <a:srgbClr val="000000"/>
                </a:solidFill>
                <a:latin typeface="Gill Sans MT" panose="020B0502020104020203" pitchFamily="34" charset="0"/>
                <a:ea typeface="Calibri" panose="020F0502020204030204" pitchFamily="34" charset="0"/>
                <a:cs typeface="Times New Roman" panose="02020603050405020304" pitchFamily="18" charset="0"/>
              </a:rPr>
              <a:t>Duddy</a:t>
            </a:r>
            <a:r>
              <a:rPr lang="en-GB" dirty="0">
                <a:solidFill>
                  <a:srgbClr val="000000"/>
                </a:solidFill>
                <a:latin typeface="Gill Sans MT" panose="020B0502020104020203" pitchFamily="34" charset="0"/>
                <a:ea typeface="Calibri" panose="020F0502020204030204" pitchFamily="34" charset="0"/>
                <a:cs typeface="Times New Roman" panose="02020603050405020304" pitchFamily="18" charset="0"/>
              </a:rPr>
              <a:t>, Ireland)</a:t>
            </a:r>
            <a:endParaRPr lang="en-GB" dirty="0">
              <a:effectLst/>
              <a:latin typeface="Gill Sans MT" panose="020B0502020104020203" pitchFamily="34" charset="0"/>
              <a:ea typeface="Calibri" panose="020F0502020204030204" pitchFamily="34" charset="0"/>
              <a:cs typeface="Times New Roman" panose="02020603050405020304" pitchFamily="18" charset="0"/>
            </a:endParaRPr>
          </a:p>
        </p:txBody>
      </p:sp>
      <p:pic>
        <p:nvPicPr>
          <p:cNvPr id="5" name="Picture 4">
            <a:extLst>
              <a:ext uri="{FF2B5EF4-FFF2-40B4-BE49-F238E27FC236}">
                <a16:creationId xmlns:a16="http://schemas.microsoft.com/office/drawing/2014/main" id="{B76EFC14-3E98-41FB-8E0A-CC5F56719C74}"/>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28372" y="910842"/>
            <a:ext cx="2839256" cy="2913478"/>
          </a:xfrm>
          <a:prstGeom prst="rect">
            <a:avLst/>
          </a:prstGeom>
          <a:noFill/>
          <a:ln>
            <a:noFill/>
          </a:ln>
        </p:spPr>
      </p:pic>
    </p:spTree>
    <p:extLst>
      <p:ext uri="{BB962C8B-B14F-4D97-AF65-F5344CB8AC3E}">
        <p14:creationId xmlns:p14="http://schemas.microsoft.com/office/powerpoint/2010/main" val="990233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8" name="Picture 7">
            <a:extLst>
              <a:ext uri="{FF2B5EF4-FFF2-40B4-BE49-F238E27FC236}">
                <a16:creationId xmlns:a16="http://schemas.microsoft.com/office/drawing/2014/main" id="{EE7F7B92-FE5E-4C5F-AB4C-30023227557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90255" y="2908658"/>
            <a:ext cx="2211490" cy="2268026"/>
          </a:xfrm>
          <a:prstGeom prst="rect">
            <a:avLst/>
          </a:prstGeom>
          <a:noFill/>
          <a:ln>
            <a:noFill/>
          </a:ln>
        </p:spPr>
      </p:pic>
      <p:sp>
        <p:nvSpPr>
          <p:cNvPr id="5" name="Rectangle 4">
            <a:extLst>
              <a:ext uri="{FF2B5EF4-FFF2-40B4-BE49-F238E27FC236}">
                <a16:creationId xmlns:a16="http://schemas.microsoft.com/office/drawing/2014/main" id="{C3B20C24-2FC6-4EAC-86E4-B4D4439D0907}"/>
              </a:ext>
            </a:extLst>
          </p:cNvPr>
          <p:cNvSpPr/>
          <p:nvPr/>
        </p:nvSpPr>
        <p:spPr>
          <a:xfrm>
            <a:off x="1696278" y="1110410"/>
            <a:ext cx="9188032" cy="5262979"/>
          </a:xfrm>
          <a:prstGeom prst="rect">
            <a:avLst/>
          </a:prstGeom>
        </p:spPr>
        <p:txBody>
          <a:bodyPr wrap="square">
            <a:spAutoFit/>
          </a:bodyPr>
          <a:lstStyle/>
          <a:p>
            <a:r>
              <a:rPr lang="en-GB" sz="2800" dirty="0">
                <a:solidFill>
                  <a:srgbClr val="000000"/>
                </a:solidFill>
                <a:latin typeface="Gill Sans MT" panose="020B0502020104020203" pitchFamily="34" charset="0"/>
                <a:ea typeface="Calibri" panose="020F0502020204030204" pitchFamily="34" charset="0"/>
                <a:cs typeface="Times New Roman" panose="02020603050405020304" pitchFamily="18" charset="0"/>
              </a:rPr>
              <a:t>A challenge…</a:t>
            </a:r>
          </a:p>
          <a:p>
            <a:endParaRPr lang="en-GB" sz="2800" dirty="0">
              <a:solidFill>
                <a:srgbClr val="000000"/>
              </a:solidFill>
              <a:latin typeface="Gill Sans MT" panose="020B0502020104020203" pitchFamily="34" charset="0"/>
              <a:ea typeface="Calibri" panose="020F0502020204030204" pitchFamily="34" charset="0"/>
              <a:cs typeface="Times New Roman" panose="02020603050405020304" pitchFamily="18" charset="0"/>
            </a:endParaRPr>
          </a:p>
          <a:p>
            <a:r>
              <a:rPr lang="en-GB" sz="2800" dirty="0">
                <a:solidFill>
                  <a:srgbClr val="000000"/>
                </a:solidFill>
                <a:latin typeface="Gill Sans MT" panose="020B0502020104020203" pitchFamily="34" charset="0"/>
                <a:ea typeface="Calibri" panose="020F0502020204030204" pitchFamily="34" charset="0"/>
                <a:cs typeface="Times New Roman" panose="02020603050405020304" pitchFamily="18" charset="0"/>
              </a:rPr>
              <a:t>I wonder how we all could show a heart for the Earth through wise use of water this week and ‘Love Every Drop’? </a:t>
            </a:r>
          </a:p>
          <a:p>
            <a:endParaRPr lang="en-GB" sz="2800" dirty="0">
              <a:solidFill>
                <a:srgbClr val="000000"/>
              </a:solidFill>
              <a:latin typeface="Gill Sans MT" panose="020B0502020104020203" pitchFamily="34" charset="0"/>
              <a:ea typeface="Calibri" panose="020F0502020204030204" pitchFamily="34" charset="0"/>
              <a:cs typeface="Times New Roman" panose="02020603050405020304" pitchFamily="18" charset="0"/>
            </a:endParaRPr>
          </a:p>
          <a:p>
            <a:endParaRPr lang="en-GB" sz="2800" dirty="0">
              <a:solidFill>
                <a:srgbClr val="000000"/>
              </a:solidFill>
              <a:latin typeface="Gill Sans MT" panose="020B0502020104020203" pitchFamily="34" charset="0"/>
              <a:ea typeface="Calibri" panose="020F0502020204030204" pitchFamily="34" charset="0"/>
              <a:cs typeface="Times New Roman" panose="02020603050405020304" pitchFamily="18" charset="0"/>
            </a:endParaRPr>
          </a:p>
          <a:p>
            <a:endParaRPr lang="en-GB" sz="2800" dirty="0">
              <a:solidFill>
                <a:srgbClr val="000000"/>
              </a:solidFill>
              <a:latin typeface="Gill Sans MT" panose="020B0502020104020203" pitchFamily="34" charset="0"/>
              <a:ea typeface="Calibri" panose="020F0502020204030204" pitchFamily="34" charset="0"/>
              <a:cs typeface="Times New Roman" panose="02020603050405020304" pitchFamily="18" charset="0"/>
            </a:endParaRPr>
          </a:p>
          <a:p>
            <a:endParaRPr lang="en-GB" sz="2800" dirty="0">
              <a:solidFill>
                <a:srgbClr val="000000"/>
              </a:solidFill>
              <a:latin typeface="Gill Sans MT" panose="020B0502020104020203" pitchFamily="34" charset="0"/>
              <a:ea typeface="Calibri" panose="020F0502020204030204" pitchFamily="34" charset="0"/>
              <a:cs typeface="Times New Roman" panose="02020603050405020304" pitchFamily="18" charset="0"/>
            </a:endParaRPr>
          </a:p>
          <a:p>
            <a:endParaRPr lang="en-GB" sz="2800" dirty="0">
              <a:solidFill>
                <a:srgbClr val="000000"/>
              </a:solidFill>
              <a:latin typeface="Gill Sans MT" panose="020B0502020104020203" pitchFamily="34" charset="0"/>
              <a:ea typeface="Calibri" panose="020F0502020204030204" pitchFamily="34" charset="0"/>
              <a:cs typeface="Times New Roman" panose="02020603050405020304" pitchFamily="18" charset="0"/>
            </a:endParaRPr>
          </a:p>
          <a:p>
            <a:endParaRPr lang="en-GB" sz="2800" dirty="0">
              <a:solidFill>
                <a:srgbClr val="000000"/>
              </a:solidFill>
              <a:latin typeface="Gill Sans MT" panose="020B0502020104020203" pitchFamily="34" charset="0"/>
              <a:ea typeface="Calibri" panose="020F0502020204030204" pitchFamily="34" charset="0"/>
              <a:cs typeface="Times New Roman" panose="02020603050405020304" pitchFamily="18" charset="0"/>
            </a:endParaRPr>
          </a:p>
          <a:p>
            <a:r>
              <a:rPr lang="en-GB" sz="2800" dirty="0">
                <a:solidFill>
                  <a:srgbClr val="000000"/>
                </a:solidFill>
                <a:latin typeface="Gill Sans MT" panose="020B0502020104020203" pitchFamily="34" charset="0"/>
                <a:ea typeface="Calibri" panose="020F0502020204030204" pitchFamily="34" charset="0"/>
                <a:cs typeface="Times New Roman" panose="02020603050405020304" pitchFamily="18" charset="0"/>
              </a:rPr>
              <a:t>If we all played our part, think how many litres of water (and energy) we could save!</a:t>
            </a:r>
            <a:endParaRPr lang="en-GB" sz="2800" dirty="0"/>
          </a:p>
        </p:txBody>
      </p:sp>
    </p:spTree>
    <p:extLst>
      <p:ext uri="{BB962C8B-B14F-4D97-AF65-F5344CB8AC3E}">
        <p14:creationId xmlns:p14="http://schemas.microsoft.com/office/powerpoint/2010/main" val="20828907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3a3f4af-9df9-4e1d-8c69-a33c6e733a58" xsi:nil="true"/>
    <lcf76f155ced4ddcb4097134ff3c332f xmlns="9f06da45-68d2-458d-b3d3-8060d8b51a1e">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CD8540B5BF282488ECC8CD3C4966458" ma:contentTypeVersion="18" ma:contentTypeDescription="Create a new document." ma:contentTypeScope="" ma:versionID="3c0c2a5cfb6e25ef74b0ea25915224c1">
  <xsd:schema xmlns:xsd="http://www.w3.org/2001/XMLSchema" xmlns:xs="http://www.w3.org/2001/XMLSchema" xmlns:p="http://schemas.microsoft.com/office/2006/metadata/properties" xmlns:ns2="f3a3f4af-9df9-4e1d-8c69-a33c6e733a58" xmlns:ns3="9f06da45-68d2-458d-b3d3-8060d8b51a1e" targetNamespace="http://schemas.microsoft.com/office/2006/metadata/properties" ma:root="true" ma:fieldsID="73ebeff32c7dcb758c227393f56f5ef4" ns2:_="" ns3:_="">
    <xsd:import namespace="f3a3f4af-9df9-4e1d-8c69-a33c6e733a58"/>
    <xsd:import namespace="9f06da45-68d2-458d-b3d3-8060d8b51a1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a3f4af-9df9-4e1d-8c69-a33c6e733a5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d411e86-ed25-4156-8ce4-853208e0deec}" ma:internalName="TaxCatchAll" ma:showField="CatchAllData" ma:web="f3a3f4af-9df9-4e1d-8c69-a33c6e733a5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f06da45-68d2-458d-b3d3-8060d8b51a1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0e3ca5f-0498-4fb9-8f73-f4904194c09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E86CE99-63A3-45D0-860D-014BBDA78B91}">
  <ds:schemaRefs>
    <ds:schemaRef ds:uri="http://schemas.microsoft.com/sharepoint/v3/contenttype/forms"/>
  </ds:schemaRefs>
</ds:datastoreItem>
</file>

<file path=customXml/itemProps2.xml><?xml version="1.0" encoding="utf-8"?>
<ds:datastoreItem xmlns:ds="http://schemas.openxmlformats.org/officeDocument/2006/customXml" ds:itemID="{8BDF06BA-1CB0-4B06-B440-EFFCFC119162}">
  <ds:schemaRefs>
    <ds:schemaRef ds:uri="http://www.w3.org/XML/1998/namespace"/>
    <ds:schemaRef ds:uri="http://schemas.microsoft.com/office/2006/documentManagement/types"/>
    <ds:schemaRef ds:uri="http://purl.org/dc/dcmitype/"/>
    <ds:schemaRef ds:uri="http://purl.org/dc/elements/1.1/"/>
    <ds:schemaRef ds:uri="http://purl.org/dc/terms/"/>
    <ds:schemaRef ds:uri="f3a3f4af-9df9-4e1d-8c69-a33c6e733a58"/>
    <ds:schemaRef ds:uri="9f06da45-68d2-458d-b3d3-8060d8b51a1e"/>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BD6A15A1-5E90-4444-B626-9916AF6A1EC5}"/>
</file>

<file path=docProps/app.xml><?xml version="1.0" encoding="utf-8"?>
<Properties xmlns="http://schemas.openxmlformats.org/officeDocument/2006/extended-properties" xmlns:vt="http://schemas.openxmlformats.org/officeDocument/2006/docPropsVTypes">
  <TotalTime>364</TotalTime>
  <Words>392</Words>
  <Application>Microsoft Office PowerPoint</Application>
  <PresentationFormat>Widescreen</PresentationFormat>
  <Paragraphs>56</Paragraphs>
  <Slides>8</Slides>
  <Notes>0</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Gill Sans MT</vt:lpstr>
      <vt:lpstr>Office Theme</vt:lpstr>
      <vt:lpstr>Collective Worship - ‘Day 2’, Plan 2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Collective Worship - ‘Day 1’, Plan 1</dc:title>
  <dc:creator>Ryan Parker</dc:creator>
  <cp:lastModifiedBy>Hannah Puddefoot</cp:lastModifiedBy>
  <cp:revision>6</cp:revision>
  <dcterms:created xsi:type="dcterms:W3CDTF">2022-09-08T10:58:12Z</dcterms:created>
  <dcterms:modified xsi:type="dcterms:W3CDTF">2023-01-31T11:46:09Z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0x010100FCD8540B5BF282488ECC8CD3C4966458</vt:lpwstr>
  </property>
  <property fmtid="{D5CDD505-2E9C-101B-9397-08002B2CF9AE}" pid="3" name="MediaServiceImageTags">
    <vt:lpwstr/>
  </property>
</Properties>
</file>