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5"/>
  </p:notesMasterIdLst>
  <p:sldIdLst>
    <p:sldId id="256" r:id="rId5"/>
    <p:sldId id="259" r:id="rId6"/>
    <p:sldId id="257" r:id="rId7"/>
    <p:sldId id="258" r:id="rId8"/>
    <p:sldId id="262" r:id="rId9"/>
    <p:sldId id="263" r:id="rId10"/>
    <p:sldId id="265" r:id="rId11"/>
    <p:sldId id="266" r:id="rId12"/>
    <p:sldId id="267" r:id="rId13"/>
    <p:sldId id="268"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79B45F"/>
    <a:srgbClr val="78B832"/>
    <a:srgbClr val="82C83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89871" autoAdjust="0"/>
  </p:normalViewPr>
  <p:slideViewPr>
    <p:cSldViewPr snapToGrid="0">
      <p:cViewPr varScale="1">
        <p:scale>
          <a:sx n="99" d="100"/>
          <a:sy n="99" d="100"/>
        </p:scale>
        <p:origin x="996"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presProps" Target="presProps.xml"/><Relationship Id="rId20" Type="http://schemas.microsoft.com/office/2016/11/relationships/changesInfo" Target="changesInfos/changesInfo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notesMaster" Target="notesMasters/notesMaster1.xml"/><Relationship Id="rId10" Type="http://schemas.openxmlformats.org/officeDocument/2006/relationships/slide" Target="slides/slide6.xml"/><Relationship Id="rId19"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Hannah Puddefoot" userId="e428fa1b-cf7d-43f6-a9d0-3d1ff342a9eb" providerId="ADAL" clId="{539D4D56-BBEC-4937-A12B-7617F6B0B2FB}"/>
    <pc:docChg chg="custSel delSld modSld">
      <pc:chgData name="Hannah Puddefoot" userId="e428fa1b-cf7d-43f6-a9d0-3d1ff342a9eb" providerId="ADAL" clId="{539D4D56-BBEC-4937-A12B-7617F6B0B2FB}" dt="2022-10-12T07:45:15.295" v="1" actId="2696"/>
      <pc:docMkLst>
        <pc:docMk/>
      </pc:docMkLst>
      <pc:sldChg chg="delSp del mod delAnim">
        <pc:chgData name="Hannah Puddefoot" userId="e428fa1b-cf7d-43f6-a9d0-3d1ff342a9eb" providerId="ADAL" clId="{539D4D56-BBEC-4937-A12B-7617F6B0B2FB}" dt="2022-10-12T07:45:15.295" v="1" actId="2696"/>
        <pc:sldMkLst>
          <pc:docMk/>
          <pc:sldMk cId="1035810166" sldId="264"/>
        </pc:sldMkLst>
        <pc:picChg chg="del">
          <ac:chgData name="Hannah Puddefoot" userId="e428fa1b-cf7d-43f6-a9d0-3d1ff342a9eb" providerId="ADAL" clId="{539D4D56-BBEC-4937-A12B-7617F6B0B2FB}" dt="2022-10-12T07:45:12.018" v="0" actId="478"/>
          <ac:picMkLst>
            <pc:docMk/>
            <pc:sldMk cId="1035810166" sldId="264"/>
            <ac:picMk id="4" creationId="{26323DCA-2CA9-40B8-99AF-B2E6C0013574}"/>
          </ac:picMkLst>
        </pc:picChg>
      </pc:sldChg>
    </pc:docChg>
  </pc:docChgLst>
  <pc:docChgLst>
    <pc:chgData name="Ryan Parker" userId="7ee766c9-27f8-4419-b20e-a9b26e408c04" providerId="ADAL" clId="{6520F579-DE37-477D-856A-D1DA07519CF5}"/>
    <pc:docChg chg="custSel modSld">
      <pc:chgData name="Ryan Parker" userId="7ee766c9-27f8-4419-b20e-a9b26e408c04" providerId="ADAL" clId="{6520F579-DE37-477D-856A-D1DA07519CF5}" dt="2022-10-04T08:40:03.323" v="4" actId="14100"/>
      <pc:docMkLst>
        <pc:docMk/>
      </pc:docMkLst>
      <pc:sldChg chg="addSp delSp modSp delAnim modAnim">
        <pc:chgData name="Ryan Parker" userId="7ee766c9-27f8-4419-b20e-a9b26e408c04" providerId="ADAL" clId="{6520F579-DE37-477D-856A-D1DA07519CF5}" dt="2022-10-04T08:40:03.323" v="4" actId="14100"/>
        <pc:sldMkLst>
          <pc:docMk/>
          <pc:sldMk cId="1035810166" sldId="264"/>
        </pc:sldMkLst>
        <pc:spChg chg="del mod">
          <ac:chgData name="Ryan Parker" userId="7ee766c9-27f8-4419-b20e-a9b26e408c04" providerId="ADAL" clId="{6520F579-DE37-477D-856A-D1DA07519CF5}" dt="2022-10-04T08:39:46.572" v="1" actId="478"/>
          <ac:spMkLst>
            <pc:docMk/>
            <pc:sldMk cId="1035810166" sldId="264"/>
            <ac:spMk id="5" creationId="{9AF704A8-2489-4895-B9DE-85FF8BD736C1}"/>
          </ac:spMkLst>
        </pc:spChg>
        <pc:picChg chg="add mod">
          <ac:chgData name="Ryan Parker" userId="7ee766c9-27f8-4419-b20e-a9b26e408c04" providerId="ADAL" clId="{6520F579-DE37-477D-856A-D1DA07519CF5}" dt="2022-10-04T08:40:03.323" v="4" actId="14100"/>
          <ac:picMkLst>
            <pc:docMk/>
            <pc:sldMk cId="1035810166" sldId="264"/>
            <ac:picMk id="2" creationId="{10D13541-FE87-4063-8E00-52852CC02847}"/>
          </ac:picMkLst>
        </pc:picChg>
      </pc:sldChg>
    </pc:docChg>
  </pc:docChgLst>
  <pc:docChgLst>
    <pc:chgData name="Hannah Puddefoot" userId="e428fa1b-cf7d-43f6-a9d0-3d1ff342a9eb" providerId="ADAL" clId="{50A015E7-45B0-44DA-A546-3BD62160C78A}"/>
    <pc:docChg chg="custSel modSld">
      <pc:chgData name="Hannah Puddefoot" userId="e428fa1b-cf7d-43f6-a9d0-3d1ff342a9eb" providerId="ADAL" clId="{50A015E7-45B0-44DA-A546-3BD62160C78A}" dt="2022-10-11T07:43:34.658" v="11" actId="1076"/>
      <pc:docMkLst>
        <pc:docMk/>
      </pc:docMkLst>
      <pc:sldChg chg="addSp delSp modSp mod modAnim">
        <pc:chgData name="Hannah Puddefoot" userId="e428fa1b-cf7d-43f6-a9d0-3d1ff342a9eb" providerId="ADAL" clId="{50A015E7-45B0-44DA-A546-3BD62160C78A}" dt="2022-10-11T07:43:34.658" v="11" actId="1076"/>
        <pc:sldMkLst>
          <pc:docMk/>
          <pc:sldMk cId="1035810166" sldId="264"/>
        </pc:sldMkLst>
        <pc:spChg chg="add mod">
          <ac:chgData name="Hannah Puddefoot" userId="e428fa1b-cf7d-43f6-a9d0-3d1ff342a9eb" providerId="ADAL" clId="{50A015E7-45B0-44DA-A546-3BD62160C78A}" dt="2022-10-11T07:38:25.772" v="2" actId="20577"/>
          <ac:spMkLst>
            <pc:docMk/>
            <pc:sldMk cId="1035810166" sldId="264"/>
            <ac:spMk id="6" creationId="{001F307B-1801-456E-8E54-371C80B5E47B}"/>
          </ac:spMkLst>
        </pc:spChg>
        <pc:picChg chg="del mod">
          <ac:chgData name="Hannah Puddefoot" userId="e428fa1b-cf7d-43f6-a9d0-3d1ff342a9eb" providerId="ADAL" clId="{50A015E7-45B0-44DA-A546-3BD62160C78A}" dt="2022-10-11T07:43:03.890" v="4" actId="478"/>
          <ac:picMkLst>
            <pc:docMk/>
            <pc:sldMk cId="1035810166" sldId="264"/>
            <ac:picMk id="2" creationId="{10D13541-FE87-4063-8E00-52852CC02847}"/>
          </ac:picMkLst>
        </pc:picChg>
        <pc:picChg chg="add mod">
          <ac:chgData name="Hannah Puddefoot" userId="e428fa1b-cf7d-43f6-a9d0-3d1ff342a9eb" providerId="ADAL" clId="{50A015E7-45B0-44DA-A546-3BD62160C78A}" dt="2022-10-11T07:43:34.658" v="11" actId="1076"/>
          <ac:picMkLst>
            <pc:docMk/>
            <pc:sldMk cId="1035810166" sldId="264"/>
            <ac:picMk id="4" creationId="{26323DCA-2CA9-40B8-99AF-B2E6C0013574}"/>
          </ac:picMkLst>
        </pc:picChg>
      </pc:sldChg>
    </pc:docChg>
  </pc:docChgLst>
  <pc:docChgLst>
    <pc:chgData name="Ryan Parker" userId="7ee766c9-27f8-4419-b20e-a9b26e408c04" providerId="ADAL" clId="{4057B47E-E1ED-4C06-8E29-B770A0DD2FC1}"/>
    <pc:docChg chg="undo custSel addSld delSld modSld sldOrd">
      <pc:chgData name="Ryan Parker" userId="7ee766c9-27f8-4419-b20e-a9b26e408c04" providerId="ADAL" clId="{4057B47E-E1ED-4C06-8E29-B770A0DD2FC1}" dt="2022-09-08T12:18:38.332" v="753" actId="1076"/>
      <pc:docMkLst>
        <pc:docMk/>
      </pc:docMkLst>
      <pc:sldChg chg="addSp delSp modSp add">
        <pc:chgData name="Ryan Parker" userId="7ee766c9-27f8-4419-b20e-a9b26e408c04" providerId="ADAL" clId="{4057B47E-E1ED-4C06-8E29-B770A0DD2FC1}" dt="2022-09-08T12:14:45.887" v="712" actId="2711"/>
        <pc:sldMkLst>
          <pc:docMk/>
          <pc:sldMk cId="2397476976" sldId="256"/>
        </pc:sldMkLst>
        <pc:spChg chg="mod">
          <ac:chgData name="Ryan Parker" userId="7ee766c9-27f8-4419-b20e-a9b26e408c04" providerId="ADAL" clId="{4057B47E-E1ED-4C06-8E29-B770A0DD2FC1}" dt="2022-09-08T12:14:45.887" v="712" actId="2711"/>
          <ac:spMkLst>
            <pc:docMk/>
            <pc:sldMk cId="2397476976" sldId="256"/>
            <ac:spMk id="2" creationId="{6CD79455-E069-41BD-BD04-8433B8E56A16}"/>
          </ac:spMkLst>
        </pc:spChg>
        <pc:spChg chg="del mod">
          <ac:chgData name="Ryan Parker" userId="7ee766c9-27f8-4419-b20e-a9b26e408c04" providerId="ADAL" clId="{4057B47E-E1ED-4C06-8E29-B770A0DD2FC1}" dt="2022-09-08T10:59:10.125" v="7" actId="478"/>
          <ac:spMkLst>
            <pc:docMk/>
            <pc:sldMk cId="2397476976" sldId="256"/>
            <ac:spMk id="3" creationId="{75A3326C-33DA-44D6-9702-CB97F870E690}"/>
          </ac:spMkLst>
        </pc:spChg>
        <pc:spChg chg="add del mod">
          <ac:chgData name="Ryan Parker" userId="7ee766c9-27f8-4419-b20e-a9b26e408c04" providerId="ADAL" clId="{4057B47E-E1ED-4C06-8E29-B770A0DD2FC1}" dt="2022-09-08T12:14:41.041" v="711" actId="478"/>
          <ac:spMkLst>
            <pc:docMk/>
            <pc:sldMk cId="2397476976" sldId="256"/>
            <ac:spMk id="6" creationId="{8A1E0C13-4347-482F-8D5E-7D480D7A66F4}"/>
          </ac:spMkLst>
        </pc:spChg>
        <pc:picChg chg="add mod">
          <ac:chgData name="Ryan Parker" userId="7ee766c9-27f8-4419-b20e-a9b26e408c04" providerId="ADAL" clId="{4057B47E-E1ED-4C06-8E29-B770A0DD2FC1}" dt="2022-09-08T10:59:03.862" v="5" actId="1076"/>
          <ac:picMkLst>
            <pc:docMk/>
            <pc:sldMk cId="2397476976" sldId="256"/>
            <ac:picMk id="4" creationId="{694BEB2F-42B5-4895-BB3C-CC85F9CAE950}"/>
          </ac:picMkLst>
        </pc:picChg>
        <pc:picChg chg="add">
          <ac:chgData name="Ryan Parker" userId="7ee766c9-27f8-4419-b20e-a9b26e408c04" providerId="ADAL" clId="{4057B47E-E1ED-4C06-8E29-B770A0DD2FC1}" dt="2022-09-08T11:06:23.959" v="95"/>
          <ac:picMkLst>
            <pc:docMk/>
            <pc:sldMk cId="2397476976" sldId="256"/>
            <ac:picMk id="5" creationId="{0A9A59C9-1157-48E4-9F36-3358BA29EA85}"/>
          </ac:picMkLst>
        </pc:picChg>
      </pc:sldChg>
      <pc:sldChg chg="addSp delSp modSp add">
        <pc:chgData name="Ryan Parker" userId="7ee766c9-27f8-4419-b20e-a9b26e408c04" providerId="ADAL" clId="{4057B47E-E1ED-4C06-8E29-B770A0DD2FC1}" dt="2022-09-08T12:15:05.202" v="717" actId="1076"/>
        <pc:sldMkLst>
          <pc:docMk/>
          <pc:sldMk cId="2116909636" sldId="257"/>
        </pc:sldMkLst>
        <pc:spChg chg="del">
          <ac:chgData name="Ryan Parker" userId="7ee766c9-27f8-4419-b20e-a9b26e408c04" providerId="ADAL" clId="{4057B47E-E1ED-4C06-8E29-B770A0DD2FC1}" dt="2022-09-08T11:00:31.308" v="93" actId="478"/>
          <ac:spMkLst>
            <pc:docMk/>
            <pc:sldMk cId="2116909636" sldId="257"/>
            <ac:spMk id="2" creationId="{6CD79455-E069-41BD-BD04-8433B8E56A16}"/>
          </ac:spMkLst>
        </pc:spChg>
        <pc:spChg chg="add del mod">
          <ac:chgData name="Ryan Parker" userId="7ee766c9-27f8-4419-b20e-a9b26e408c04" providerId="ADAL" clId="{4057B47E-E1ED-4C06-8E29-B770A0DD2FC1}" dt="2022-09-08T11:11:46.488" v="120" actId="478"/>
          <ac:spMkLst>
            <pc:docMk/>
            <pc:sldMk cId="2116909636" sldId="257"/>
            <ac:spMk id="5" creationId="{74A61CE6-893F-4A97-8E12-C4D80C1240A0}"/>
          </ac:spMkLst>
        </pc:spChg>
        <pc:spChg chg="add mod">
          <ac:chgData name="Ryan Parker" userId="7ee766c9-27f8-4419-b20e-a9b26e408c04" providerId="ADAL" clId="{4057B47E-E1ED-4C06-8E29-B770A0DD2FC1}" dt="2022-09-08T12:15:05.202" v="717" actId="1076"/>
          <ac:spMkLst>
            <pc:docMk/>
            <pc:sldMk cId="2116909636" sldId="257"/>
            <ac:spMk id="6" creationId="{712C7BA7-FE5E-40D7-9D92-A2FB520D0DAA}"/>
          </ac:spMkLst>
        </pc:spChg>
        <pc:spChg chg="add">
          <ac:chgData name="Ryan Parker" userId="7ee766c9-27f8-4419-b20e-a9b26e408c04" providerId="ADAL" clId="{4057B47E-E1ED-4C06-8E29-B770A0DD2FC1}" dt="2022-09-08T11:12:14.213" v="127"/>
          <ac:spMkLst>
            <pc:docMk/>
            <pc:sldMk cId="2116909636" sldId="257"/>
            <ac:spMk id="9" creationId="{5FB1AE1F-5951-47A9-AF60-70EAA230D789}"/>
          </ac:spMkLst>
        </pc:spChg>
        <pc:spChg chg="add mod">
          <ac:chgData name="Ryan Parker" userId="7ee766c9-27f8-4419-b20e-a9b26e408c04" providerId="ADAL" clId="{4057B47E-E1ED-4C06-8E29-B770A0DD2FC1}" dt="2022-09-08T11:51:51.444" v="268" actId="1076"/>
          <ac:spMkLst>
            <pc:docMk/>
            <pc:sldMk cId="2116909636" sldId="257"/>
            <ac:spMk id="10" creationId="{719731F7-9134-41DA-82B4-DC53E47E367B}"/>
          </ac:spMkLst>
        </pc:spChg>
        <pc:picChg chg="del">
          <ac:chgData name="Ryan Parker" userId="7ee766c9-27f8-4419-b20e-a9b26e408c04" providerId="ADAL" clId="{4057B47E-E1ED-4C06-8E29-B770A0DD2FC1}" dt="2022-09-08T11:00:31.308" v="93" actId="478"/>
          <ac:picMkLst>
            <pc:docMk/>
            <pc:sldMk cId="2116909636" sldId="257"/>
            <ac:picMk id="4" creationId="{694BEB2F-42B5-4895-BB3C-CC85F9CAE950}"/>
          </ac:picMkLst>
        </pc:picChg>
        <pc:picChg chg="add mod">
          <ac:chgData name="Ryan Parker" userId="7ee766c9-27f8-4419-b20e-a9b26e408c04" providerId="ADAL" clId="{4057B47E-E1ED-4C06-8E29-B770A0DD2FC1}" dt="2022-09-08T11:12:17.007" v="128" actId="1076"/>
          <ac:picMkLst>
            <pc:docMk/>
            <pc:sldMk cId="2116909636" sldId="257"/>
            <ac:picMk id="8" creationId="{021313EA-F8D2-46B3-87A1-39DD47D1C621}"/>
          </ac:picMkLst>
        </pc:picChg>
      </pc:sldChg>
      <pc:sldChg chg="addSp delSp modSp add modAnim">
        <pc:chgData name="Ryan Parker" userId="7ee766c9-27f8-4419-b20e-a9b26e408c04" providerId="ADAL" clId="{4057B47E-E1ED-4C06-8E29-B770A0DD2FC1}" dt="2022-09-08T12:15:10.916" v="718" actId="2711"/>
        <pc:sldMkLst>
          <pc:docMk/>
          <pc:sldMk cId="3815663440" sldId="258"/>
        </pc:sldMkLst>
        <pc:spChg chg="add mod">
          <ac:chgData name="Ryan Parker" userId="7ee766c9-27f8-4419-b20e-a9b26e408c04" providerId="ADAL" clId="{4057B47E-E1ED-4C06-8E29-B770A0DD2FC1}" dt="2022-09-08T12:15:10.916" v="718" actId="2711"/>
          <ac:spMkLst>
            <pc:docMk/>
            <pc:sldMk cId="3815663440" sldId="258"/>
            <ac:spMk id="2" creationId="{7B65C5B5-67D4-4CD2-AA5A-F00894A13829}"/>
          </ac:spMkLst>
        </pc:spChg>
        <pc:spChg chg="add">
          <ac:chgData name="Ryan Parker" userId="7ee766c9-27f8-4419-b20e-a9b26e408c04" providerId="ADAL" clId="{4057B47E-E1ED-4C06-8E29-B770A0DD2FC1}" dt="2022-09-08T11:14:35.659" v="230"/>
          <ac:spMkLst>
            <pc:docMk/>
            <pc:sldMk cId="3815663440" sldId="258"/>
            <ac:spMk id="3" creationId="{7EF438E1-923E-48B5-822A-CC82702D77EB}"/>
          </ac:spMkLst>
        </pc:spChg>
        <pc:spChg chg="del">
          <ac:chgData name="Ryan Parker" userId="7ee766c9-27f8-4419-b20e-a9b26e408c04" providerId="ADAL" clId="{4057B47E-E1ED-4C06-8E29-B770A0DD2FC1}" dt="2022-09-08T11:15:01.096" v="240" actId="478"/>
          <ac:spMkLst>
            <pc:docMk/>
            <pc:sldMk cId="3815663440" sldId="258"/>
            <ac:spMk id="5" creationId="{74A61CE6-893F-4A97-8E12-C4D80C1240A0}"/>
          </ac:spMkLst>
        </pc:spChg>
        <pc:spChg chg="add mod">
          <ac:chgData name="Ryan Parker" userId="7ee766c9-27f8-4419-b20e-a9b26e408c04" providerId="ADAL" clId="{4057B47E-E1ED-4C06-8E29-B770A0DD2FC1}" dt="2022-09-08T11:51:59.067" v="270" actId="1076"/>
          <ac:spMkLst>
            <pc:docMk/>
            <pc:sldMk cId="3815663440" sldId="258"/>
            <ac:spMk id="7" creationId="{13819E42-3052-4CE4-884F-DC4D2366AF2D}"/>
          </ac:spMkLst>
        </pc:spChg>
        <pc:picChg chg="add mod">
          <ac:chgData name="Ryan Parker" userId="7ee766c9-27f8-4419-b20e-a9b26e408c04" providerId="ADAL" clId="{4057B47E-E1ED-4C06-8E29-B770A0DD2FC1}" dt="2022-09-08T11:15:58.917" v="255" actId="1076"/>
          <ac:picMkLst>
            <pc:docMk/>
            <pc:sldMk cId="3815663440" sldId="258"/>
            <ac:picMk id="6" creationId="{F7BA15B6-0941-4D43-A365-E14E370DFC64}"/>
          </ac:picMkLst>
        </pc:picChg>
      </pc:sldChg>
      <pc:sldChg chg="addSp delSp modSp modNotesTx">
        <pc:chgData name="Ryan Parker" userId="7ee766c9-27f8-4419-b20e-a9b26e408c04" providerId="ADAL" clId="{4057B47E-E1ED-4C06-8E29-B770A0DD2FC1}" dt="2022-09-08T12:14:56.718" v="715" actId="2711"/>
        <pc:sldMkLst>
          <pc:docMk/>
          <pc:sldMk cId="3814130991" sldId="259"/>
        </pc:sldMkLst>
        <pc:spChg chg="del">
          <ac:chgData name="Ryan Parker" userId="7ee766c9-27f8-4419-b20e-a9b26e408c04" providerId="ADAL" clId="{4057B47E-E1ED-4C06-8E29-B770A0DD2FC1}" dt="2022-09-08T11:07:08.938" v="98" actId="478"/>
          <ac:spMkLst>
            <pc:docMk/>
            <pc:sldMk cId="3814130991" sldId="259"/>
            <ac:spMk id="2" creationId="{D10F8070-F2AD-4649-8D3A-D48E864675BE}"/>
          </ac:spMkLst>
        </pc:spChg>
        <pc:spChg chg="add del mod">
          <ac:chgData name="Ryan Parker" userId="7ee766c9-27f8-4419-b20e-a9b26e408c04" providerId="ADAL" clId="{4057B47E-E1ED-4C06-8E29-B770A0DD2FC1}" dt="2022-09-08T11:07:13.417" v="99" actId="478"/>
          <ac:spMkLst>
            <pc:docMk/>
            <pc:sldMk cId="3814130991" sldId="259"/>
            <ac:spMk id="4" creationId="{50A48FAC-A871-44E0-B41F-0BBF75DCFBD3}"/>
          </ac:spMkLst>
        </pc:spChg>
        <pc:spChg chg="add mod">
          <ac:chgData name="Ryan Parker" userId="7ee766c9-27f8-4419-b20e-a9b26e408c04" providerId="ADAL" clId="{4057B47E-E1ED-4C06-8E29-B770A0DD2FC1}" dt="2022-09-08T12:14:56.718" v="715" actId="2711"/>
          <ac:spMkLst>
            <pc:docMk/>
            <pc:sldMk cId="3814130991" sldId="259"/>
            <ac:spMk id="5" creationId="{5999B396-C623-4CD0-BF05-890C6C073BDD}"/>
          </ac:spMkLst>
        </pc:spChg>
        <pc:spChg chg="mod">
          <ac:chgData name="Ryan Parker" userId="7ee766c9-27f8-4419-b20e-a9b26e408c04" providerId="ADAL" clId="{4057B47E-E1ED-4C06-8E29-B770A0DD2FC1}" dt="2022-09-08T11:06:59.542" v="97" actId="207"/>
          <ac:spMkLst>
            <pc:docMk/>
            <pc:sldMk cId="3814130991" sldId="259"/>
            <ac:spMk id="6" creationId="{7DA4392A-6F00-424C-998F-D1DF9A1E5899}"/>
          </ac:spMkLst>
        </pc:spChg>
        <pc:spChg chg="del">
          <ac:chgData name="Ryan Parker" userId="7ee766c9-27f8-4419-b20e-a9b26e408c04" providerId="ADAL" clId="{4057B47E-E1ED-4C06-8E29-B770A0DD2FC1}" dt="2022-09-08T11:07:08.938" v="98" actId="478"/>
          <ac:spMkLst>
            <pc:docMk/>
            <pc:sldMk cId="3814130991" sldId="259"/>
            <ac:spMk id="11" creationId="{E01DC70D-89F0-4ED3-9175-C524ED1BFBA7}"/>
          </ac:spMkLst>
        </pc:spChg>
        <pc:spChg chg="add mod">
          <ac:chgData name="Ryan Parker" userId="7ee766c9-27f8-4419-b20e-a9b26e408c04" providerId="ADAL" clId="{4057B47E-E1ED-4C06-8E29-B770A0DD2FC1}" dt="2022-09-08T11:51:43.540" v="266" actId="1076"/>
          <ac:spMkLst>
            <pc:docMk/>
            <pc:sldMk cId="3814130991" sldId="259"/>
            <ac:spMk id="12" creationId="{6BECC8C1-C007-4F24-8F8E-BE5D1A26468B}"/>
          </ac:spMkLst>
        </pc:spChg>
        <pc:picChg chg="del">
          <ac:chgData name="Ryan Parker" userId="7ee766c9-27f8-4419-b20e-a9b26e408c04" providerId="ADAL" clId="{4057B47E-E1ED-4C06-8E29-B770A0DD2FC1}" dt="2022-09-08T11:07:08.938" v="98" actId="478"/>
          <ac:picMkLst>
            <pc:docMk/>
            <pc:sldMk cId="3814130991" sldId="259"/>
            <ac:picMk id="8" creationId="{A7F9176B-0251-40A7-84F2-E4F2B2AA3BEA}"/>
          </ac:picMkLst>
        </pc:picChg>
        <pc:picChg chg="add mod">
          <ac:chgData name="Ryan Parker" userId="7ee766c9-27f8-4419-b20e-a9b26e408c04" providerId="ADAL" clId="{4057B47E-E1ED-4C06-8E29-B770A0DD2FC1}" dt="2022-09-08T11:11:22.049" v="116" actId="1076"/>
          <ac:picMkLst>
            <pc:docMk/>
            <pc:sldMk cId="3814130991" sldId="259"/>
            <ac:picMk id="10" creationId="{665A3054-C4DA-4545-8D5E-4698A4C040EE}"/>
          </ac:picMkLst>
        </pc:picChg>
        <pc:picChg chg="del">
          <ac:chgData name="Ryan Parker" userId="7ee766c9-27f8-4419-b20e-a9b26e408c04" providerId="ADAL" clId="{4057B47E-E1ED-4C06-8E29-B770A0DD2FC1}" dt="2022-09-08T11:07:08.938" v="98" actId="478"/>
          <ac:picMkLst>
            <pc:docMk/>
            <pc:sldMk cId="3814130991" sldId="259"/>
            <ac:picMk id="17" creationId="{E15E4D38-C7F5-41F2-AB4A-C9DA6F890603}"/>
          </ac:picMkLst>
        </pc:picChg>
        <pc:picChg chg="del">
          <ac:chgData name="Ryan Parker" userId="7ee766c9-27f8-4419-b20e-a9b26e408c04" providerId="ADAL" clId="{4057B47E-E1ED-4C06-8E29-B770A0DD2FC1}" dt="2022-09-08T11:07:08.938" v="98" actId="478"/>
          <ac:picMkLst>
            <pc:docMk/>
            <pc:sldMk cId="3814130991" sldId="259"/>
            <ac:picMk id="19" creationId="{87C5FC95-2165-4D80-BAE7-724A77660735}"/>
          </ac:picMkLst>
        </pc:picChg>
      </pc:sldChg>
      <pc:sldChg chg="addSp delSp modSp add delAnim modAnim">
        <pc:chgData name="Ryan Parker" userId="7ee766c9-27f8-4419-b20e-a9b26e408c04" providerId="ADAL" clId="{4057B47E-E1ED-4C06-8E29-B770A0DD2FC1}" dt="2022-09-08T12:15:59.020" v="728" actId="1076"/>
        <pc:sldMkLst>
          <pc:docMk/>
          <pc:sldMk cId="322133956" sldId="262"/>
        </pc:sldMkLst>
        <pc:spChg chg="del">
          <ac:chgData name="Ryan Parker" userId="7ee766c9-27f8-4419-b20e-a9b26e408c04" providerId="ADAL" clId="{4057B47E-E1ED-4C06-8E29-B770A0DD2FC1}" dt="2022-09-08T11:52:53.153" v="272" actId="478"/>
          <ac:spMkLst>
            <pc:docMk/>
            <pc:sldMk cId="322133956" sldId="262"/>
            <ac:spMk id="2" creationId="{7B65C5B5-67D4-4CD2-AA5A-F00894A13829}"/>
          </ac:spMkLst>
        </pc:spChg>
        <pc:spChg chg="add del mod">
          <ac:chgData name="Ryan Parker" userId="7ee766c9-27f8-4419-b20e-a9b26e408c04" providerId="ADAL" clId="{4057B47E-E1ED-4C06-8E29-B770A0DD2FC1}" dt="2022-09-08T11:53:40.453" v="285" actId="478"/>
          <ac:spMkLst>
            <pc:docMk/>
            <pc:sldMk cId="322133956" sldId="262"/>
            <ac:spMk id="4" creationId="{CDC72908-DBD9-4F0B-A8A5-4D1DB1267B99}"/>
          </ac:spMkLst>
        </pc:spChg>
        <pc:spChg chg="add mod">
          <ac:chgData name="Ryan Parker" userId="7ee766c9-27f8-4419-b20e-a9b26e408c04" providerId="ADAL" clId="{4057B47E-E1ED-4C06-8E29-B770A0DD2FC1}" dt="2022-09-08T12:15:17.470" v="719" actId="2711"/>
          <ac:spMkLst>
            <pc:docMk/>
            <pc:sldMk cId="322133956" sldId="262"/>
            <ac:spMk id="5" creationId="{9AF704A8-2489-4895-B9DE-85FF8BD736C1}"/>
          </ac:spMkLst>
        </pc:spChg>
        <pc:spChg chg="add del">
          <ac:chgData name="Ryan Parker" userId="7ee766c9-27f8-4419-b20e-a9b26e408c04" providerId="ADAL" clId="{4057B47E-E1ED-4C06-8E29-B770A0DD2FC1}" dt="2022-09-08T11:55:17.425" v="294"/>
          <ac:spMkLst>
            <pc:docMk/>
            <pc:sldMk cId="322133956" sldId="262"/>
            <ac:spMk id="8" creationId="{9B92058D-FFD8-4287-B27F-679980E7E111}"/>
          </ac:spMkLst>
        </pc:spChg>
        <pc:spChg chg="add mod">
          <ac:chgData name="Ryan Parker" userId="7ee766c9-27f8-4419-b20e-a9b26e408c04" providerId="ADAL" clId="{4057B47E-E1ED-4C06-8E29-B770A0DD2FC1}" dt="2022-09-08T12:15:23.880" v="720" actId="2711"/>
          <ac:spMkLst>
            <pc:docMk/>
            <pc:sldMk cId="322133956" sldId="262"/>
            <ac:spMk id="21" creationId="{436D245F-8755-498D-B91D-61CFB24D1F3D}"/>
          </ac:spMkLst>
        </pc:spChg>
        <pc:spChg chg="add mod">
          <ac:chgData name="Ryan Parker" userId="7ee766c9-27f8-4419-b20e-a9b26e408c04" providerId="ADAL" clId="{4057B47E-E1ED-4C06-8E29-B770A0DD2FC1}" dt="2022-09-08T12:15:47.189" v="725" actId="1076"/>
          <ac:spMkLst>
            <pc:docMk/>
            <pc:sldMk cId="322133956" sldId="262"/>
            <ac:spMk id="22" creationId="{5A77D64B-BB57-41ED-BDCA-3203EB616D0E}"/>
          </ac:spMkLst>
        </pc:spChg>
        <pc:spChg chg="add mod">
          <ac:chgData name="Ryan Parker" userId="7ee766c9-27f8-4419-b20e-a9b26e408c04" providerId="ADAL" clId="{4057B47E-E1ED-4C06-8E29-B770A0DD2FC1}" dt="2022-09-08T11:57:50.378" v="349" actId="1076"/>
          <ac:spMkLst>
            <pc:docMk/>
            <pc:sldMk cId="322133956" sldId="262"/>
            <ac:spMk id="39" creationId="{5DBB554B-71D1-4FAC-B4E9-8D191FA4A540}"/>
          </ac:spMkLst>
        </pc:spChg>
        <pc:spChg chg="add mod">
          <ac:chgData name="Ryan Parker" userId="7ee766c9-27f8-4419-b20e-a9b26e408c04" providerId="ADAL" clId="{4057B47E-E1ED-4C06-8E29-B770A0DD2FC1}" dt="2022-09-08T12:15:59.020" v="728" actId="1076"/>
          <ac:spMkLst>
            <pc:docMk/>
            <pc:sldMk cId="322133956" sldId="262"/>
            <ac:spMk id="40" creationId="{1F97E5BE-A882-42C4-A57D-94FA45ACF41E}"/>
          </ac:spMkLst>
        </pc:spChg>
        <pc:grpChg chg="add mod">
          <ac:chgData name="Ryan Parker" userId="7ee766c9-27f8-4419-b20e-a9b26e408c04" providerId="ADAL" clId="{4057B47E-E1ED-4C06-8E29-B770A0DD2FC1}" dt="2022-09-08T11:55:53.173" v="304" actId="1076"/>
          <ac:grpSpMkLst>
            <pc:docMk/>
            <pc:sldMk cId="322133956" sldId="262"/>
            <ac:grpSpMk id="10" creationId="{8F5E92C2-3A51-4F3B-91F3-17FB0EBBDF0C}"/>
          </ac:grpSpMkLst>
        </pc:grpChg>
        <pc:grpChg chg="add mod">
          <ac:chgData name="Ryan Parker" userId="7ee766c9-27f8-4419-b20e-a9b26e408c04" providerId="ADAL" clId="{4057B47E-E1ED-4C06-8E29-B770A0DD2FC1}" dt="2022-09-08T11:55:38.423" v="299"/>
          <ac:grpSpMkLst>
            <pc:docMk/>
            <pc:sldMk cId="322133956" sldId="262"/>
            <ac:grpSpMk id="11" creationId="{4FE4EAEF-EE97-4363-8412-0FA8CB145AB8}"/>
          </ac:grpSpMkLst>
        </pc:grpChg>
        <pc:grpChg chg="add mod">
          <ac:chgData name="Ryan Parker" userId="7ee766c9-27f8-4419-b20e-a9b26e408c04" providerId="ADAL" clId="{4057B47E-E1ED-4C06-8E29-B770A0DD2FC1}" dt="2022-09-08T11:55:38.423" v="299"/>
          <ac:grpSpMkLst>
            <pc:docMk/>
            <pc:sldMk cId="322133956" sldId="262"/>
            <ac:grpSpMk id="12" creationId="{17BF5CD5-F99B-4F0D-ABD1-68A8A5106215}"/>
          </ac:grpSpMkLst>
        </pc:grpChg>
        <pc:grpChg chg="add mod">
          <ac:chgData name="Ryan Parker" userId="7ee766c9-27f8-4419-b20e-a9b26e408c04" providerId="ADAL" clId="{4057B47E-E1ED-4C06-8E29-B770A0DD2FC1}" dt="2022-09-08T11:55:38.423" v="299"/>
          <ac:grpSpMkLst>
            <pc:docMk/>
            <pc:sldMk cId="322133956" sldId="262"/>
            <ac:grpSpMk id="17" creationId="{6B5FF646-668C-46F2-9484-B732C139AA20}"/>
          </ac:grpSpMkLst>
        </pc:grpChg>
        <pc:grpChg chg="add mod">
          <ac:chgData name="Ryan Parker" userId="7ee766c9-27f8-4419-b20e-a9b26e408c04" providerId="ADAL" clId="{4057B47E-E1ED-4C06-8E29-B770A0DD2FC1}" dt="2022-09-08T11:57:35.225" v="345" actId="1076"/>
          <ac:grpSpMkLst>
            <pc:docMk/>
            <pc:sldMk cId="322133956" sldId="262"/>
            <ac:grpSpMk id="23" creationId="{F8A64D2B-1CE4-4C92-BEF9-0FD151C1C96A}"/>
          </ac:grpSpMkLst>
        </pc:grpChg>
        <pc:grpChg chg="add mod">
          <ac:chgData name="Ryan Parker" userId="7ee766c9-27f8-4419-b20e-a9b26e408c04" providerId="ADAL" clId="{4057B47E-E1ED-4C06-8E29-B770A0DD2FC1}" dt="2022-09-08T11:57:26.729" v="342"/>
          <ac:grpSpMkLst>
            <pc:docMk/>
            <pc:sldMk cId="322133956" sldId="262"/>
            <ac:grpSpMk id="24" creationId="{2B88E8DD-8BFC-4E42-8830-F684AE4DABC7}"/>
          </ac:grpSpMkLst>
        </pc:grpChg>
        <pc:grpChg chg="add mod">
          <ac:chgData name="Ryan Parker" userId="7ee766c9-27f8-4419-b20e-a9b26e408c04" providerId="ADAL" clId="{4057B47E-E1ED-4C06-8E29-B770A0DD2FC1}" dt="2022-09-08T11:57:39.785" v="347"/>
          <ac:grpSpMkLst>
            <pc:docMk/>
            <pc:sldMk cId="322133956" sldId="262"/>
            <ac:grpSpMk id="31" creationId="{31FC704E-9909-43CD-84AA-4DF7A5FA179E}"/>
          </ac:grpSpMkLst>
        </pc:grpChg>
        <pc:grpChg chg="add mod">
          <ac:chgData name="Ryan Parker" userId="7ee766c9-27f8-4419-b20e-a9b26e408c04" providerId="ADAL" clId="{4057B47E-E1ED-4C06-8E29-B770A0DD2FC1}" dt="2022-09-08T11:57:39.785" v="347"/>
          <ac:grpSpMkLst>
            <pc:docMk/>
            <pc:sldMk cId="322133956" sldId="262"/>
            <ac:grpSpMk id="32" creationId="{36E81F11-C208-45C2-95A9-10BE30712130}"/>
          </ac:grpSpMkLst>
        </pc:grpChg>
        <pc:picChg chg="del">
          <ac:chgData name="Ryan Parker" userId="7ee766c9-27f8-4419-b20e-a9b26e408c04" providerId="ADAL" clId="{4057B47E-E1ED-4C06-8E29-B770A0DD2FC1}" dt="2022-09-08T11:52:54.758" v="273" actId="478"/>
          <ac:picMkLst>
            <pc:docMk/>
            <pc:sldMk cId="322133956" sldId="262"/>
            <ac:picMk id="6" creationId="{F7BA15B6-0941-4D43-A365-E14E370DFC64}"/>
          </ac:picMkLst>
        </pc:picChg>
        <pc:picChg chg="add del mod">
          <ac:chgData name="Ryan Parker" userId="7ee766c9-27f8-4419-b20e-a9b26e408c04" providerId="ADAL" clId="{4057B47E-E1ED-4C06-8E29-B770A0DD2FC1}" dt="2022-09-08T11:55:30.807" v="298" actId="478"/>
          <ac:picMkLst>
            <pc:docMk/>
            <pc:sldMk cId="322133956" sldId="262"/>
            <ac:picMk id="9" creationId="{3226805C-D8AB-4DC9-8652-8E1814407009}"/>
          </ac:picMkLst>
        </pc:picChg>
        <pc:picChg chg="add">
          <ac:chgData name="Ryan Parker" userId="7ee766c9-27f8-4419-b20e-a9b26e408c04" providerId="ADAL" clId="{4057B47E-E1ED-4C06-8E29-B770A0DD2FC1}" dt="2022-09-08T11:55:38.423" v="299"/>
          <ac:picMkLst>
            <pc:docMk/>
            <pc:sldMk cId="322133956" sldId="262"/>
            <ac:picMk id="13" creationId="{10F6C2C2-6467-4B91-B7D9-2E816CAC0E1E}"/>
          </ac:picMkLst>
        </pc:picChg>
        <pc:picChg chg="add">
          <ac:chgData name="Ryan Parker" userId="7ee766c9-27f8-4419-b20e-a9b26e408c04" providerId="ADAL" clId="{4057B47E-E1ED-4C06-8E29-B770A0DD2FC1}" dt="2022-09-08T11:55:38.423" v="299"/>
          <ac:picMkLst>
            <pc:docMk/>
            <pc:sldMk cId="322133956" sldId="262"/>
            <ac:picMk id="14" creationId="{DA155591-466A-4A8B-BAFA-65019745913A}"/>
          </ac:picMkLst>
        </pc:picChg>
        <pc:picChg chg="add">
          <ac:chgData name="Ryan Parker" userId="7ee766c9-27f8-4419-b20e-a9b26e408c04" providerId="ADAL" clId="{4057B47E-E1ED-4C06-8E29-B770A0DD2FC1}" dt="2022-09-08T11:55:38.423" v="299"/>
          <ac:picMkLst>
            <pc:docMk/>
            <pc:sldMk cId="322133956" sldId="262"/>
            <ac:picMk id="15" creationId="{6E07DDFF-2A23-4C5E-97CB-8E1C0987DC94}"/>
          </ac:picMkLst>
        </pc:picChg>
        <pc:picChg chg="add">
          <ac:chgData name="Ryan Parker" userId="7ee766c9-27f8-4419-b20e-a9b26e408c04" providerId="ADAL" clId="{4057B47E-E1ED-4C06-8E29-B770A0DD2FC1}" dt="2022-09-08T11:55:38.423" v="299"/>
          <ac:picMkLst>
            <pc:docMk/>
            <pc:sldMk cId="322133956" sldId="262"/>
            <ac:picMk id="16" creationId="{86AFFAB7-4C91-4E7D-9734-4945D47CF0D0}"/>
          </ac:picMkLst>
        </pc:picChg>
        <pc:picChg chg="add">
          <ac:chgData name="Ryan Parker" userId="7ee766c9-27f8-4419-b20e-a9b26e408c04" providerId="ADAL" clId="{4057B47E-E1ED-4C06-8E29-B770A0DD2FC1}" dt="2022-09-08T11:55:38.423" v="299"/>
          <ac:picMkLst>
            <pc:docMk/>
            <pc:sldMk cId="322133956" sldId="262"/>
            <ac:picMk id="19" creationId="{903025C5-CAA3-45FA-A828-70590587CE21}"/>
          </ac:picMkLst>
        </pc:picChg>
        <pc:picChg chg="add">
          <ac:chgData name="Ryan Parker" userId="7ee766c9-27f8-4419-b20e-a9b26e408c04" providerId="ADAL" clId="{4057B47E-E1ED-4C06-8E29-B770A0DD2FC1}" dt="2022-09-08T11:57:26.729" v="342"/>
          <ac:picMkLst>
            <pc:docMk/>
            <pc:sldMk cId="322133956" sldId="262"/>
            <ac:picMk id="25" creationId="{FCC4CB85-55B6-48AE-A83A-C210ADEDBACA}"/>
          </ac:picMkLst>
        </pc:picChg>
        <pc:picChg chg="add">
          <ac:chgData name="Ryan Parker" userId="7ee766c9-27f8-4419-b20e-a9b26e408c04" providerId="ADAL" clId="{4057B47E-E1ED-4C06-8E29-B770A0DD2FC1}" dt="2022-09-08T11:57:26.729" v="342"/>
          <ac:picMkLst>
            <pc:docMk/>
            <pc:sldMk cId="322133956" sldId="262"/>
            <ac:picMk id="26" creationId="{D07010F4-71C0-4050-8432-AD5522640B03}"/>
          </ac:picMkLst>
        </pc:picChg>
        <pc:picChg chg="add">
          <ac:chgData name="Ryan Parker" userId="7ee766c9-27f8-4419-b20e-a9b26e408c04" providerId="ADAL" clId="{4057B47E-E1ED-4C06-8E29-B770A0DD2FC1}" dt="2022-09-08T11:57:26.729" v="342"/>
          <ac:picMkLst>
            <pc:docMk/>
            <pc:sldMk cId="322133956" sldId="262"/>
            <ac:picMk id="27" creationId="{9A25B3D0-CD21-4B52-85BF-405A3A0EE220}"/>
          </ac:picMkLst>
        </pc:picChg>
        <pc:picChg chg="add">
          <ac:chgData name="Ryan Parker" userId="7ee766c9-27f8-4419-b20e-a9b26e408c04" providerId="ADAL" clId="{4057B47E-E1ED-4C06-8E29-B770A0DD2FC1}" dt="2022-09-08T11:57:26.729" v="342"/>
          <ac:picMkLst>
            <pc:docMk/>
            <pc:sldMk cId="322133956" sldId="262"/>
            <ac:picMk id="28" creationId="{5352A059-C4EE-4734-AE86-2289688E6CEE}"/>
          </ac:picMkLst>
        </pc:picChg>
        <pc:picChg chg="add">
          <ac:chgData name="Ryan Parker" userId="7ee766c9-27f8-4419-b20e-a9b26e408c04" providerId="ADAL" clId="{4057B47E-E1ED-4C06-8E29-B770A0DD2FC1}" dt="2022-09-08T11:57:26.729" v="342"/>
          <ac:picMkLst>
            <pc:docMk/>
            <pc:sldMk cId="322133956" sldId="262"/>
            <ac:picMk id="29" creationId="{660CFCC1-5DCD-438F-A027-729511D5F910}"/>
          </ac:picMkLst>
        </pc:picChg>
        <pc:picChg chg="add">
          <ac:chgData name="Ryan Parker" userId="7ee766c9-27f8-4419-b20e-a9b26e408c04" providerId="ADAL" clId="{4057B47E-E1ED-4C06-8E29-B770A0DD2FC1}" dt="2022-09-08T11:57:38.865" v="346"/>
          <ac:picMkLst>
            <pc:docMk/>
            <pc:sldMk cId="322133956" sldId="262"/>
            <ac:picMk id="33" creationId="{BE3068E3-8C38-41E1-902A-DDA3F2E8A7F2}"/>
          </ac:picMkLst>
        </pc:picChg>
        <pc:picChg chg="add">
          <ac:chgData name="Ryan Parker" userId="7ee766c9-27f8-4419-b20e-a9b26e408c04" providerId="ADAL" clId="{4057B47E-E1ED-4C06-8E29-B770A0DD2FC1}" dt="2022-09-08T11:57:38.865" v="346"/>
          <ac:picMkLst>
            <pc:docMk/>
            <pc:sldMk cId="322133956" sldId="262"/>
            <ac:picMk id="34" creationId="{12018350-8F22-4460-B3E2-60B83C2E8169}"/>
          </ac:picMkLst>
        </pc:picChg>
        <pc:picChg chg="add">
          <ac:chgData name="Ryan Parker" userId="7ee766c9-27f8-4419-b20e-a9b26e408c04" providerId="ADAL" clId="{4057B47E-E1ED-4C06-8E29-B770A0DD2FC1}" dt="2022-09-08T11:57:38.865" v="346"/>
          <ac:picMkLst>
            <pc:docMk/>
            <pc:sldMk cId="322133956" sldId="262"/>
            <ac:picMk id="35" creationId="{34715F5E-1431-4C3D-B48C-66055E7D08F2}"/>
          </ac:picMkLst>
        </pc:picChg>
        <pc:picChg chg="add">
          <ac:chgData name="Ryan Parker" userId="7ee766c9-27f8-4419-b20e-a9b26e408c04" providerId="ADAL" clId="{4057B47E-E1ED-4C06-8E29-B770A0DD2FC1}" dt="2022-09-08T11:57:38.865" v="346"/>
          <ac:picMkLst>
            <pc:docMk/>
            <pc:sldMk cId="322133956" sldId="262"/>
            <ac:picMk id="36" creationId="{1CA8B9B2-3FA9-4F1C-96D8-2907C081D843}"/>
          </ac:picMkLst>
        </pc:picChg>
        <pc:picChg chg="add">
          <ac:chgData name="Ryan Parker" userId="7ee766c9-27f8-4419-b20e-a9b26e408c04" providerId="ADAL" clId="{4057B47E-E1ED-4C06-8E29-B770A0DD2FC1}" dt="2022-09-08T11:57:38.865" v="346"/>
          <ac:picMkLst>
            <pc:docMk/>
            <pc:sldMk cId="322133956" sldId="262"/>
            <ac:picMk id="37" creationId="{B8C7DD11-3C58-429F-9BE4-77F2F5A71C02}"/>
          </ac:picMkLst>
        </pc:picChg>
        <pc:cxnChg chg="add">
          <ac:chgData name="Ryan Parker" userId="7ee766c9-27f8-4419-b20e-a9b26e408c04" providerId="ADAL" clId="{4057B47E-E1ED-4C06-8E29-B770A0DD2FC1}" dt="2022-09-08T11:55:38.423" v="299"/>
          <ac:cxnSpMkLst>
            <pc:docMk/>
            <pc:sldMk cId="322133956" sldId="262"/>
            <ac:cxnSpMk id="18" creationId="{AB11FB2B-7FB1-4C97-AF15-5202E7FEED2A}"/>
          </ac:cxnSpMkLst>
        </pc:cxnChg>
        <pc:cxnChg chg="add">
          <ac:chgData name="Ryan Parker" userId="7ee766c9-27f8-4419-b20e-a9b26e408c04" providerId="ADAL" clId="{4057B47E-E1ED-4C06-8E29-B770A0DD2FC1}" dt="2022-09-08T11:55:38.423" v="299"/>
          <ac:cxnSpMkLst>
            <pc:docMk/>
            <pc:sldMk cId="322133956" sldId="262"/>
            <ac:cxnSpMk id="20" creationId="{B6F7CDA9-D3CE-4EDD-9A4E-0726EB294B32}"/>
          </ac:cxnSpMkLst>
        </pc:cxnChg>
        <pc:cxnChg chg="add">
          <ac:chgData name="Ryan Parker" userId="7ee766c9-27f8-4419-b20e-a9b26e408c04" providerId="ADAL" clId="{4057B47E-E1ED-4C06-8E29-B770A0DD2FC1}" dt="2022-09-08T11:57:26.729" v="342"/>
          <ac:cxnSpMkLst>
            <pc:docMk/>
            <pc:sldMk cId="322133956" sldId="262"/>
            <ac:cxnSpMk id="30" creationId="{E7AE3DB2-D970-4B7E-BA2E-B14B74BC38EC}"/>
          </ac:cxnSpMkLst>
        </pc:cxnChg>
        <pc:cxnChg chg="add">
          <ac:chgData name="Ryan Parker" userId="7ee766c9-27f8-4419-b20e-a9b26e408c04" providerId="ADAL" clId="{4057B47E-E1ED-4C06-8E29-B770A0DD2FC1}" dt="2022-09-08T11:57:38.865" v="346"/>
          <ac:cxnSpMkLst>
            <pc:docMk/>
            <pc:sldMk cId="322133956" sldId="262"/>
            <ac:cxnSpMk id="38" creationId="{E828441D-41FF-4595-BCCE-E4043AA6BB05}"/>
          </ac:cxnSpMkLst>
        </pc:cxnChg>
      </pc:sldChg>
      <pc:sldChg chg="addSp delSp modSp add delAnim modAnim">
        <pc:chgData name="Ryan Parker" userId="7ee766c9-27f8-4419-b20e-a9b26e408c04" providerId="ADAL" clId="{4057B47E-E1ED-4C06-8E29-B770A0DD2FC1}" dt="2022-09-08T12:17:24.619" v="737" actId="1076"/>
        <pc:sldMkLst>
          <pc:docMk/>
          <pc:sldMk cId="3692365736" sldId="263"/>
        </pc:sldMkLst>
        <pc:spChg chg="mod">
          <ac:chgData name="Ryan Parker" userId="7ee766c9-27f8-4419-b20e-a9b26e408c04" providerId="ADAL" clId="{4057B47E-E1ED-4C06-8E29-B770A0DD2FC1}" dt="2022-09-08T12:16:06.445" v="729" actId="2711"/>
          <ac:spMkLst>
            <pc:docMk/>
            <pc:sldMk cId="3692365736" sldId="263"/>
            <ac:spMk id="5" creationId="{9AF704A8-2489-4895-B9DE-85FF8BD736C1}"/>
          </ac:spMkLst>
        </pc:spChg>
        <pc:spChg chg="del">
          <ac:chgData name="Ryan Parker" userId="7ee766c9-27f8-4419-b20e-a9b26e408c04" providerId="ADAL" clId="{4057B47E-E1ED-4C06-8E29-B770A0DD2FC1}" dt="2022-09-08T12:01:39.712" v="387" actId="478"/>
          <ac:spMkLst>
            <pc:docMk/>
            <pc:sldMk cId="3692365736" sldId="263"/>
            <ac:spMk id="21" creationId="{436D245F-8755-498D-B91D-61CFB24D1F3D}"/>
          </ac:spMkLst>
        </pc:spChg>
        <pc:spChg chg="del">
          <ac:chgData name="Ryan Parker" userId="7ee766c9-27f8-4419-b20e-a9b26e408c04" providerId="ADAL" clId="{4057B47E-E1ED-4C06-8E29-B770A0DD2FC1}" dt="2022-09-08T12:01:39.712" v="387" actId="478"/>
          <ac:spMkLst>
            <pc:docMk/>
            <pc:sldMk cId="3692365736" sldId="263"/>
            <ac:spMk id="22" creationId="{5A77D64B-BB57-41ED-BDCA-3203EB616D0E}"/>
          </ac:spMkLst>
        </pc:spChg>
        <pc:spChg chg="del">
          <ac:chgData name="Ryan Parker" userId="7ee766c9-27f8-4419-b20e-a9b26e408c04" providerId="ADAL" clId="{4057B47E-E1ED-4C06-8E29-B770A0DD2FC1}" dt="2022-09-08T12:01:39.712" v="387" actId="478"/>
          <ac:spMkLst>
            <pc:docMk/>
            <pc:sldMk cId="3692365736" sldId="263"/>
            <ac:spMk id="39" creationId="{5DBB554B-71D1-4FAC-B4E9-8D191FA4A540}"/>
          </ac:spMkLst>
        </pc:spChg>
        <pc:spChg chg="del">
          <ac:chgData name="Ryan Parker" userId="7ee766c9-27f8-4419-b20e-a9b26e408c04" providerId="ADAL" clId="{4057B47E-E1ED-4C06-8E29-B770A0DD2FC1}" dt="2022-09-08T12:01:39.712" v="387" actId="478"/>
          <ac:spMkLst>
            <pc:docMk/>
            <pc:sldMk cId="3692365736" sldId="263"/>
            <ac:spMk id="40" creationId="{1F97E5BE-A882-42C4-A57D-94FA45ACF41E}"/>
          </ac:spMkLst>
        </pc:spChg>
        <pc:spChg chg="add mod">
          <ac:chgData name="Ryan Parker" userId="7ee766c9-27f8-4419-b20e-a9b26e408c04" providerId="ADAL" clId="{4057B47E-E1ED-4C06-8E29-B770A0DD2FC1}" dt="2022-09-08T12:03:29.156" v="485" actId="1076"/>
          <ac:spMkLst>
            <pc:docMk/>
            <pc:sldMk cId="3692365736" sldId="263"/>
            <ac:spMk id="44" creationId="{84ED444C-79BB-4ECD-AB47-18B083ED32CC}"/>
          </ac:spMkLst>
        </pc:spChg>
        <pc:spChg chg="add mod">
          <ac:chgData name="Ryan Parker" userId="7ee766c9-27f8-4419-b20e-a9b26e408c04" providerId="ADAL" clId="{4057B47E-E1ED-4C06-8E29-B770A0DD2FC1}" dt="2022-09-08T12:17:13.286" v="734" actId="1076"/>
          <ac:spMkLst>
            <pc:docMk/>
            <pc:sldMk cId="3692365736" sldId="263"/>
            <ac:spMk id="45" creationId="{5FC8BA3C-513C-4DC7-A958-73F2485618EF}"/>
          </ac:spMkLst>
        </pc:spChg>
        <pc:spChg chg="add mod">
          <ac:chgData name="Ryan Parker" userId="7ee766c9-27f8-4419-b20e-a9b26e408c04" providerId="ADAL" clId="{4057B47E-E1ED-4C06-8E29-B770A0DD2FC1}" dt="2022-09-08T12:03:29.156" v="485" actId="1076"/>
          <ac:spMkLst>
            <pc:docMk/>
            <pc:sldMk cId="3692365736" sldId="263"/>
            <ac:spMk id="54" creationId="{CEA776FB-6245-40CE-A2C4-2E4D91363EC3}"/>
          </ac:spMkLst>
        </pc:spChg>
        <pc:spChg chg="add mod">
          <ac:chgData name="Ryan Parker" userId="7ee766c9-27f8-4419-b20e-a9b26e408c04" providerId="ADAL" clId="{4057B47E-E1ED-4C06-8E29-B770A0DD2FC1}" dt="2022-09-08T12:17:24.619" v="737" actId="1076"/>
          <ac:spMkLst>
            <pc:docMk/>
            <pc:sldMk cId="3692365736" sldId="263"/>
            <ac:spMk id="55" creationId="{EB7FE473-7D16-469B-AB5B-031A3A1F46CE}"/>
          </ac:spMkLst>
        </pc:spChg>
        <pc:grpChg chg="del">
          <ac:chgData name="Ryan Parker" userId="7ee766c9-27f8-4419-b20e-a9b26e408c04" providerId="ADAL" clId="{4057B47E-E1ED-4C06-8E29-B770A0DD2FC1}" dt="2022-09-08T12:01:39.712" v="387" actId="478"/>
          <ac:grpSpMkLst>
            <pc:docMk/>
            <pc:sldMk cId="3692365736" sldId="263"/>
            <ac:grpSpMk id="10" creationId="{8F5E92C2-3A51-4F3B-91F3-17FB0EBBDF0C}"/>
          </ac:grpSpMkLst>
        </pc:grpChg>
        <pc:grpChg chg="del">
          <ac:chgData name="Ryan Parker" userId="7ee766c9-27f8-4419-b20e-a9b26e408c04" providerId="ADAL" clId="{4057B47E-E1ED-4C06-8E29-B770A0DD2FC1}" dt="2022-09-08T12:01:39.712" v="387" actId="478"/>
          <ac:grpSpMkLst>
            <pc:docMk/>
            <pc:sldMk cId="3692365736" sldId="263"/>
            <ac:grpSpMk id="23" creationId="{F8A64D2B-1CE4-4C92-BEF9-0FD151C1C96A}"/>
          </ac:grpSpMkLst>
        </pc:grpChg>
        <pc:grpChg chg="add mod">
          <ac:chgData name="Ryan Parker" userId="7ee766c9-27f8-4419-b20e-a9b26e408c04" providerId="ADAL" clId="{4057B47E-E1ED-4C06-8E29-B770A0DD2FC1}" dt="2022-09-08T12:03:29.156" v="485" actId="1076"/>
          <ac:grpSpMkLst>
            <pc:docMk/>
            <pc:sldMk cId="3692365736" sldId="263"/>
            <ac:grpSpMk id="31" creationId="{3CB697D3-E759-4AD4-AD36-69BD52498CB0}"/>
          </ac:grpSpMkLst>
        </pc:grpChg>
        <pc:grpChg chg="add mod">
          <ac:chgData name="Ryan Parker" userId="7ee766c9-27f8-4419-b20e-a9b26e408c04" providerId="ADAL" clId="{4057B47E-E1ED-4C06-8E29-B770A0DD2FC1}" dt="2022-09-08T12:03:29.156" v="485" actId="1076"/>
          <ac:grpSpMkLst>
            <pc:docMk/>
            <pc:sldMk cId="3692365736" sldId="263"/>
            <ac:grpSpMk id="46" creationId="{E1043841-3F1E-40B1-987E-7D00C230FA81}"/>
          </ac:grpSpMkLst>
        </pc:grpChg>
      </pc:sldChg>
      <pc:sldChg chg="addSp delSp modSp add addAnim delAnim modAnim">
        <pc:chgData name="Ryan Parker" userId="7ee766c9-27f8-4419-b20e-a9b26e408c04" providerId="ADAL" clId="{4057B47E-E1ED-4C06-8E29-B770A0DD2FC1}" dt="2022-09-08T12:04:36.171" v="534" actId="478"/>
        <pc:sldMkLst>
          <pc:docMk/>
          <pc:sldMk cId="1035810166" sldId="264"/>
        </pc:sldMkLst>
        <pc:spChg chg="add del mod">
          <ac:chgData name="Ryan Parker" userId="7ee766c9-27f8-4419-b20e-a9b26e408c04" providerId="ADAL" clId="{4057B47E-E1ED-4C06-8E29-B770A0DD2FC1}" dt="2022-09-08T12:04:33.506" v="533" actId="13926"/>
          <ac:spMkLst>
            <pc:docMk/>
            <pc:sldMk cId="1035810166" sldId="264"/>
            <ac:spMk id="5" creationId="{9AF704A8-2489-4895-B9DE-85FF8BD736C1}"/>
          </ac:spMkLst>
        </pc:spChg>
        <pc:spChg chg="add del">
          <ac:chgData name="Ryan Parker" userId="7ee766c9-27f8-4419-b20e-a9b26e408c04" providerId="ADAL" clId="{4057B47E-E1ED-4C06-8E29-B770A0DD2FC1}" dt="2022-09-08T12:04:36.171" v="534" actId="478"/>
          <ac:spMkLst>
            <pc:docMk/>
            <pc:sldMk cId="1035810166" sldId="264"/>
            <ac:spMk id="44" creationId="{84ED444C-79BB-4ECD-AB47-18B083ED32CC}"/>
          </ac:spMkLst>
        </pc:spChg>
        <pc:spChg chg="add del">
          <ac:chgData name="Ryan Parker" userId="7ee766c9-27f8-4419-b20e-a9b26e408c04" providerId="ADAL" clId="{4057B47E-E1ED-4C06-8E29-B770A0DD2FC1}" dt="2022-09-08T12:04:36.171" v="534" actId="478"/>
          <ac:spMkLst>
            <pc:docMk/>
            <pc:sldMk cId="1035810166" sldId="264"/>
            <ac:spMk id="45" creationId="{5FC8BA3C-513C-4DC7-A958-73F2485618EF}"/>
          </ac:spMkLst>
        </pc:spChg>
        <pc:spChg chg="add del">
          <ac:chgData name="Ryan Parker" userId="7ee766c9-27f8-4419-b20e-a9b26e408c04" providerId="ADAL" clId="{4057B47E-E1ED-4C06-8E29-B770A0DD2FC1}" dt="2022-09-08T12:04:36.171" v="534" actId="478"/>
          <ac:spMkLst>
            <pc:docMk/>
            <pc:sldMk cId="1035810166" sldId="264"/>
            <ac:spMk id="54" creationId="{CEA776FB-6245-40CE-A2C4-2E4D91363EC3}"/>
          </ac:spMkLst>
        </pc:spChg>
        <pc:spChg chg="add del">
          <ac:chgData name="Ryan Parker" userId="7ee766c9-27f8-4419-b20e-a9b26e408c04" providerId="ADAL" clId="{4057B47E-E1ED-4C06-8E29-B770A0DD2FC1}" dt="2022-09-08T12:04:36.171" v="534" actId="478"/>
          <ac:spMkLst>
            <pc:docMk/>
            <pc:sldMk cId="1035810166" sldId="264"/>
            <ac:spMk id="55" creationId="{EB7FE473-7D16-469B-AB5B-031A3A1F46CE}"/>
          </ac:spMkLst>
        </pc:spChg>
        <pc:grpChg chg="add del">
          <ac:chgData name="Ryan Parker" userId="7ee766c9-27f8-4419-b20e-a9b26e408c04" providerId="ADAL" clId="{4057B47E-E1ED-4C06-8E29-B770A0DD2FC1}" dt="2022-09-08T12:04:36.171" v="534" actId="478"/>
          <ac:grpSpMkLst>
            <pc:docMk/>
            <pc:sldMk cId="1035810166" sldId="264"/>
            <ac:grpSpMk id="31" creationId="{3CB697D3-E759-4AD4-AD36-69BD52498CB0}"/>
          </ac:grpSpMkLst>
        </pc:grpChg>
        <pc:grpChg chg="add del">
          <ac:chgData name="Ryan Parker" userId="7ee766c9-27f8-4419-b20e-a9b26e408c04" providerId="ADAL" clId="{4057B47E-E1ED-4C06-8E29-B770A0DD2FC1}" dt="2022-09-08T12:04:36.171" v="534" actId="478"/>
          <ac:grpSpMkLst>
            <pc:docMk/>
            <pc:sldMk cId="1035810166" sldId="264"/>
            <ac:grpSpMk id="46" creationId="{E1043841-3F1E-40B1-987E-7D00C230FA81}"/>
          </ac:grpSpMkLst>
        </pc:grpChg>
      </pc:sldChg>
      <pc:sldChg chg="addSp delSp modSp add delAnim">
        <pc:chgData name="Ryan Parker" userId="7ee766c9-27f8-4419-b20e-a9b26e408c04" providerId="ADAL" clId="{4057B47E-E1ED-4C06-8E29-B770A0DD2FC1}" dt="2022-09-08T12:12:38.717" v="677" actId="20577"/>
        <pc:sldMkLst>
          <pc:docMk/>
          <pc:sldMk cId="2964136735" sldId="265"/>
        </pc:sldMkLst>
        <pc:spChg chg="add del mod">
          <ac:chgData name="Ryan Parker" userId="7ee766c9-27f8-4419-b20e-a9b26e408c04" providerId="ADAL" clId="{4057B47E-E1ED-4C06-8E29-B770A0DD2FC1}" dt="2022-09-08T12:09:33.200" v="630" actId="478"/>
          <ac:spMkLst>
            <pc:docMk/>
            <pc:sldMk cId="2964136735" sldId="265"/>
            <ac:spMk id="2" creationId="{7CCDD1CB-4306-4DF0-AFEA-39A9FFB4AA40}"/>
          </ac:spMkLst>
        </pc:spChg>
        <pc:spChg chg="add mod">
          <ac:chgData name="Ryan Parker" userId="7ee766c9-27f8-4419-b20e-a9b26e408c04" providerId="ADAL" clId="{4057B47E-E1ED-4C06-8E29-B770A0DD2FC1}" dt="2022-09-08T12:06:36.251" v="552" actId="1076"/>
          <ac:spMkLst>
            <pc:docMk/>
            <pc:sldMk cId="2964136735" sldId="265"/>
            <ac:spMk id="4" creationId="{AF0F7ACA-2316-4653-A286-D7C0E392FB49}"/>
          </ac:spMkLst>
        </pc:spChg>
        <pc:spChg chg="del">
          <ac:chgData name="Ryan Parker" userId="7ee766c9-27f8-4419-b20e-a9b26e408c04" providerId="ADAL" clId="{4057B47E-E1ED-4C06-8E29-B770A0DD2FC1}" dt="2022-09-08T12:05:59.234" v="540" actId="478"/>
          <ac:spMkLst>
            <pc:docMk/>
            <pc:sldMk cId="2964136735" sldId="265"/>
            <ac:spMk id="5" creationId="{9AF704A8-2489-4895-B9DE-85FF8BD736C1}"/>
          </ac:spMkLst>
        </pc:spChg>
        <pc:spChg chg="add mod">
          <ac:chgData name="Ryan Parker" userId="7ee766c9-27f8-4419-b20e-a9b26e408c04" providerId="ADAL" clId="{4057B47E-E1ED-4C06-8E29-B770A0DD2FC1}" dt="2022-09-08T12:08:33.262" v="619" actId="1076"/>
          <ac:spMkLst>
            <pc:docMk/>
            <pc:sldMk cId="2964136735" sldId="265"/>
            <ac:spMk id="6" creationId="{AEDD627F-0A3F-4761-9B7F-3118EE42B3B6}"/>
          </ac:spMkLst>
        </pc:spChg>
        <pc:spChg chg="add mod">
          <ac:chgData name="Ryan Parker" userId="7ee766c9-27f8-4419-b20e-a9b26e408c04" providerId="ADAL" clId="{4057B47E-E1ED-4C06-8E29-B770A0DD2FC1}" dt="2022-09-08T12:12:38.717" v="677" actId="20577"/>
          <ac:spMkLst>
            <pc:docMk/>
            <pc:sldMk cId="2964136735" sldId="265"/>
            <ac:spMk id="10" creationId="{4314379A-AD1E-4CB3-98B3-DF2065A2D2E9}"/>
          </ac:spMkLst>
        </pc:spChg>
        <pc:spChg chg="add del">
          <ac:chgData name="Ryan Parker" userId="7ee766c9-27f8-4419-b20e-a9b26e408c04" providerId="ADAL" clId="{4057B47E-E1ED-4C06-8E29-B770A0DD2FC1}" dt="2022-09-08T12:10:43.420" v="637"/>
          <ac:spMkLst>
            <pc:docMk/>
            <pc:sldMk cId="2964136735" sldId="265"/>
            <ac:spMk id="11" creationId="{2E2CBBA1-B5DF-4E10-BB47-4CDED5275841}"/>
          </ac:spMkLst>
        </pc:spChg>
        <pc:picChg chg="add mod">
          <ac:chgData name="Ryan Parker" userId="7ee766c9-27f8-4419-b20e-a9b26e408c04" providerId="ADAL" clId="{4057B47E-E1ED-4C06-8E29-B770A0DD2FC1}" dt="2022-09-08T12:06:11.634" v="544" actId="1076"/>
          <ac:picMkLst>
            <pc:docMk/>
            <pc:sldMk cId="2964136735" sldId="265"/>
            <ac:picMk id="1026" creationId="{71391916-6A3E-4309-A620-EEADC7595499}"/>
          </ac:picMkLst>
        </pc:picChg>
        <pc:picChg chg="add mod">
          <ac:chgData name="Ryan Parker" userId="7ee766c9-27f8-4419-b20e-a9b26e408c04" providerId="ADAL" clId="{4057B47E-E1ED-4C06-8E29-B770A0DD2FC1}" dt="2022-09-08T12:09:25.592" v="627" actId="1076"/>
          <ac:picMkLst>
            <pc:docMk/>
            <pc:sldMk cId="2964136735" sldId="265"/>
            <ac:picMk id="1028" creationId="{AB16652C-57B5-40C7-8217-A4A495DD09B6}"/>
          </ac:picMkLst>
        </pc:picChg>
      </pc:sldChg>
      <pc:sldChg chg="addSp delSp modSp add ord delAnim">
        <pc:chgData name="Ryan Parker" userId="7ee766c9-27f8-4419-b20e-a9b26e408c04" providerId="ADAL" clId="{4057B47E-E1ED-4C06-8E29-B770A0DD2FC1}" dt="2022-09-08T12:14:34.590" v="710" actId="20577"/>
        <pc:sldMkLst>
          <pc:docMk/>
          <pc:sldMk cId="1520896591" sldId="266"/>
        </pc:sldMkLst>
        <pc:spChg chg="add del mod">
          <ac:chgData name="Ryan Parker" userId="7ee766c9-27f8-4419-b20e-a9b26e408c04" providerId="ADAL" clId="{4057B47E-E1ED-4C06-8E29-B770A0DD2FC1}" dt="2022-09-08T12:13:30.496" v="689"/>
          <ac:spMkLst>
            <pc:docMk/>
            <pc:sldMk cId="1520896591" sldId="266"/>
            <ac:spMk id="2" creationId="{4983EC2B-2C33-4712-AAAE-BBD0DAF5F5D1}"/>
          </ac:spMkLst>
        </pc:spChg>
        <pc:spChg chg="add del mod">
          <ac:chgData name="Ryan Parker" userId="7ee766c9-27f8-4419-b20e-a9b26e408c04" providerId="ADAL" clId="{4057B47E-E1ED-4C06-8E29-B770A0DD2FC1}" dt="2022-09-08T12:13:30.496" v="689"/>
          <ac:spMkLst>
            <pc:docMk/>
            <pc:sldMk cId="1520896591" sldId="266"/>
            <ac:spMk id="4" creationId="{55C13EF3-D06C-4BAE-BD55-FF6C2436CAB1}"/>
          </ac:spMkLst>
        </pc:spChg>
        <pc:spChg chg="del">
          <ac:chgData name="Ryan Parker" userId="7ee766c9-27f8-4419-b20e-a9b26e408c04" providerId="ADAL" clId="{4057B47E-E1ED-4C06-8E29-B770A0DD2FC1}" dt="2022-09-08T12:13:01.952" v="680" actId="478"/>
          <ac:spMkLst>
            <pc:docMk/>
            <pc:sldMk cId="1520896591" sldId="266"/>
            <ac:spMk id="5" creationId="{9AF704A8-2489-4895-B9DE-85FF8BD736C1}"/>
          </ac:spMkLst>
        </pc:spChg>
        <pc:spChg chg="add mod">
          <ac:chgData name="Ryan Parker" userId="7ee766c9-27f8-4419-b20e-a9b26e408c04" providerId="ADAL" clId="{4057B47E-E1ED-4C06-8E29-B770A0DD2FC1}" dt="2022-09-08T12:14:34.590" v="710" actId="20577"/>
          <ac:spMkLst>
            <pc:docMk/>
            <pc:sldMk cId="1520896591" sldId="266"/>
            <ac:spMk id="8" creationId="{75544F29-B4EF-4603-A3E4-A0E466EC1D45}"/>
          </ac:spMkLst>
        </pc:spChg>
        <pc:picChg chg="add mod">
          <ac:chgData name="Ryan Parker" userId="7ee766c9-27f8-4419-b20e-a9b26e408c04" providerId="ADAL" clId="{4057B47E-E1ED-4C06-8E29-B770A0DD2FC1}" dt="2022-09-08T12:13:12.843" v="685" actId="14100"/>
          <ac:picMkLst>
            <pc:docMk/>
            <pc:sldMk cId="1520896591" sldId="266"/>
            <ac:picMk id="6" creationId="{B183837B-D81E-4101-ABFC-7E7EA63B7342}"/>
          </ac:picMkLst>
        </pc:picChg>
        <pc:picChg chg="add del mod">
          <ac:chgData name="Ryan Parker" userId="7ee766c9-27f8-4419-b20e-a9b26e408c04" providerId="ADAL" clId="{4057B47E-E1ED-4C06-8E29-B770A0DD2FC1}" dt="2022-09-08T12:13:30.496" v="689"/>
          <ac:picMkLst>
            <pc:docMk/>
            <pc:sldMk cId="1520896591" sldId="266"/>
            <ac:picMk id="2049" creationId="{AB156B3A-F064-46E1-BEE0-42F3C3E32FCE}"/>
          </ac:picMkLst>
        </pc:picChg>
      </pc:sldChg>
      <pc:sldChg chg="modSp add">
        <pc:chgData name="Ryan Parker" userId="7ee766c9-27f8-4419-b20e-a9b26e408c04" providerId="ADAL" clId="{4057B47E-E1ED-4C06-8E29-B770A0DD2FC1}" dt="2022-09-08T12:18:08.918" v="745" actId="20577"/>
        <pc:sldMkLst>
          <pc:docMk/>
          <pc:sldMk cId="241140005" sldId="267"/>
        </pc:sldMkLst>
        <pc:spChg chg="mod">
          <ac:chgData name="Ryan Parker" userId="7ee766c9-27f8-4419-b20e-a9b26e408c04" providerId="ADAL" clId="{4057B47E-E1ED-4C06-8E29-B770A0DD2FC1}" dt="2022-09-08T12:18:08.918" v="745" actId="20577"/>
          <ac:spMkLst>
            <pc:docMk/>
            <pc:sldMk cId="241140005" sldId="267"/>
            <ac:spMk id="8" creationId="{75544F29-B4EF-4603-A3E4-A0E466EC1D45}"/>
          </ac:spMkLst>
        </pc:spChg>
      </pc:sldChg>
      <pc:sldChg chg="addSp delSp modSp add">
        <pc:chgData name="Ryan Parker" userId="7ee766c9-27f8-4419-b20e-a9b26e408c04" providerId="ADAL" clId="{4057B47E-E1ED-4C06-8E29-B770A0DD2FC1}" dt="2022-09-08T12:18:38.332" v="753" actId="1076"/>
        <pc:sldMkLst>
          <pc:docMk/>
          <pc:sldMk cId="2644316015" sldId="268"/>
        </pc:sldMkLst>
        <pc:spChg chg="del">
          <ac:chgData name="Ryan Parker" userId="7ee766c9-27f8-4419-b20e-a9b26e408c04" providerId="ADAL" clId="{4057B47E-E1ED-4C06-8E29-B770A0DD2FC1}" dt="2022-09-08T12:18:27.440" v="748" actId="478"/>
          <ac:spMkLst>
            <pc:docMk/>
            <pc:sldMk cId="2644316015" sldId="268"/>
            <ac:spMk id="8" creationId="{75544F29-B4EF-4603-A3E4-A0E466EC1D45}"/>
          </ac:spMkLst>
        </pc:spChg>
        <pc:picChg chg="del">
          <ac:chgData name="Ryan Parker" userId="7ee766c9-27f8-4419-b20e-a9b26e408c04" providerId="ADAL" clId="{4057B47E-E1ED-4C06-8E29-B770A0DD2FC1}" dt="2022-09-08T12:18:25.080" v="747" actId="478"/>
          <ac:picMkLst>
            <pc:docMk/>
            <pc:sldMk cId="2644316015" sldId="268"/>
            <ac:picMk id="6" creationId="{B183837B-D81E-4101-ABFC-7E7EA63B7342}"/>
          </ac:picMkLst>
        </pc:picChg>
        <pc:picChg chg="add mod">
          <ac:chgData name="Ryan Parker" userId="7ee766c9-27f8-4419-b20e-a9b26e408c04" providerId="ADAL" clId="{4057B47E-E1ED-4C06-8E29-B770A0DD2FC1}" dt="2022-09-08T12:18:38.332" v="753" actId="1076"/>
          <ac:picMkLst>
            <pc:docMk/>
            <pc:sldMk cId="2644316015" sldId="268"/>
            <ac:picMk id="9" creationId="{88728137-CAEE-46D4-BF48-3415ECF6DB56}"/>
          </ac:picMkLst>
        </pc:pic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94ED0ED-B9E2-4207-AC38-5694F1F7262C}" type="datetimeFigureOut">
              <a:rPr lang="en-GB" smtClean="0"/>
              <a:t>12/10/2022</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82B05D4-EC69-4B73-A540-5042C098C1EF}" type="slidenum">
              <a:rPr lang="en-GB" smtClean="0"/>
              <a:t>‹#›</a:t>
            </a:fld>
            <a:endParaRPr lang="en-GB"/>
          </a:p>
        </p:txBody>
      </p:sp>
    </p:spTree>
    <p:extLst>
      <p:ext uri="{BB962C8B-B14F-4D97-AF65-F5344CB8AC3E}">
        <p14:creationId xmlns:p14="http://schemas.microsoft.com/office/powerpoint/2010/main" val="48228643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b="0" dirty="0">
              <a:highlight>
                <a:srgbClr val="FFFF00"/>
              </a:highlight>
            </a:endParaRPr>
          </a:p>
        </p:txBody>
      </p:sp>
      <p:sp>
        <p:nvSpPr>
          <p:cNvPr id="4" name="Slide Number Placeholder 3"/>
          <p:cNvSpPr>
            <a:spLocks noGrp="1"/>
          </p:cNvSpPr>
          <p:nvPr>
            <p:ph type="sldNum" sz="quarter" idx="5"/>
          </p:nvPr>
        </p:nvSpPr>
        <p:spPr/>
        <p:txBody>
          <a:bodyPr/>
          <a:lstStyle/>
          <a:p>
            <a:fld id="{505F5BB4-7056-4514-B0A4-2CD88F301D17}" type="slidenum">
              <a:rPr lang="en-GB" smtClean="0"/>
              <a:t>2</a:t>
            </a:fld>
            <a:endParaRPr lang="en-GB"/>
          </a:p>
        </p:txBody>
      </p:sp>
    </p:spTree>
    <p:extLst>
      <p:ext uri="{BB962C8B-B14F-4D97-AF65-F5344CB8AC3E}">
        <p14:creationId xmlns:p14="http://schemas.microsoft.com/office/powerpoint/2010/main" val="394016284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1A6B28-B6C7-4E7A-A459-E26D0C75C2CD}"/>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4CD3F822-8D04-4A6D-832A-9F50CF9BABB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51FD0AF5-8658-4CE7-AE9C-8037A6DBD542}"/>
              </a:ext>
            </a:extLst>
          </p:cNvPr>
          <p:cNvSpPr>
            <a:spLocks noGrp="1"/>
          </p:cNvSpPr>
          <p:nvPr>
            <p:ph type="dt" sz="half" idx="10"/>
          </p:nvPr>
        </p:nvSpPr>
        <p:spPr/>
        <p:txBody>
          <a:bodyPr/>
          <a:lstStyle/>
          <a:p>
            <a:fld id="{B4B854DE-B354-409A-A119-DECF38767995}" type="datetimeFigureOut">
              <a:rPr lang="en-GB" smtClean="0"/>
              <a:t>12/10/2022</a:t>
            </a:fld>
            <a:endParaRPr lang="en-GB"/>
          </a:p>
        </p:txBody>
      </p:sp>
      <p:sp>
        <p:nvSpPr>
          <p:cNvPr id="5" name="Footer Placeholder 4">
            <a:extLst>
              <a:ext uri="{FF2B5EF4-FFF2-40B4-BE49-F238E27FC236}">
                <a16:creationId xmlns:a16="http://schemas.microsoft.com/office/drawing/2014/main" id="{76DD27CF-89A9-4FB7-8DA0-73BA10D29DED}"/>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8258CCA9-C540-4E51-A34A-30B689ECD4C1}"/>
              </a:ext>
            </a:extLst>
          </p:cNvPr>
          <p:cNvSpPr>
            <a:spLocks noGrp="1"/>
          </p:cNvSpPr>
          <p:nvPr>
            <p:ph type="sldNum" sz="quarter" idx="12"/>
          </p:nvPr>
        </p:nvSpPr>
        <p:spPr/>
        <p:txBody>
          <a:bodyPr/>
          <a:lstStyle/>
          <a:p>
            <a:fld id="{42E15BAA-40AE-485B-AB56-416E0F56A0D3}" type="slidenum">
              <a:rPr lang="en-GB" smtClean="0"/>
              <a:t>‹#›</a:t>
            </a:fld>
            <a:endParaRPr lang="en-GB"/>
          </a:p>
        </p:txBody>
      </p:sp>
    </p:spTree>
    <p:extLst>
      <p:ext uri="{BB962C8B-B14F-4D97-AF65-F5344CB8AC3E}">
        <p14:creationId xmlns:p14="http://schemas.microsoft.com/office/powerpoint/2010/main" val="84078605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34ACC2-2957-447B-A180-0E2747F283F3}"/>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94A54907-5E4C-4BCC-A4E2-ADFDCFAAC7E7}"/>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DC0901A4-F137-4E17-A439-BF5974F2B7B6}"/>
              </a:ext>
            </a:extLst>
          </p:cNvPr>
          <p:cNvSpPr>
            <a:spLocks noGrp="1"/>
          </p:cNvSpPr>
          <p:nvPr>
            <p:ph type="dt" sz="half" idx="10"/>
          </p:nvPr>
        </p:nvSpPr>
        <p:spPr/>
        <p:txBody>
          <a:bodyPr/>
          <a:lstStyle/>
          <a:p>
            <a:fld id="{B4B854DE-B354-409A-A119-DECF38767995}" type="datetimeFigureOut">
              <a:rPr lang="en-GB" smtClean="0"/>
              <a:t>12/10/2022</a:t>
            </a:fld>
            <a:endParaRPr lang="en-GB"/>
          </a:p>
        </p:txBody>
      </p:sp>
      <p:sp>
        <p:nvSpPr>
          <p:cNvPr id="5" name="Footer Placeholder 4">
            <a:extLst>
              <a:ext uri="{FF2B5EF4-FFF2-40B4-BE49-F238E27FC236}">
                <a16:creationId xmlns:a16="http://schemas.microsoft.com/office/drawing/2014/main" id="{512BE28A-8D96-43E2-BB9C-F68E70E6372A}"/>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1E230A61-75AE-49A7-81B4-3CDC3963FDB7}"/>
              </a:ext>
            </a:extLst>
          </p:cNvPr>
          <p:cNvSpPr>
            <a:spLocks noGrp="1"/>
          </p:cNvSpPr>
          <p:nvPr>
            <p:ph type="sldNum" sz="quarter" idx="12"/>
          </p:nvPr>
        </p:nvSpPr>
        <p:spPr/>
        <p:txBody>
          <a:bodyPr/>
          <a:lstStyle/>
          <a:p>
            <a:fld id="{42E15BAA-40AE-485B-AB56-416E0F56A0D3}" type="slidenum">
              <a:rPr lang="en-GB" smtClean="0"/>
              <a:t>‹#›</a:t>
            </a:fld>
            <a:endParaRPr lang="en-GB"/>
          </a:p>
        </p:txBody>
      </p:sp>
    </p:spTree>
    <p:extLst>
      <p:ext uri="{BB962C8B-B14F-4D97-AF65-F5344CB8AC3E}">
        <p14:creationId xmlns:p14="http://schemas.microsoft.com/office/powerpoint/2010/main" val="3646700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0F2A32B1-32C7-4EA2-A82C-C863148A90C9}"/>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F41628F5-2FAD-4F29-A94B-8BD1D86EF11D}"/>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7DCC6DB7-A06C-4F55-ADB7-4D5EB925A2D0}"/>
              </a:ext>
            </a:extLst>
          </p:cNvPr>
          <p:cNvSpPr>
            <a:spLocks noGrp="1"/>
          </p:cNvSpPr>
          <p:nvPr>
            <p:ph type="dt" sz="half" idx="10"/>
          </p:nvPr>
        </p:nvSpPr>
        <p:spPr/>
        <p:txBody>
          <a:bodyPr/>
          <a:lstStyle/>
          <a:p>
            <a:fld id="{B4B854DE-B354-409A-A119-DECF38767995}" type="datetimeFigureOut">
              <a:rPr lang="en-GB" smtClean="0"/>
              <a:t>12/10/2022</a:t>
            </a:fld>
            <a:endParaRPr lang="en-GB"/>
          </a:p>
        </p:txBody>
      </p:sp>
      <p:sp>
        <p:nvSpPr>
          <p:cNvPr id="5" name="Footer Placeholder 4">
            <a:extLst>
              <a:ext uri="{FF2B5EF4-FFF2-40B4-BE49-F238E27FC236}">
                <a16:creationId xmlns:a16="http://schemas.microsoft.com/office/drawing/2014/main" id="{BF7D36DE-A78E-4322-8F71-C497A4FE2C3C}"/>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7F434FEC-5C2A-4B88-A152-9DFDE571CCFB}"/>
              </a:ext>
            </a:extLst>
          </p:cNvPr>
          <p:cNvSpPr>
            <a:spLocks noGrp="1"/>
          </p:cNvSpPr>
          <p:nvPr>
            <p:ph type="sldNum" sz="quarter" idx="12"/>
          </p:nvPr>
        </p:nvSpPr>
        <p:spPr/>
        <p:txBody>
          <a:bodyPr/>
          <a:lstStyle/>
          <a:p>
            <a:fld id="{42E15BAA-40AE-485B-AB56-416E0F56A0D3}" type="slidenum">
              <a:rPr lang="en-GB" smtClean="0"/>
              <a:t>‹#›</a:t>
            </a:fld>
            <a:endParaRPr lang="en-GB"/>
          </a:p>
        </p:txBody>
      </p:sp>
    </p:spTree>
    <p:extLst>
      <p:ext uri="{BB962C8B-B14F-4D97-AF65-F5344CB8AC3E}">
        <p14:creationId xmlns:p14="http://schemas.microsoft.com/office/powerpoint/2010/main" val="8848935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9295C4-0A95-483D-B606-3C6F43A725EB}"/>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134E0E0E-99F3-480B-87CC-2B77BA782BE3}"/>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FF0AF0D4-5701-4B8D-A5FB-D7CDA9561576}"/>
              </a:ext>
            </a:extLst>
          </p:cNvPr>
          <p:cNvSpPr>
            <a:spLocks noGrp="1"/>
          </p:cNvSpPr>
          <p:nvPr>
            <p:ph type="dt" sz="half" idx="10"/>
          </p:nvPr>
        </p:nvSpPr>
        <p:spPr/>
        <p:txBody>
          <a:bodyPr/>
          <a:lstStyle/>
          <a:p>
            <a:fld id="{B4B854DE-B354-409A-A119-DECF38767995}" type="datetimeFigureOut">
              <a:rPr lang="en-GB" smtClean="0"/>
              <a:t>12/10/2022</a:t>
            </a:fld>
            <a:endParaRPr lang="en-GB"/>
          </a:p>
        </p:txBody>
      </p:sp>
      <p:sp>
        <p:nvSpPr>
          <p:cNvPr id="5" name="Footer Placeholder 4">
            <a:extLst>
              <a:ext uri="{FF2B5EF4-FFF2-40B4-BE49-F238E27FC236}">
                <a16:creationId xmlns:a16="http://schemas.microsoft.com/office/drawing/2014/main" id="{4CEB1FE5-C19C-4A5F-8B65-699DE1B8256C}"/>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ABAEDFA3-23AB-45B6-8D57-78BB57E69564}"/>
              </a:ext>
            </a:extLst>
          </p:cNvPr>
          <p:cNvSpPr>
            <a:spLocks noGrp="1"/>
          </p:cNvSpPr>
          <p:nvPr>
            <p:ph type="sldNum" sz="quarter" idx="12"/>
          </p:nvPr>
        </p:nvSpPr>
        <p:spPr/>
        <p:txBody>
          <a:bodyPr/>
          <a:lstStyle/>
          <a:p>
            <a:fld id="{42E15BAA-40AE-485B-AB56-416E0F56A0D3}" type="slidenum">
              <a:rPr lang="en-GB" smtClean="0"/>
              <a:t>‹#›</a:t>
            </a:fld>
            <a:endParaRPr lang="en-GB"/>
          </a:p>
        </p:txBody>
      </p:sp>
    </p:spTree>
    <p:extLst>
      <p:ext uri="{BB962C8B-B14F-4D97-AF65-F5344CB8AC3E}">
        <p14:creationId xmlns:p14="http://schemas.microsoft.com/office/powerpoint/2010/main" val="354502623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42EE46-5BE0-4247-916F-B85776A68BFF}"/>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4680B42F-8D05-4ED2-81EB-6A1E434184A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39B414AB-D7C9-4C32-9CAB-3F49C068466B}"/>
              </a:ext>
            </a:extLst>
          </p:cNvPr>
          <p:cNvSpPr>
            <a:spLocks noGrp="1"/>
          </p:cNvSpPr>
          <p:nvPr>
            <p:ph type="dt" sz="half" idx="10"/>
          </p:nvPr>
        </p:nvSpPr>
        <p:spPr/>
        <p:txBody>
          <a:bodyPr/>
          <a:lstStyle/>
          <a:p>
            <a:fld id="{B4B854DE-B354-409A-A119-DECF38767995}" type="datetimeFigureOut">
              <a:rPr lang="en-GB" smtClean="0"/>
              <a:t>12/10/2022</a:t>
            </a:fld>
            <a:endParaRPr lang="en-GB"/>
          </a:p>
        </p:txBody>
      </p:sp>
      <p:sp>
        <p:nvSpPr>
          <p:cNvPr id="5" name="Footer Placeholder 4">
            <a:extLst>
              <a:ext uri="{FF2B5EF4-FFF2-40B4-BE49-F238E27FC236}">
                <a16:creationId xmlns:a16="http://schemas.microsoft.com/office/drawing/2014/main" id="{A77418A1-D81F-46D5-ADA4-F5C6E2C9C5BD}"/>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FD6E26D7-770A-442D-A8AB-9956B42350BB}"/>
              </a:ext>
            </a:extLst>
          </p:cNvPr>
          <p:cNvSpPr>
            <a:spLocks noGrp="1"/>
          </p:cNvSpPr>
          <p:nvPr>
            <p:ph type="sldNum" sz="quarter" idx="12"/>
          </p:nvPr>
        </p:nvSpPr>
        <p:spPr/>
        <p:txBody>
          <a:bodyPr/>
          <a:lstStyle/>
          <a:p>
            <a:fld id="{42E15BAA-40AE-485B-AB56-416E0F56A0D3}" type="slidenum">
              <a:rPr lang="en-GB" smtClean="0"/>
              <a:t>‹#›</a:t>
            </a:fld>
            <a:endParaRPr lang="en-GB"/>
          </a:p>
        </p:txBody>
      </p:sp>
    </p:spTree>
    <p:extLst>
      <p:ext uri="{BB962C8B-B14F-4D97-AF65-F5344CB8AC3E}">
        <p14:creationId xmlns:p14="http://schemas.microsoft.com/office/powerpoint/2010/main" val="30076493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CF58BE-3A2F-4C6A-B268-545317A77939}"/>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BCE4B331-F1D6-444B-8687-8F4319806BF6}"/>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878D6D38-0141-402E-99C5-F23F3D31B3DE}"/>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1DD140CB-F9CE-4354-9F3B-D3843733B60D}"/>
              </a:ext>
            </a:extLst>
          </p:cNvPr>
          <p:cNvSpPr>
            <a:spLocks noGrp="1"/>
          </p:cNvSpPr>
          <p:nvPr>
            <p:ph type="dt" sz="half" idx="10"/>
          </p:nvPr>
        </p:nvSpPr>
        <p:spPr/>
        <p:txBody>
          <a:bodyPr/>
          <a:lstStyle/>
          <a:p>
            <a:fld id="{B4B854DE-B354-409A-A119-DECF38767995}" type="datetimeFigureOut">
              <a:rPr lang="en-GB" smtClean="0"/>
              <a:t>12/10/2022</a:t>
            </a:fld>
            <a:endParaRPr lang="en-GB"/>
          </a:p>
        </p:txBody>
      </p:sp>
      <p:sp>
        <p:nvSpPr>
          <p:cNvPr id="6" name="Footer Placeholder 5">
            <a:extLst>
              <a:ext uri="{FF2B5EF4-FFF2-40B4-BE49-F238E27FC236}">
                <a16:creationId xmlns:a16="http://schemas.microsoft.com/office/drawing/2014/main" id="{AD8AC31A-F40F-4D62-8311-9AFBCE87345B}"/>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2E6995B3-BF20-43F3-A8AC-6CF09CCB3D70}"/>
              </a:ext>
            </a:extLst>
          </p:cNvPr>
          <p:cNvSpPr>
            <a:spLocks noGrp="1"/>
          </p:cNvSpPr>
          <p:nvPr>
            <p:ph type="sldNum" sz="quarter" idx="12"/>
          </p:nvPr>
        </p:nvSpPr>
        <p:spPr/>
        <p:txBody>
          <a:bodyPr/>
          <a:lstStyle/>
          <a:p>
            <a:fld id="{42E15BAA-40AE-485B-AB56-416E0F56A0D3}" type="slidenum">
              <a:rPr lang="en-GB" smtClean="0"/>
              <a:t>‹#›</a:t>
            </a:fld>
            <a:endParaRPr lang="en-GB"/>
          </a:p>
        </p:txBody>
      </p:sp>
    </p:spTree>
    <p:extLst>
      <p:ext uri="{BB962C8B-B14F-4D97-AF65-F5344CB8AC3E}">
        <p14:creationId xmlns:p14="http://schemas.microsoft.com/office/powerpoint/2010/main" val="38995586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84B724-ED02-4909-AB6C-43F77DD694A2}"/>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3B36B843-CC56-4B5A-BAC7-AED5FEACB0F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13F514CB-5D36-4776-99A2-0C102AAC56F3}"/>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D6BA0227-36AB-4A60-A619-51567A3BA30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0D89A5E8-1CAA-4CC2-8BBC-A676466AF2AD}"/>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4F747C66-5205-4ACB-83D4-1FF88387D407}"/>
              </a:ext>
            </a:extLst>
          </p:cNvPr>
          <p:cNvSpPr>
            <a:spLocks noGrp="1"/>
          </p:cNvSpPr>
          <p:nvPr>
            <p:ph type="dt" sz="half" idx="10"/>
          </p:nvPr>
        </p:nvSpPr>
        <p:spPr/>
        <p:txBody>
          <a:bodyPr/>
          <a:lstStyle/>
          <a:p>
            <a:fld id="{B4B854DE-B354-409A-A119-DECF38767995}" type="datetimeFigureOut">
              <a:rPr lang="en-GB" smtClean="0"/>
              <a:t>12/10/2022</a:t>
            </a:fld>
            <a:endParaRPr lang="en-GB"/>
          </a:p>
        </p:txBody>
      </p:sp>
      <p:sp>
        <p:nvSpPr>
          <p:cNvPr id="8" name="Footer Placeholder 7">
            <a:extLst>
              <a:ext uri="{FF2B5EF4-FFF2-40B4-BE49-F238E27FC236}">
                <a16:creationId xmlns:a16="http://schemas.microsoft.com/office/drawing/2014/main" id="{94C34E5E-7345-4149-8C32-3B93965DA7B3}"/>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CE7220E1-C05E-44BD-80D0-9A3E1C3F039B}"/>
              </a:ext>
            </a:extLst>
          </p:cNvPr>
          <p:cNvSpPr>
            <a:spLocks noGrp="1"/>
          </p:cNvSpPr>
          <p:nvPr>
            <p:ph type="sldNum" sz="quarter" idx="12"/>
          </p:nvPr>
        </p:nvSpPr>
        <p:spPr/>
        <p:txBody>
          <a:bodyPr/>
          <a:lstStyle/>
          <a:p>
            <a:fld id="{42E15BAA-40AE-485B-AB56-416E0F56A0D3}" type="slidenum">
              <a:rPr lang="en-GB" smtClean="0"/>
              <a:t>‹#›</a:t>
            </a:fld>
            <a:endParaRPr lang="en-GB"/>
          </a:p>
        </p:txBody>
      </p:sp>
    </p:spTree>
    <p:extLst>
      <p:ext uri="{BB962C8B-B14F-4D97-AF65-F5344CB8AC3E}">
        <p14:creationId xmlns:p14="http://schemas.microsoft.com/office/powerpoint/2010/main" val="212696732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7A8223-68EC-417A-9669-450C7A66E555}"/>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12E42D40-7F6F-4B1C-B10E-807FDB099D58}"/>
              </a:ext>
            </a:extLst>
          </p:cNvPr>
          <p:cNvSpPr>
            <a:spLocks noGrp="1"/>
          </p:cNvSpPr>
          <p:nvPr>
            <p:ph type="dt" sz="half" idx="10"/>
          </p:nvPr>
        </p:nvSpPr>
        <p:spPr/>
        <p:txBody>
          <a:bodyPr/>
          <a:lstStyle/>
          <a:p>
            <a:fld id="{B4B854DE-B354-409A-A119-DECF38767995}" type="datetimeFigureOut">
              <a:rPr lang="en-GB" smtClean="0"/>
              <a:t>12/10/2022</a:t>
            </a:fld>
            <a:endParaRPr lang="en-GB"/>
          </a:p>
        </p:txBody>
      </p:sp>
      <p:sp>
        <p:nvSpPr>
          <p:cNvPr id="4" name="Footer Placeholder 3">
            <a:extLst>
              <a:ext uri="{FF2B5EF4-FFF2-40B4-BE49-F238E27FC236}">
                <a16:creationId xmlns:a16="http://schemas.microsoft.com/office/drawing/2014/main" id="{7032358F-0CFA-4A53-9CFC-CBAF2978550B}"/>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565B4AFD-7E37-44FB-B918-09C7CA14B87B}"/>
              </a:ext>
            </a:extLst>
          </p:cNvPr>
          <p:cNvSpPr>
            <a:spLocks noGrp="1"/>
          </p:cNvSpPr>
          <p:nvPr>
            <p:ph type="sldNum" sz="quarter" idx="12"/>
          </p:nvPr>
        </p:nvSpPr>
        <p:spPr/>
        <p:txBody>
          <a:bodyPr/>
          <a:lstStyle/>
          <a:p>
            <a:fld id="{42E15BAA-40AE-485B-AB56-416E0F56A0D3}" type="slidenum">
              <a:rPr lang="en-GB" smtClean="0"/>
              <a:t>‹#›</a:t>
            </a:fld>
            <a:endParaRPr lang="en-GB"/>
          </a:p>
        </p:txBody>
      </p:sp>
    </p:spTree>
    <p:extLst>
      <p:ext uri="{BB962C8B-B14F-4D97-AF65-F5344CB8AC3E}">
        <p14:creationId xmlns:p14="http://schemas.microsoft.com/office/powerpoint/2010/main" val="262408915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5AF8FA6E-9AEE-4E01-9085-A59DF3F09250}"/>
              </a:ext>
            </a:extLst>
          </p:cNvPr>
          <p:cNvSpPr>
            <a:spLocks noGrp="1"/>
          </p:cNvSpPr>
          <p:nvPr>
            <p:ph type="dt" sz="half" idx="10"/>
          </p:nvPr>
        </p:nvSpPr>
        <p:spPr/>
        <p:txBody>
          <a:bodyPr/>
          <a:lstStyle/>
          <a:p>
            <a:fld id="{B4B854DE-B354-409A-A119-DECF38767995}" type="datetimeFigureOut">
              <a:rPr lang="en-GB" smtClean="0"/>
              <a:t>12/10/2022</a:t>
            </a:fld>
            <a:endParaRPr lang="en-GB"/>
          </a:p>
        </p:txBody>
      </p:sp>
      <p:sp>
        <p:nvSpPr>
          <p:cNvPr id="3" name="Footer Placeholder 2">
            <a:extLst>
              <a:ext uri="{FF2B5EF4-FFF2-40B4-BE49-F238E27FC236}">
                <a16:creationId xmlns:a16="http://schemas.microsoft.com/office/drawing/2014/main" id="{786B82B0-EBA8-4CCC-A15C-CEC1FCBAC3EA}"/>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2CD2F7EC-3A16-4DA1-A193-3E2D05608406}"/>
              </a:ext>
            </a:extLst>
          </p:cNvPr>
          <p:cNvSpPr>
            <a:spLocks noGrp="1"/>
          </p:cNvSpPr>
          <p:nvPr>
            <p:ph type="sldNum" sz="quarter" idx="12"/>
          </p:nvPr>
        </p:nvSpPr>
        <p:spPr/>
        <p:txBody>
          <a:bodyPr/>
          <a:lstStyle/>
          <a:p>
            <a:fld id="{42E15BAA-40AE-485B-AB56-416E0F56A0D3}" type="slidenum">
              <a:rPr lang="en-GB" smtClean="0"/>
              <a:t>‹#›</a:t>
            </a:fld>
            <a:endParaRPr lang="en-GB"/>
          </a:p>
        </p:txBody>
      </p:sp>
    </p:spTree>
    <p:extLst>
      <p:ext uri="{BB962C8B-B14F-4D97-AF65-F5344CB8AC3E}">
        <p14:creationId xmlns:p14="http://schemas.microsoft.com/office/powerpoint/2010/main" val="351284208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6922C6-EA7C-4283-A53D-6AEA99FA475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964D5B0E-0330-4777-A004-4467B068313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BAE01F15-D6C2-4C22-8070-30D293D6D6F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36EF9B4E-2CAB-4487-9314-741FEBD3C670}"/>
              </a:ext>
            </a:extLst>
          </p:cNvPr>
          <p:cNvSpPr>
            <a:spLocks noGrp="1"/>
          </p:cNvSpPr>
          <p:nvPr>
            <p:ph type="dt" sz="half" idx="10"/>
          </p:nvPr>
        </p:nvSpPr>
        <p:spPr/>
        <p:txBody>
          <a:bodyPr/>
          <a:lstStyle/>
          <a:p>
            <a:fld id="{B4B854DE-B354-409A-A119-DECF38767995}" type="datetimeFigureOut">
              <a:rPr lang="en-GB" smtClean="0"/>
              <a:t>12/10/2022</a:t>
            </a:fld>
            <a:endParaRPr lang="en-GB"/>
          </a:p>
        </p:txBody>
      </p:sp>
      <p:sp>
        <p:nvSpPr>
          <p:cNvPr id="6" name="Footer Placeholder 5">
            <a:extLst>
              <a:ext uri="{FF2B5EF4-FFF2-40B4-BE49-F238E27FC236}">
                <a16:creationId xmlns:a16="http://schemas.microsoft.com/office/drawing/2014/main" id="{958E3F02-B3CB-4C4B-96E6-9484B5A32973}"/>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4C0B5F54-DB59-4270-AC6C-213713923025}"/>
              </a:ext>
            </a:extLst>
          </p:cNvPr>
          <p:cNvSpPr>
            <a:spLocks noGrp="1"/>
          </p:cNvSpPr>
          <p:nvPr>
            <p:ph type="sldNum" sz="quarter" idx="12"/>
          </p:nvPr>
        </p:nvSpPr>
        <p:spPr/>
        <p:txBody>
          <a:bodyPr/>
          <a:lstStyle/>
          <a:p>
            <a:fld id="{42E15BAA-40AE-485B-AB56-416E0F56A0D3}" type="slidenum">
              <a:rPr lang="en-GB" smtClean="0"/>
              <a:t>‹#›</a:t>
            </a:fld>
            <a:endParaRPr lang="en-GB"/>
          </a:p>
        </p:txBody>
      </p:sp>
    </p:spTree>
    <p:extLst>
      <p:ext uri="{BB962C8B-B14F-4D97-AF65-F5344CB8AC3E}">
        <p14:creationId xmlns:p14="http://schemas.microsoft.com/office/powerpoint/2010/main" val="225108042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B211B9-22B8-4CF5-8AB6-354E2EDD294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407121A0-741B-4001-9EF8-D6876EA183F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58298943-B8CF-42F3-ACB5-398C641314B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C6A98E7F-BC90-4B8E-9DDC-F3654F935819}"/>
              </a:ext>
            </a:extLst>
          </p:cNvPr>
          <p:cNvSpPr>
            <a:spLocks noGrp="1"/>
          </p:cNvSpPr>
          <p:nvPr>
            <p:ph type="dt" sz="half" idx="10"/>
          </p:nvPr>
        </p:nvSpPr>
        <p:spPr/>
        <p:txBody>
          <a:bodyPr/>
          <a:lstStyle/>
          <a:p>
            <a:fld id="{B4B854DE-B354-409A-A119-DECF38767995}" type="datetimeFigureOut">
              <a:rPr lang="en-GB" smtClean="0"/>
              <a:t>12/10/2022</a:t>
            </a:fld>
            <a:endParaRPr lang="en-GB"/>
          </a:p>
        </p:txBody>
      </p:sp>
      <p:sp>
        <p:nvSpPr>
          <p:cNvPr id="6" name="Footer Placeholder 5">
            <a:extLst>
              <a:ext uri="{FF2B5EF4-FFF2-40B4-BE49-F238E27FC236}">
                <a16:creationId xmlns:a16="http://schemas.microsoft.com/office/drawing/2014/main" id="{799E1A2F-9C60-4223-8502-07D272FA4A7B}"/>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381E07DB-1FD9-4E19-8D6E-1497D47D1BED}"/>
              </a:ext>
            </a:extLst>
          </p:cNvPr>
          <p:cNvSpPr>
            <a:spLocks noGrp="1"/>
          </p:cNvSpPr>
          <p:nvPr>
            <p:ph type="sldNum" sz="quarter" idx="12"/>
          </p:nvPr>
        </p:nvSpPr>
        <p:spPr/>
        <p:txBody>
          <a:bodyPr/>
          <a:lstStyle/>
          <a:p>
            <a:fld id="{42E15BAA-40AE-485B-AB56-416E0F56A0D3}" type="slidenum">
              <a:rPr lang="en-GB" smtClean="0"/>
              <a:t>‹#›</a:t>
            </a:fld>
            <a:endParaRPr lang="en-GB"/>
          </a:p>
        </p:txBody>
      </p:sp>
    </p:spTree>
    <p:extLst>
      <p:ext uri="{BB962C8B-B14F-4D97-AF65-F5344CB8AC3E}">
        <p14:creationId xmlns:p14="http://schemas.microsoft.com/office/powerpoint/2010/main" val="351452863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2E063AB-56D5-424B-966F-29F207E71C9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B5B4366F-AC35-454A-B4FB-E21E35F6F32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CC17EFD0-0D82-4BC2-9CBD-CEDF5642369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4B854DE-B354-409A-A119-DECF38767995}" type="datetimeFigureOut">
              <a:rPr lang="en-GB" smtClean="0"/>
              <a:t>12/10/2022</a:t>
            </a:fld>
            <a:endParaRPr lang="en-GB"/>
          </a:p>
        </p:txBody>
      </p:sp>
      <p:sp>
        <p:nvSpPr>
          <p:cNvPr id="5" name="Footer Placeholder 4">
            <a:extLst>
              <a:ext uri="{FF2B5EF4-FFF2-40B4-BE49-F238E27FC236}">
                <a16:creationId xmlns:a16="http://schemas.microsoft.com/office/drawing/2014/main" id="{04EBCCA9-85A0-4094-9E48-C4F1F8CDD0F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BFDA6680-61B5-40C7-8651-74DAC0DB196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2E15BAA-40AE-485B-AB56-416E0F56A0D3}" type="slidenum">
              <a:rPr lang="en-GB" smtClean="0"/>
              <a:t>‹#›</a:t>
            </a:fld>
            <a:endParaRPr lang="en-GB"/>
          </a:p>
        </p:txBody>
      </p:sp>
    </p:spTree>
    <p:extLst>
      <p:ext uri="{BB962C8B-B14F-4D97-AF65-F5344CB8AC3E}">
        <p14:creationId xmlns:p14="http://schemas.microsoft.com/office/powerpoint/2010/main" val="169985743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6.svg"/><Relationship Id="rId7" Type="http://schemas.openxmlformats.org/officeDocument/2006/relationships/image" Target="../media/image10.png"/><Relationship Id="rId2" Type="http://schemas.openxmlformats.org/officeDocument/2006/relationships/image" Target="../media/image5.png"/><Relationship Id="rId1" Type="http://schemas.openxmlformats.org/officeDocument/2006/relationships/slideLayout" Target="../slideLayouts/slideLayout1.xml"/><Relationship Id="rId6" Type="http://schemas.openxmlformats.org/officeDocument/2006/relationships/image" Target="../media/image9.png"/><Relationship Id="rId5" Type="http://schemas.openxmlformats.org/officeDocument/2006/relationships/image" Target="../media/image8.png"/><Relationship Id="rId4" Type="http://schemas.openxmlformats.org/officeDocument/2006/relationships/image" Target="../media/image7.png"/></Relationships>
</file>

<file path=ppt/slides/_rels/slide6.xml.rels><?xml version="1.0" encoding="UTF-8" standalone="yes"?>
<Relationships xmlns="http://schemas.openxmlformats.org/package/2006/relationships"><Relationship Id="rId3" Type="http://schemas.openxmlformats.org/officeDocument/2006/relationships/image" Target="../media/image6.svg"/><Relationship Id="rId7" Type="http://schemas.openxmlformats.org/officeDocument/2006/relationships/image" Target="../media/image10.png"/><Relationship Id="rId2" Type="http://schemas.openxmlformats.org/officeDocument/2006/relationships/image" Target="../media/image5.png"/><Relationship Id="rId1" Type="http://schemas.openxmlformats.org/officeDocument/2006/relationships/slideLayout" Target="../slideLayouts/slideLayout1.xml"/><Relationship Id="rId6" Type="http://schemas.openxmlformats.org/officeDocument/2006/relationships/image" Target="../media/image9.png"/><Relationship Id="rId5" Type="http://schemas.openxmlformats.org/officeDocument/2006/relationships/image" Target="../media/image8.png"/><Relationship Id="rId4" Type="http://schemas.openxmlformats.org/officeDocument/2006/relationships/image" Target="../media/image7.png"/></Relationships>
</file>

<file path=ppt/slides/_rels/slide7.xml.rels><?xml version="1.0" encoding="UTF-8" standalone="yes"?>
<Relationships xmlns="http://schemas.openxmlformats.org/package/2006/relationships"><Relationship Id="rId3" Type="http://schemas.openxmlformats.org/officeDocument/2006/relationships/hyperlink" Target="https://www.greenbelt.org.uk/artists/anthony-reddie/" TargetMode="External"/><Relationship Id="rId2" Type="http://schemas.openxmlformats.org/officeDocument/2006/relationships/image" Target="../media/image11.jpeg"/><Relationship Id="rId1" Type="http://schemas.openxmlformats.org/officeDocument/2006/relationships/slideLayout" Target="../slideLayouts/slideLayout1.xml"/><Relationship Id="rId4" Type="http://schemas.openxmlformats.org/officeDocument/2006/relationships/image" Target="../media/image12.jpeg"/></Relationships>
</file>

<file path=ppt/slides/_rels/slide8.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D79455-E069-41BD-BD04-8433B8E56A16}"/>
              </a:ext>
            </a:extLst>
          </p:cNvPr>
          <p:cNvSpPr>
            <a:spLocks noGrp="1"/>
          </p:cNvSpPr>
          <p:nvPr>
            <p:ph type="ctrTitle"/>
          </p:nvPr>
        </p:nvSpPr>
        <p:spPr>
          <a:xfrm>
            <a:off x="844061" y="2842041"/>
            <a:ext cx="10503877" cy="2387600"/>
          </a:xfrm>
        </p:spPr>
        <p:txBody>
          <a:bodyPr>
            <a:normAutofit/>
          </a:bodyPr>
          <a:lstStyle/>
          <a:p>
            <a:r>
              <a:rPr lang="en-GB" sz="5400" dirty="0">
                <a:latin typeface="Gill Sans MT" panose="020B0502020104020203" pitchFamily="34" charset="0"/>
              </a:rPr>
              <a:t>Collective Worship - ‘Day 1’, Plan 1 </a:t>
            </a:r>
          </a:p>
        </p:txBody>
      </p:sp>
      <p:pic>
        <p:nvPicPr>
          <p:cNvPr id="4" name="Picture 3">
            <a:extLst>
              <a:ext uri="{FF2B5EF4-FFF2-40B4-BE49-F238E27FC236}">
                <a16:creationId xmlns:a16="http://schemas.microsoft.com/office/drawing/2014/main" id="{694BEB2F-42B5-4895-BB3C-CC85F9CAE950}"/>
              </a:ext>
            </a:extLst>
          </p:cNvPr>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676372" y="1122363"/>
            <a:ext cx="2839256" cy="2913478"/>
          </a:xfrm>
          <a:prstGeom prst="rect">
            <a:avLst/>
          </a:prstGeom>
          <a:noFill/>
          <a:ln>
            <a:noFill/>
          </a:ln>
        </p:spPr>
      </p:pic>
    </p:spTree>
    <p:extLst>
      <p:ext uri="{BB962C8B-B14F-4D97-AF65-F5344CB8AC3E}">
        <p14:creationId xmlns:p14="http://schemas.microsoft.com/office/powerpoint/2010/main" val="239747697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7EF438E1-923E-48B5-822A-CC82702D77EB}"/>
              </a:ext>
            </a:extLst>
          </p:cNvPr>
          <p:cNvSpPr/>
          <p:nvPr/>
        </p:nvSpPr>
        <p:spPr>
          <a:xfrm>
            <a:off x="1696278" y="0"/>
            <a:ext cx="1948214" cy="523462"/>
          </a:xfrm>
          <a:prstGeom prst="rect">
            <a:avLst/>
          </a:prstGeom>
          <a:solidFill>
            <a:srgbClr val="92D050"/>
          </a:solidFill>
          <a:ln>
            <a:solidFill>
              <a:schemeClr val="accent1"/>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GB"/>
          </a:p>
        </p:txBody>
      </p:sp>
      <p:sp>
        <p:nvSpPr>
          <p:cNvPr id="7" name="Rectangle 6">
            <a:extLst>
              <a:ext uri="{FF2B5EF4-FFF2-40B4-BE49-F238E27FC236}">
                <a16:creationId xmlns:a16="http://schemas.microsoft.com/office/drawing/2014/main" id="{13819E42-3052-4CE4-884F-DC4D2366AF2D}"/>
              </a:ext>
            </a:extLst>
          </p:cNvPr>
          <p:cNvSpPr/>
          <p:nvPr/>
        </p:nvSpPr>
        <p:spPr>
          <a:xfrm>
            <a:off x="1696278" y="0"/>
            <a:ext cx="1948214" cy="523462"/>
          </a:xfrm>
          <a:prstGeom prst="rect">
            <a:avLst/>
          </a:prstGeom>
          <a:solidFill>
            <a:srgbClr val="79B45F"/>
          </a:solidFill>
          <a:ln>
            <a:solidFill>
              <a:srgbClr val="79B45F"/>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GB"/>
          </a:p>
        </p:txBody>
      </p:sp>
      <p:pic>
        <p:nvPicPr>
          <p:cNvPr id="9" name="Picture 8">
            <a:extLst>
              <a:ext uri="{FF2B5EF4-FFF2-40B4-BE49-F238E27FC236}">
                <a16:creationId xmlns:a16="http://schemas.microsoft.com/office/drawing/2014/main" id="{88728137-CAEE-46D4-BF48-3415ECF6DB56}"/>
              </a:ext>
            </a:extLst>
          </p:cNvPr>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165728" y="1504258"/>
            <a:ext cx="3860544" cy="3849483"/>
          </a:xfrm>
          <a:prstGeom prst="rect">
            <a:avLst/>
          </a:prstGeom>
          <a:noFill/>
          <a:ln>
            <a:noFill/>
          </a:ln>
        </p:spPr>
      </p:pic>
    </p:spTree>
    <p:extLst>
      <p:ext uri="{BB962C8B-B14F-4D97-AF65-F5344CB8AC3E}">
        <p14:creationId xmlns:p14="http://schemas.microsoft.com/office/powerpoint/2010/main" val="264431601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7DA4392A-6F00-424C-998F-D1DF9A1E5899}"/>
              </a:ext>
            </a:extLst>
          </p:cNvPr>
          <p:cNvSpPr/>
          <p:nvPr/>
        </p:nvSpPr>
        <p:spPr>
          <a:xfrm>
            <a:off x="1696278" y="0"/>
            <a:ext cx="1948214" cy="523462"/>
          </a:xfrm>
          <a:prstGeom prst="rect">
            <a:avLst/>
          </a:prstGeom>
          <a:solidFill>
            <a:srgbClr val="92D050"/>
          </a:solidFill>
          <a:ln>
            <a:solidFill>
              <a:schemeClr val="accent1"/>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GB"/>
          </a:p>
        </p:txBody>
      </p:sp>
      <p:pic>
        <p:nvPicPr>
          <p:cNvPr id="10" name="Picture 9">
            <a:extLst>
              <a:ext uri="{FF2B5EF4-FFF2-40B4-BE49-F238E27FC236}">
                <a16:creationId xmlns:a16="http://schemas.microsoft.com/office/drawing/2014/main" id="{665A3054-C4DA-4545-8D5E-4698A4C040EE}"/>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136231" y="412646"/>
            <a:ext cx="3919537" cy="4129857"/>
          </a:xfrm>
          <a:prstGeom prst="rect">
            <a:avLst/>
          </a:prstGeom>
          <a:noFill/>
          <a:ln>
            <a:noFill/>
          </a:ln>
        </p:spPr>
      </p:pic>
      <p:sp>
        <p:nvSpPr>
          <p:cNvPr id="5" name="Rectangle 4">
            <a:extLst>
              <a:ext uri="{FF2B5EF4-FFF2-40B4-BE49-F238E27FC236}">
                <a16:creationId xmlns:a16="http://schemas.microsoft.com/office/drawing/2014/main" id="{5999B396-C623-4CD0-BF05-890C6C073BDD}"/>
              </a:ext>
            </a:extLst>
          </p:cNvPr>
          <p:cNvSpPr/>
          <p:nvPr/>
        </p:nvSpPr>
        <p:spPr>
          <a:xfrm>
            <a:off x="1696278" y="4660178"/>
            <a:ext cx="7724807" cy="1200329"/>
          </a:xfrm>
          <a:prstGeom prst="rect">
            <a:avLst/>
          </a:prstGeom>
        </p:spPr>
        <p:txBody>
          <a:bodyPr wrap="none">
            <a:spAutoFit/>
          </a:bodyPr>
          <a:lstStyle/>
          <a:p>
            <a:pPr lvl="0"/>
            <a:r>
              <a:rPr lang="en-GB" sz="2400" dirty="0">
                <a:latin typeface="Gill Sans MT" panose="020B0502020104020203" pitchFamily="34" charset="0"/>
              </a:rPr>
              <a:t>I wonder what you think this image might be about?</a:t>
            </a:r>
          </a:p>
          <a:p>
            <a:pPr lvl="0"/>
            <a:endParaRPr lang="en-GB" sz="2400" dirty="0">
              <a:latin typeface="Gill Sans MT" panose="020B0502020104020203" pitchFamily="34" charset="0"/>
            </a:endParaRPr>
          </a:p>
          <a:p>
            <a:r>
              <a:rPr lang="en-GB" sz="2400" dirty="0">
                <a:latin typeface="Gill Sans MT" panose="020B0502020104020203" pitchFamily="34" charset="0"/>
              </a:rPr>
              <a:t>What does it make you think of? How does it make you feel?</a:t>
            </a:r>
          </a:p>
        </p:txBody>
      </p:sp>
      <p:sp>
        <p:nvSpPr>
          <p:cNvPr id="12" name="Rectangle 11">
            <a:extLst>
              <a:ext uri="{FF2B5EF4-FFF2-40B4-BE49-F238E27FC236}">
                <a16:creationId xmlns:a16="http://schemas.microsoft.com/office/drawing/2014/main" id="{6BECC8C1-C007-4F24-8F8E-BE5D1A26468B}"/>
              </a:ext>
            </a:extLst>
          </p:cNvPr>
          <p:cNvSpPr/>
          <p:nvPr/>
        </p:nvSpPr>
        <p:spPr>
          <a:xfrm>
            <a:off x="1696278" y="0"/>
            <a:ext cx="1948214" cy="523462"/>
          </a:xfrm>
          <a:prstGeom prst="rect">
            <a:avLst/>
          </a:prstGeom>
          <a:solidFill>
            <a:srgbClr val="79B45F"/>
          </a:solidFill>
          <a:ln>
            <a:solidFill>
              <a:srgbClr val="79B45F"/>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381413099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712C7BA7-FE5E-40D7-9D92-A2FB520D0DAA}"/>
              </a:ext>
            </a:extLst>
          </p:cNvPr>
          <p:cNvSpPr/>
          <p:nvPr/>
        </p:nvSpPr>
        <p:spPr>
          <a:xfrm>
            <a:off x="5260258" y="2302917"/>
            <a:ext cx="6464710" cy="2248051"/>
          </a:xfrm>
          <a:prstGeom prst="rect">
            <a:avLst/>
          </a:prstGeom>
        </p:spPr>
        <p:txBody>
          <a:bodyPr wrap="square">
            <a:spAutoFit/>
          </a:bodyPr>
          <a:lstStyle/>
          <a:p>
            <a:pPr>
              <a:lnSpc>
                <a:spcPct val="107000"/>
              </a:lnSpc>
              <a:spcAft>
                <a:spcPts val="800"/>
              </a:spcAft>
            </a:pPr>
            <a:r>
              <a:rPr lang="en-GB" sz="2400" dirty="0">
                <a:latin typeface="Gill Sans MT" panose="020B0502020104020203" pitchFamily="34" charset="0"/>
                <a:ea typeface="Calibri" panose="020F0502020204030204" pitchFamily="34" charset="0"/>
                <a:cs typeface="Times New Roman" panose="02020603050405020304" pitchFamily="18" charset="0"/>
              </a:rPr>
              <a:t>We are going to think about the first creation story found in the Bible – Genesis 1.</a:t>
            </a:r>
          </a:p>
          <a:p>
            <a:pPr>
              <a:lnSpc>
                <a:spcPct val="107000"/>
              </a:lnSpc>
              <a:spcAft>
                <a:spcPts val="800"/>
              </a:spcAft>
            </a:pPr>
            <a:endParaRPr lang="en-GB" sz="2400" dirty="0">
              <a:latin typeface="Gill Sans MT" panose="020B0502020104020203"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2400" dirty="0">
                <a:latin typeface="Gill Sans MT" panose="020B0502020104020203" pitchFamily="34" charset="0"/>
                <a:ea typeface="Calibri" panose="020F0502020204030204" pitchFamily="34" charset="0"/>
                <a:cs typeface="Times New Roman" panose="02020603050405020304" pitchFamily="18" charset="0"/>
              </a:rPr>
              <a:t>I wonder what you think the main messages people take from this narrative are?</a:t>
            </a:r>
          </a:p>
        </p:txBody>
      </p:sp>
      <p:pic>
        <p:nvPicPr>
          <p:cNvPr id="8" name="Graphic 7" descr="Open book">
            <a:extLst>
              <a:ext uri="{FF2B5EF4-FFF2-40B4-BE49-F238E27FC236}">
                <a16:creationId xmlns:a16="http://schemas.microsoft.com/office/drawing/2014/main" id="{021313EA-F8D2-46B3-87A1-39DD47D1C621}"/>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696278" y="1873446"/>
            <a:ext cx="3106995" cy="3106995"/>
          </a:xfrm>
          <a:prstGeom prst="rect">
            <a:avLst/>
          </a:prstGeom>
        </p:spPr>
      </p:pic>
      <p:sp>
        <p:nvSpPr>
          <p:cNvPr id="9" name="Rectangle 8">
            <a:extLst>
              <a:ext uri="{FF2B5EF4-FFF2-40B4-BE49-F238E27FC236}">
                <a16:creationId xmlns:a16="http://schemas.microsoft.com/office/drawing/2014/main" id="{5FB1AE1F-5951-47A9-AF60-70EAA230D789}"/>
              </a:ext>
            </a:extLst>
          </p:cNvPr>
          <p:cNvSpPr/>
          <p:nvPr/>
        </p:nvSpPr>
        <p:spPr>
          <a:xfrm>
            <a:off x="1696278" y="0"/>
            <a:ext cx="1948214" cy="523462"/>
          </a:xfrm>
          <a:prstGeom prst="rect">
            <a:avLst/>
          </a:prstGeom>
          <a:solidFill>
            <a:srgbClr val="92D050"/>
          </a:solidFill>
          <a:ln>
            <a:solidFill>
              <a:schemeClr val="accent1"/>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GB"/>
          </a:p>
        </p:txBody>
      </p:sp>
      <p:sp>
        <p:nvSpPr>
          <p:cNvPr id="10" name="Rectangle 9">
            <a:extLst>
              <a:ext uri="{FF2B5EF4-FFF2-40B4-BE49-F238E27FC236}">
                <a16:creationId xmlns:a16="http://schemas.microsoft.com/office/drawing/2014/main" id="{719731F7-9134-41DA-82B4-DC53E47E367B}"/>
              </a:ext>
            </a:extLst>
          </p:cNvPr>
          <p:cNvSpPr/>
          <p:nvPr/>
        </p:nvSpPr>
        <p:spPr>
          <a:xfrm>
            <a:off x="1696278" y="0"/>
            <a:ext cx="1948214" cy="523462"/>
          </a:xfrm>
          <a:prstGeom prst="rect">
            <a:avLst/>
          </a:prstGeom>
          <a:solidFill>
            <a:srgbClr val="79B45F"/>
          </a:solidFill>
          <a:ln>
            <a:solidFill>
              <a:srgbClr val="79B45F"/>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211690963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7EF438E1-923E-48B5-822A-CC82702D77EB}"/>
              </a:ext>
            </a:extLst>
          </p:cNvPr>
          <p:cNvSpPr/>
          <p:nvPr/>
        </p:nvSpPr>
        <p:spPr>
          <a:xfrm>
            <a:off x="1696278" y="0"/>
            <a:ext cx="1948214" cy="523462"/>
          </a:xfrm>
          <a:prstGeom prst="rect">
            <a:avLst/>
          </a:prstGeom>
          <a:solidFill>
            <a:srgbClr val="92D050"/>
          </a:solidFill>
          <a:ln>
            <a:solidFill>
              <a:schemeClr val="accent1"/>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GB"/>
          </a:p>
        </p:txBody>
      </p:sp>
      <p:sp>
        <p:nvSpPr>
          <p:cNvPr id="2" name="Rectangle 1">
            <a:extLst>
              <a:ext uri="{FF2B5EF4-FFF2-40B4-BE49-F238E27FC236}">
                <a16:creationId xmlns:a16="http://schemas.microsoft.com/office/drawing/2014/main" id="{7B65C5B5-67D4-4CD2-AA5A-F00894A13829}"/>
              </a:ext>
            </a:extLst>
          </p:cNvPr>
          <p:cNvSpPr/>
          <p:nvPr/>
        </p:nvSpPr>
        <p:spPr>
          <a:xfrm>
            <a:off x="1696278" y="3380125"/>
            <a:ext cx="9822212" cy="3170099"/>
          </a:xfrm>
          <a:prstGeom prst="rect">
            <a:avLst/>
          </a:prstGeom>
        </p:spPr>
        <p:txBody>
          <a:bodyPr wrap="square">
            <a:spAutoFit/>
          </a:bodyPr>
          <a:lstStyle/>
          <a:p>
            <a:r>
              <a:rPr lang="en-GB" sz="2000" dirty="0">
                <a:latin typeface="Gill Sans MT" panose="020B0502020104020203" pitchFamily="34" charset="0"/>
              </a:rPr>
              <a:t>For thousands of years the creation narrative of Genesis 1 has been read by millions of people. Some of the main messages taken are…</a:t>
            </a:r>
          </a:p>
          <a:p>
            <a:br>
              <a:rPr lang="en-GB" sz="2000" dirty="0">
                <a:latin typeface="Gill Sans MT" panose="020B0502020104020203" pitchFamily="34" charset="0"/>
              </a:rPr>
            </a:br>
            <a:r>
              <a:rPr lang="en-GB" sz="2000" dirty="0">
                <a:latin typeface="Gill Sans MT" panose="020B0502020104020203" pitchFamily="34" charset="0"/>
              </a:rPr>
              <a:t>	…that the world has been created by God. God chose to create plants, animals, 	humans, birdlife, </a:t>
            </a:r>
            <a:r>
              <a:rPr lang="en-GB" sz="2000" dirty="0" err="1">
                <a:latin typeface="Gill Sans MT" panose="020B0502020104020203" pitchFamily="34" charset="0"/>
              </a:rPr>
              <a:t>sealife</a:t>
            </a:r>
            <a:r>
              <a:rPr lang="en-GB" sz="2000" dirty="0">
                <a:latin typeface="Gill Sans MT" panose="020B0502020104020203" pitchFamily="34" charset="0"/>
              </a:rPr>
              <a:t>, land and sky. </a:t>
            </a:r>
          </a:p>
          <a:p>
            <a:br>
              <a:rPr lang="en-GB" sz="2000" dirty="0">
                <a:latin typeface="Gill Sans MT" panose="020B0502020104020203" pitchFamily="34" charset="0"/>
              </a:rPr>
            </a:br>
            <a:r>
              <a:rPr lang="en-GB" sz="2000" dirty="0">
                <a:latin typeface="Gill Sans MT" panose="020B0502020104020203" pitchFamily="34" charset="0"/>
              </a:rPr>
              <a:t>	…and this creation is good! The world is full of so much beauty, amazing life and 	places. </a:t>
            </a:r>
          </a:p>
          <a:p>
            <a:endParaRPr lang="en-GB" sz="2000" i="1" dirty="0">
              <a:latin typeface="Gill Sans MT" panose="020B0502020104020203" pitchFamily="34" charset="0"/>
            </a:endParaRPr>
          </a:p>
          <a:p>
            <a:r>
              <a:rPr lang="en-GB" sz="2000" i="1" dirty="0">
                <a:latin typeface="Gill Sans MT" panose="020B0502020104020203" pitchFamily="34" charset="0"/>
              </a:rPr>
              <a:t>What parts of the world do you really love which make you go ‘wow’?</a:t>
            </a:r>
            <a:endParaRPr lang="en-GB" sz="2000" dirty="0">
              <a:latin typeface="Gill Sans MT" panose="020B0502020104020203" pitchFamily="34" charset="0"/>
            </a:endParaRPr>
          </a:p>
        </p:txBody>
      </p:sp>
      <p:pic>
        <p:nvPicPr>
          <p:cNvPr id="6" name="Graphic 5" descr="Open book">
            <a:extLst>
              <a:ext uri="{FF2B5EF4-FFF2-40B4-BE49-F238E27FC236}">
                <a16:creationId xmlns:a16="http://schemas.microsoft.com/office/drawing/2014/main" id="{F7BA15B6-0941-4D43-A365-E14E370DFC64}"/>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4542502" y="523462"/>
            <a:ext cx="3106995" cy="3106995"/>
          </a:xfrm>
          <a:prstGeom prst="rect">
            <a:avLst/>
          </a:prstGeom>
        </p:spPr>
      </p:pic>
      <p:sp>
        <p:nvSpPr>
          <p:cNvPr id="7" name="Rectangle 6">
            <a:extLst>
              <a:ext uri="{FF2B5EF4-FFF2-40B4-BE49-F238E27FC236}">
                <a16:creationId xmlns:a16="http://schemas.microsoft.com/office/drawing/2014/main" id="{13819E42-3052-4CE4-884F-DC4D2366AF2D}"/>
              </a:ext>
            </a:extLst>
          </p:cNvPr>
          <p:cNvSpPr/>
          <p:nvPr/>
        </p:nvSpPr>
        <p:spPr>
          <a:xfrm>
            <a:off x="1696278" y="0"/>
            <a:ext cx="1948214" cy="523462"/>
          </a:xfrm>
          <a:prstGeom prst="rect">
            <a:avLst/>
          </a:prstGeom>
          <a:solidFill>
            <a:srgbClr val="79B45F"/>
          </a:solidFill>
          <a:ln>
            <a:solidFill>
              <a:srgbClr val="79B45F"/>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38156634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7EF438E1-923E-48B5-822A-CC82702D77EB}"/>
              </a:ext>
            </a:extLst>
          </p:cNvPr>
          <p:cNvSpPr/>
          <p:nvPr/>
        </p:nvSpPr>
        <p:spPr>
          <a:xfrm>
            <a:off x="1696278" y="0"/>
            <a:ext cx="1948214" cy="523462"/>
          </a:xfrm>
          <a:prstGeom prst="rect">
            <a:avLst/>
          </a:prstGeom>
          <a:solidFill>
            <a:srgbClr val="92D050"/>
          </a:solidFill>
          <a:ln>
            <a:solidFill>
              <a:schemeClr val="accent1"/>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GB"/>
          </a:p>
        </p:txBody>
      </p:sp>
      <p:sp>
        <p:nvSpPr>
          <p:cNvPr id="7" name="Rectangle 6">
            <a:extLst>
              <a:ext uri="{FF2B5EF4-FFF2-40B4-BE49-F238E27FC236}">
                <a16:creationId xmlns:a16="http://schemas.microsoft.com/office/drawing/2014/main" id="{13819E42-3052-4CE4-884F-DC4D2366AF2D}"/>
              </a:ext>
            </a:extLst>
          </p:cNvPr>
          <p:cNvSpPr/>
          <p:nvPr/>
        </p:nvSpPr>
        <p:spPr>
          <a:xfrm>
            <a:off x="1696278" y="0"/>
            <a:ext cx="1948214" cy="523462"/>
          </a:xfrm>
          <a:prstGeom prst="rect">
            <a:avLst/>
          </a:prstGeom>
          <a:solidFill>
            <a:srgbClr val="79B45F"/>
          </a:solidFill>
          <a:ln>
            <a:solidFill>
              <a:srgbClr val="79B45F"/>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GB"/>
          </a:p>
        </p:txBody>
      </p:sp>
      <p:sp>
        <p:nvSpPr>
          <p:cNvPr id="5" name="TextBox 4">
            <a:extLst>
              <a:ext uri="{FF2B5EF4-FFF2-40B4-BE49-F238E27FC236}">
                <a16:creationId xmlns:a16="http://schemas.microsoft.com/office/drawing/2014/main" id="{9AF704A8-2489-4895-B9DE-85FF8BD736C1}"/>
              </a:ext>
            </a:extLst>
          </p:cNvPr>
          <p:cNvSpPr txBox="1"/>
          <p:nvPr/>
        </p:nvSpPr>
        <p:spPr>
          <a:xfrm>
            <a:off x="1696277" y="884903"/>
            <a:ext cx="9409257" cy="1292662"/>
          </a:xfrm>
          <a:prstGeom prst="rect">
            <a:avLst/>
          </a:prstGeom>
          <a:noFill/>
        </p:spPr>
        <p:txBody>
          <a:bodyPr wrap="square" rtlCol="0">
            <a:spAutoFit/>
          </a:bodyPr>
          <a:lstStyle/>
          <a:p>
            <a:r>
              <a:rPr lang="en-GB" sz="2000" dirty="0">
                <a:solidFill>
                  <a:srgbClr val="000000"/>
                </a:solidFill>
                <a:latin typeface="Gill Sans MT" panose="020B0502020104020203" pitchFamily="34" charset="0"/>
                <a:ea typeface="Calibri" panose="020F0502020204030204" pitchFamily="34" charset="0"/>
                <a:cs typeface="Segoe UI" panose="020B0502040204020203" pitchFamily="34" charset="0"/>
              </a:rPr>
              <a:t>God spoke:  “Let us make human beings in our image, make them reflecting our nature so they can be responsible for the fish in the sea, the birds in the air, the cattle, and, yes, Earth itself, and every animal that moves on the face of Earth.” (The Message version)</a:t>
            </a:r>
            <a:endParaRPr lang="en-GB" dirty="0">
              <a:effectLst/>
              <a:latin typeface="Gill Sans MT" panose="020B0502020104020203" pitchFamily="34" charset="0"/>
              <a:ea typeface="Calibri" panose="020F0502020204030204" pitchFamily="34" charset="0"/>
              <a:cs typeface="Times New Roman" panose="02020603050405020304" pitchFamily="18" charset="0"/>
            </a:endParaRPr>
          </a:p>
          <a:p>
            <a:endParaRPr lang="en-GB" dirty="0"/>
          </a:p>
        </p:txBody>
      </p:sp>
      <p:grpSp>
        <p:nvGrpSpPr>
          <p:cNvPr id="10" name="Group 9">
            <a:extLst>
              <a:ext uri="{FF2B5EF4-FFF2-40B4-BE49-F238E27FC236}">
                <a16:creationId xmlns:a16="http://schemas.microsoft.com/office/drawing/2014/main" id="{8F5E92C2-3A51-4F3B-91F3-17FB0EBBDF0C}"/>
              </a:ext>
            </a:extLst>
          </p:cNvPr>
          <p:cNvGrpSpPr/>
          <p:nvPr/>
        </p:nvGrpSpPr>
        <p:grpSpPr>
          <a:xfrm>
            <a:off x="2207492" y="2958573"/>
            <a:ext cx="2874000" cy="2517495"/>
            <a:chOff x="0" y="0"/>
            <a:chExt cx="2070469" cy="1755805"/>
          </a:xfrm>
        </p:grpSpPr>
        <p:grpSp>
          <p:nvGrpSpPr>
            <p:cNvPr id="11" name="Group 10">
              <a:extLst>
                <a:ext uri="{FF2B5EF4-FFF2-40B4-BE49-F238E27FC236}">
                  <a16:creationId xmlns:a16="http://schemas.microsoft.com/office/drawing/2014/main" id="{4FE4EAEF-EE97-4363-8412-0FA8CB145AB8}"/>
                </a:ext>
              </a:extLst>
            </p:cNvPr>
            <p:cNvGrpSpPr/>
            <p:nvPr/>
          </p:nvGrpSpPr>
          <p:grpSpPr>
            <a:xfrm>
              <a:off x="765544" y="0"/>
              <a:ext cx="476250" cy="1186195"/>
              <a:chOff x="765544" y="0"/>
              <a:chExt cx="476250" cy="1186195"/>
            </a:xfrm>
          </p:grpSpPr>
          <p:grpSp>
            <p:nvGrpSpPr>
              <p:cNvPr id="17" name="Group 16">
                <a:extLst>
                  <a:ext uri="{FF2B5EF4-FFF2-40B4-BE49-F238E27FC236}">
                    <a16:creationId xmlns:a16="http://schemas.microsoft.com/office/drawing/2014/main" id="{6B5FF646-668C-46F2-9484-B732C139AA20}"/>
                  </a:ext>
                </a:extLst>
              </p:cNvPr>
              <p:cNvGrpSpPr/>
              <p:nvPr/>
            </p:nvGrpSpPr>
            <p:grpSpPr>
              <a:xfrm>
                <a:off x="765544" y="0"/>
                <a:ext cx="476250" cy="819150"/>
                <a:chOff x="765544" y="0"/>
                <a:chExt cx="476250" cy="819150"/>
              </a:xfrm>
            </p:grpSpPr>
            <p:pic>
              <p:nvPicPr>
                <p:cNvPr id="19" name="Graphic 1" descr="User">
                  <a:extLst>
                    <a:ext uri="{FF2B5EF4-FFF2-40B4-BE49-F238E27FC236}">
                      <a16:creationId xmlns:a16="http://schemas.microsoft.com/office/drawing/2014/main" id="{903025C5-CAA3-45FA-A828-70590587CE21}"/>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765544" y="342900"/>
                  <a:ext cx="476250" cy="476250"/>
                </a:xfrm>
                <a:prstGeom prst="rect">
                  <a:avLst/>
                </a:prstGeom>
              </p:spPr>
            </p:pic>
            <p:cxnSp>
              <p:nvCxnSpPr>
                <p:cNvPr id="20" name="Straight Connector 19">
                  <a:extLst>
                    <a:ext uri="{FF2B5EF4-FFF2-40B4-BE49-F238E27FC236}">
                      <a16:creationId xmlns:a16="http://schemas.microsoft.com/office/drawing/2014/main" id="{B6F7CDA9-D3CE-4EDD-9A4E-0726EB294B32}"/>
                    </a:ext>
                  </a:extLst>
                </p:cNvPr>
                <p:cNvCxnSpPr/>
                <p:nvPr/>
              </p:nvCxnSpPr>
              <p:spPr>
                <a:xfrm>
                  <a:off x="1003669" y="0"/>
                  <a:ext cx="0" cy="285750"/>
                </a:xfrm>
                <a:prstGeom prst="line">
                  <a:avLst/>
                </a:prstGeom>
              </p:spPr>
              <p:style>
                <a:lnRef idx="1">
                  <a:schemeClr val="accent1"/>
                </a:lnRef>
                <a:fillRef idx="0">
                  <a:schemeClr val="accent1"/>
                </a:fillRef>
                <a:effectRef idx="0">
                  <a:schemeClr val="accent1"/>
                </a:effectRef>
                <a:fontRef idx="minor">
                  <a:schemeClr val="tx1"/>
                </a:fontRef>
              </p:style>
            </p:cxnSp>
          </p:grpSp>
          <p:cxnSp>
            <p:nvCxnSpPr>
              <p:cNvPr id="18" name="Straight Connector 17">
                <a:extLst>
                  <a:ext uri="{FF2B5EF4-FFF2-40B4-BE49-F238E27FC236}">
                    <a16:creationId xmlns:a16="http://schemas.microsoft.com/office/drawing/2014/main" id="{AB11FB2B-7FB1-4C97-AF15-5202E7FEED2A}"/>
                  </a:ext>
                </a:extLst>
              </p:cNvPr>
              <p:cNvCxnSpPr/>
              <p:nvPr/>
            </p:nvCxnSpPr>
            <p:spPr>
              <a:xfrm>
                <a:off x="999460" y="871870"/>
                <a:ext cx="0" cy="314325"/>
              </a:xfrm>
              <a:prstGeom prst="line">
                <a:avLst/>
              </a:prstGeom>
            </p:spPr>
            <p:style>
              <a:lnRef idx="1">
                <a:schemeClr val="accent1"/>
              </a:lnRef>
              <a:fillRef idx="0">
                <a:schemeClr val="accent1"/>
              </a:fillRef>
              <a:effectRef idx="0">
                <a:schemeClr val="accent1"/>
              </a:effectRef>
              <a:fontRef idx="minor">
                <a:schemeClr val="tx1"/>
              </a:fontRef>
            </p:style>
          </p:cxnSp>
        </p:grpSp>
        <p:grpSp>
          <p:nvGrpSpPr>
            <p:cNvPr id="12" name="Group 11">
              <a:extLst>
                <a:ext uri="{FF2B5EF4-FFF2-40B4-BE49-F238E27FC236}">
                  <a16:creationId xmlns:a16="http://schemas.microsoft.com/office/drawing/2014/main" id="{17BF5CD5-F99B-4F0D-ABD1-68A8A5106215}"/>
                </a:ext>
              </a:extLst>
            </p:cNvPr>
            <p:cNvGrpSpPr/>
            <p:nvPr/>
          </p:nvGrpSpPr>
          <p:grpSpPr>
            <a:xfrm>
              <a:off x="0" y="1286540"/>
              <a:ext cx="2070469" cy="469265"/>
              <a:chOff x="0" y="1286540"/>
              <a:chExt cx="2070469" cy="469265"/>
            </a:xfrm>
          </p:grpSpPr>
          <p:pic>
            <p:nvPicPr>
              <p:cNvPr id="13" name="Picture 12">
                <a:extLst>
                  <a:ext uri="{FF2B5EF4-FFF2-40B4-BE49-F238E27FC236}">
                    <a16:creationId xmlns:a16="http://schemas.microsoft.com/office/drawing/2014/main" id="{10F6C2C2-6467-4B91-B7D9-2E816CAC0E1E}"/>
                  </a:ext>
                </a:extLst>
              </p:cNvPr>
              <p:cNvPicPr>
                <a:picLocks noChangeAspect="1"/>
              </p:cNvPicPr>
              <p:nvPr/>
            </p:nvPicPr>
            <p:blipFill>
              <a:blip r:embed="rId4" cstate="print">
                <a:extLst>
                  <a:ext uri="{28A0092B-C50C-407E-A947-70E740481C1C}">
                    <a14:useLocalDpi xmlns:a14="http://schemas.microsoft.com/office/drawing/2010/main" val="0"/>
                  </a:ext>
                </a:extLst>
              </a:blip>
              <a:srcRect/>
              <a:stretch>
                <a:fillRect/>
              </a:stretch>
            </p:blipFill>
            <p:spPr bwMode="auto">
              <a:xfrm flipH="1">
                <a:off x="0" y="1286540"/>
                <a:ext cx="428625" cy="428625"/>
              </a:xfrm>
              <a:prstGeom prst="rect">
                <a:avLst/>
              </a:prstGeom>
              <a:noFill/>
              <a:ln>
                <a:noFill/>
              </a:ln>
            </p:spPr>
          </p:pic>
          <p:pic>
            <p:nvPicPr>
              <p:cNvPr id="14" name="Picture 13">
                <a:extLst>
                  <a:ext uri="{FF2B5EF4-FFF2-40B4-BE49-F238E27FC236}">
                    <a16:creationId xmlns:a16="http://schemas.microsoft.com/office/drawing/2014/main" id="{DA155591-466A-4A8B-BAFA-65019745913A}"/>
                  </a:ext>
                </a:extLst>
              </p:cNvPr>
              <p:cNvPicPr>
                <a:picLocks noChangeAspect="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1679944" y="1329070"/>
                <a:ext cx="390525" cy="390525"/>
              </a:xfrm>
              <a:prstGeom prst="rect">
                <a:avLst/>
              </a:prstGeom>
              <a:noFill/>
              <a:ln>
                <a:noFill/>
              </a:ln>
            </p:spPr>
          </p:pic>
          <p:pic>
            <p:nvPicPr>
              <p:cNvPr id="15" name="Picture 14">
                <a:extLst>
                  <a:ext uri="{FF2B5EF4-FFF2-40B4-BE49-F238E27FC236}">
                    <a16:creationId xmlns:a16="http://schemas.microsoft.com/office/drawing/2014/main" id="{6E07DDFF-2A23-4C5E-97CB-8E1C0987DC94}"/>
                  </a:ext>
                </a:extLst>
              </p:cNvPr>
              <p:cNvPicPr>
                <a:picLocks noChangeAspect="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1127051" y="1307805"/>
                <a:ext cx="438150" cy="438150"/>
              </a:xfrm>
              <a:prstGeom prst="rect">
                <a:avLst/>
              </a:prstGeom>
              <a:noFill/>
              <a:ln>
                <a:noFill/>
              </a:ln>
            </p:spPr>
          </p:pic>
          <p:pic>
            <p:nvPicPr>
              <p:cNvPr id="16" name="Picture 15">
                <a:extLst>
                  <a:ext uri="{FF2B5EF4-FFF2-40B4-BE49-F238E27FC236}">
                    <a16:creationId xmlns:a16="http://schemas.microsoft.com/office/drawing/2014/main" id="{86AFFAB7-4C91-4E7D-9734-4945D47CF0D0}"/>
                  </a:ext>
                </a:extLst>
              </p:cNvPr>
              <p:cNvPicPr>
                <a:picLocks noChangeAspect="1"/>
              </p:cNvPicPr>
              <p:nvPr/>
            </p:nvPicPr>
            <p:blipFill rotWithShape="1">
              <a:blip r:embed="rId7" cstate="print">
                <a:extLst>
                  <a:ext uri="{28A0092B-C50C-407E-A947-70E740481C1C}">
                    <a14:useLocalDpi xmlns:a14="http://schemas.microsoft.com/office/drawing/2010/main" val="0"/>
                  </a:ext>
                </a:extLst>
              </a:blip>
              <a:srcRect l="2230" t="5205" r="2601" b="6319"/>
              <a:stretch/>
            </p:blipFill>
            <p:spPr bwMode="auto">
              <a:xfrm>
                <a:off x="489097" y="1286540"/>
                <a:ext cx="504825" cy="469265"/>
              </a:xfrm>
              <a:prstGeom prst="rect">
                <a:avLst/>
              </a:prstGeom>
              <a:noFill/>
              <a:ln>
                <a:noFill/>
              </a:ln>
              <a:extLst>
                <a:ext uri="{53640926-AAD7-44D8-BBD7-CCE9431645EC}">
                  <a14:shadowObscured xmlns:a14="http://schemas.microsoft.com/office/drawing/2010/main"/>
                </a:ext>
              </a:extLst>
            </p:spPr>
          </p:pic>
        </p:grpSp>
      </p:grpSp>
      <p:sp>
        <p:nvSpPr>
          <p:cNvPr id="21" name="TextBox 20">
            <a:extLst>
              <a:ext uri="{FF2B5EF4-FFF2-40B4-BE49-F238E27FC236}">
                <a16:creationId xmlns:a16="http://schemas.microsoft.com/office/drawing/2014/main" id="{436D245F-8755-498D-B91D-61CFB24D1F3D}"/>
              </a:ext>
            </a:extLst>
          </p:cNvPr>
          <p:cNvSpPr txBox="1"/>
          <p:nvPr/>
        </p:nvSpPr>
        <p:spPr>
          <a:xfrm>
            <a:off x="3236774" y="2354233"/>
            <a:ext cx="1044808" cy="461665"/>
          </a:xfrm>
          <a:prstGeom prst="rect">
            <a:avLst/>
          </a:prstGeom>
          <a:noFill/>
        </p:spPr>
        <p:txBody>
          <a:bodyPr wrap="square" rtlCol="0">
            <a:spAutoFit/>
          </a:bodyPr>
          <a:lstStyle/>
          <a:p>
            <a:r>
              <a:rPr lang="en-GB" sz="2400" b="1" dirty="0"/>
              <a:t>God</a:t>
            </a:r>
          </a:p>
        </p:txBody>
      </p:sp>
      <p:sp>
        <p:nvSpPr>
          <p:cNvPr id="22" name="TextBox 21">
            <a:extLst>
              <a:ext uri="{FF2B5EF4-FFF2-40B4-BE49-F238E27FC236}">
                <a16:creationId xmlns:a16="http://schemas.microsoft.com/office/drawing/2014/main" id="{5A77D64B-BB57-41ED-BDCA-3203EB616D0E}"/>
              </a:ext>
            </a:extLst>
          </p:cNvPr>
          <p:cNvSpPr txBox="1"/>
          <p:nvPr/>
        </p:nvSpPr>
        <p:spPr>
          <a:xfrm>
            <a:off x="2024459" y="5931752"/>
            <a:ext cx="3240065" cy="461665"/>
          </a:xfrm>
          <a:prstGeom prst="rect">
            <a:avLst/>
          </a:prstGeom>
          <a:noFill/>
        </p:spPr>
        <p:txBody>
          <a:bodyPr wrap="square" rtlCol="0">
            <a:spAutoFit/>
          </a:bodyPr>
          <a:lstStyle/>
          <a:p>
            <a:r>
              <a:rPr lang="en-GB" sz="2400" b="1" dirty="0">
                <a:solidFill>
                  <a:srgbClr val="79B45F"/>
                </a:solidFill>
                <a:latin typeface="Gill Sans MT" panose="020B0502020104020203" pitchFamily="34" charset="0"/>
              </a:rPr>
              <a:t>Dominion worldview</a:t>
            </a:r>
          </a:p>
        </p:txBody>
      </p:sp>
      <p:grpSp>
        <p:nvGrpSpPr>
          <p:cNvPr id="23" name="Group 22">
            <a:extLst>
              <a:ext uri="{FF2B5EF4-FFF2-40B4-BE49-F238E27FC236}">
                <a16:creationId xmlns:a16="http://schemas.microsoft.com/office/drawing/2014/main" id="{F8A64D2B-1CE4-4C92-BEF9-0FD151C1C96A}"/>
              </a:ext>
            </a:extLst>
          </p:cNvPr>
          <p:cNvGrpSpPr/>
          <p:nvPr/>
        </p:nvGrpSpPr>
        <p:grpSpPr>
          <a:xfrm>
            <a:off x="6966012" y="4317688"/>
            <a:ext cx="3018496" cy="1158380"/>
            <a:chOff x="0" y="0"/>
            <a:chExt cx="2315018" cy="820140"/>
          </a:xfrm>
        </p:grpSpPr>
        <p:grpSp>
          <p:nvGrpSpPr>
            <p:cNvPr id="24" name="Group 23">
              <a:extLst>
                <a:ext uri="{FF2B5EF4-FFF2-40B4-BE49-F238E27FC236}">
                  <a16:creationId xmlns:a16="http://schemas.microsoft.com/office/drawing/2014/main" id="{2B88E8DD-8BFC-4E42-8830-F684AE4DABC7}"/>
                </a:ext>
              </a:extLst>
            </p:cNvPr>
            <p:cNvGrpSpPr/>
            <p:nvPr/>
          </p:nvGrpSpPr>
          <p:grpSpPr>
            <a:xfrm>
              <a:off x="1031358" y="0"/>
              <a:ext cx="476250" cy="819150"/>
              <a:chOff x="1031358" y="0"/>
              <a:chExt cx="476250" cy="819150"/>
            </a:xfrm>
          </p:grpSpPr>
          <p:pic>
            <p:nvPicPr>
              <p:cNvPr id="29" name="Graphic 7" descr="User">
                <a:extLst>
                  <a:ext uri="{FF2B5EF4-FFF2-40B4-BE49-F238E27FC236}">
                    <a16:creationId xmlns:a16="http://schemas.microsoft.com/office/drawing/2014/main" id="{660CFCC1-5DCD-438F-A027-729511D5F910}"/>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031358" y="342900"/>
                <a:ext cx="476250" cy="476250"/>
              </a:xfrm>
              <a:prstGeom prst="rect">
                <a:avLst/>
              </a:prstGeom>
            </p:spPr>
          </p:pic>
          <p:cxnSp>
            <p:nvCxnSpPr>
              <p:cNvPr id="30" name="Straight Connector 29">
                <a:extLst>
                  <a:ext uri="{FF2B5EF4-FFF2-40B4-BE49-F238E27FC236}">
                    <a16:creationId xmlns:a16="http://schemas.microsoft.com/office/drawing/2014/main" id="{E7AE3DB2-D970-4B7E-BA2E-B14B74BC38EC}"/>
                  </a:ext>
                </a:extLst>
              </p:cNvPr>
              <p:cNvCxnSpPr/>
              <p:nvPr/>
            </p:nvCxnSpPr>
            <p:spPr>
              <a:xfrm>
                <a:off x="1269483" y="0"/>
                <a:ext cx="0" cy="285750"/>
              </a:xfrm>
              <a:prstGeom prst="line">
                <a:avLst/>
              </a:prstGeom>
            </p:spPr>
            <p:style>
              <a:lnRef idx="1">
                <a:schemeClr val="accent1"/>
              </a:lnRef>
              <a:fillRef idx="0">
                <a:schemeClr val="accent1"/>
              </a:fillRef>
              <a:effectRef idx="0">
                <a:schemeClr val="accent1"/>
              </a:effectRef>
              <a:fontRef idx="minor">
                <a:schemeClr val="tx1"/>
              </a:fontRef>
            </p:style>
          </p:cxnSp>
        </p:grpSp>
        <p:pic>
          <p:nvPicPr>
            <p:cNvPr id="25" name="Picture 24">
              <a:extLst>
                <a:ext uri="{FF2B5EF4-FFF2-40B4-BE49-F238E27FC236}">
                  <a16:creationId xmlns:a16="http://schemas.microsoft.com/office/drawing/2014/main" id="{FCC4CB85-55B6-48AE-A83A-C210ADEDBACA}"/>
                </a:ext>
              </a:extLst>
            </p:cNvPr>
            <p:cNvPicPr>
              <a:picLocks noChangeAspect="1"/>
            </p:cNvPicPr>
            <p:nvPr/>
          </p:nvPicPr>
          <p:blipFill>
            <a:blip r:embed="rId4" cstate="print">
              <a:extLst>
                <a:ext uri="{28A0092B-C50C-407E-A947-70E740481C1C}">
                  <a14:useLocalDpi xmlns:a14="http://schemas.microsoft.com/office/drawing/2010/main" val="0"/>
                </a:ext>
              </a:extLst>
            </a:blip>
            <a:srcRect/>
            <a:stretch>
              <a:fillRect/>
            </a:stretch>
          </p:blipFill>
          <p:spPr bwMode="auto">
            <a:xfrm flipH="1">
              <a:off x="0" y="350875"/>
              <a:ext cx="428625" cy="428625"/>
            </a:xfrm>
            <a:prstGeom prst="rect">
              <a:avLst/>
            </a:prstGeom>
            <a:noFill/>
            <a:ln>
              <a:noFill/>
            </a:ln>
          </p:spPr>
        </p:pic>
        <p:pic>
          <p:nvPicPr>
            <p:cNvPr id="26" name="Picture 25">
              <a:extLst>
                <a:ext uri="{FF2B5EF4-FFF2-40B4-BE49-F238E27FC236}">
                  <a16:creationId xmlns:a16="http://schemas.microsoft.com/office/drawing/2014/main" id="{D07010F4-71C0-4050-8432-AD5522640B03}"/>
                </a:ext>
              </a:extLst>
            </p:cNvPr>
            <p:cNvPicPr>
              <a:picLocks noChangeAspect="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1924493" y="404038"/>
              <a:ext cx="390525" cy="390525"/>
            </a:xfrm>
            <a:prstGeom prst="rect">
              <a:avLst/>
            </a:prstGeom>
            <a:noFill/>
            <a:ln>
              <a:noFill/>
            </a:ln>
          </p:spPr>
        </p:pic>
        <p:pic>
          <p:nvPicPr>
            <p:cNvPr id="27" name="Picture 26">
              <a:extLst>
                <a:ext uri="{FF2B5EF4-FFF2-40B4-BE49-F238E27FC236}">
                  <a16:creationId xmlns:a16="http://schemas.microsoft.com/office/drawing/2014/main" id="{9A25B3D0-CD21-4B52-85BF-405A3A0EE220}"/>
                </a:ext>
              </a:extLst>
            </p:cNvPr>
            <p:cNvPicPr>
              <a:picLocks noChangeAspect="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1499191" y="350875"/>
              <a:ext cx="438150" cy="438150"/>
            </a:xfrm>
            <a:prstGeom prst="rect">
              <a:avLst/>
            </a:prstGeom>
            <a:noFill/>
            <a:ln>
              <a:noFill/>
            </a:ln>
          </p:spPr>
        </p:pic>
        <p:pic>
          <p:nvPicPr>
            <p:cNvPr id="28" name="Picture 27">
              <a:extLst>
                <a:ext uri="{FF2B5EF4-FFF2-40B4-BE49-F238E27FC236}">
                  <a16:creationId xmlns:a16="http://schemas.microsoft.com/office/drawing/2014/main" id="{5352A059-C4EE-4734-AE86-2289688E6CEE}"/>
                </a:ext>
              </a:extLst>
            </p:cNvPr>
            <p:cNvPicPr>
              <a:picLocks noChangeAspect="1"/>
            </p:cNvPicPr>
            <p:nvPr/>
          </p:nvPicPr>
          <p:blipFill rotWithShape="1">
            <a:blip r:embed="rId7" cstate="print">
              <a:extLst>
                <a:ext uri="{28A0092B-C50C-407E-A947-70E740481C1C}">
                  <a14:useLocalDpi xmlns:a14="http://schemas.microsoft.com/office/drawing/2010/main" val="0"/>
                </a:ext>
              </a:extLst>
            </a:blip>
            <a:srcRect l="2230" t="5205" r="2601" b="6319"/>
            <a:stretch/>
          </p:blipFill>
          <p:spPr bwMode="auto">
            <a:xfrm>
              <a:off x="510363" y="350875"/>
              <a:ext cx="504825" cy="469265"/>
            </a:xfrm>
            <a:prstGeom prst="rect">
              <a:avLst/>
            </a:prstGeom>
            <a:noFill/>
            <a:ln>
              <a:noFill/>
            </a:ln>
            <a:extLst>
              <a:ext uri="{53640926-AAD7-44D8-BBD7-CCE9431645EC}">
                <a14:shadowObscured xmlns:a14="http://schemas.microsoft.com/office/drawing/2010/main"/>
              </a:ext>
            </a:extLst>
          </p:spPr>
        </p:pic>
      </p:grpSp>
      <p:sp>
        <p:nvSpPr>
          <p:cNvPr id="39" name="TextBox 38">
            <a:extLst>
              <a:ext uri="{FF2B5EF4-FFF2-40B4-BE49-F238E27FC236}">
                <a16:creationId xmlns:a16="http://schemas.microsoft.com/office/drawing/2014/main" id="{5DBB554B-71D1-4FAC-B4E9-8D191FA4A540}"/>
              </a:ext>
            </a:extLst>
          </p:cNvPr>
          <p:cNvSpPr txBox="1"/>
          <p:nvPr/>
        </p:nvSpPr>
        <p:spPr>
          <a:xfrm>
            <a:off x="8260787" y="3775303"/>
            <a:ext cx="1044808" cy="461665"/>
          </a:xfrm>
          <a:prstGeom prst="rect">
            <a:avLst/>
          </a:prstGeom>
          <a:noFill/>
        </p:spPr>
        <p:txBody>
          <a:bodyPr wrap="square" rtlCol="0">
            <a:spAutoFit/>
          </a:bodyPr>
          <a:lstStyle/>
          <a:p>
            <a:r>
              <a:rPr lang="en-GB" sz="2400" b="1" dirty="0"/>
              <a:t>God</a:t>
            </a:r>
          </a:p>
        </p:txBody>
      </p:sp>
      <p:sp>
        <p:nvSpPr>
          <p:cNvPr id="40" name="TextBox 39">
            <a:extLst>
              <a:ext uri="{FF2B5EF4-FFF2-40B4-BE49-F238E27FC236}">
                <a16:creationId xmlns:a16="http://schemas.microsoft.com/office/drawing/2014/main" id="{1F97E5BE-A882-42C4-A57D-94FA45ACF41E}"/>
              </a:ext>
            </a:extLst>
          </p:cNvPr>
          <p:cNvSpPr txBox="1"/>
          <p:nvPr/>
        </p:nvSpPr>
        <p:spPr>
          <a:xfrm>
            <a:off x="5973537" y="5931751"/>
            <a:ext cx="5295445" cy="461665"/>
          </a:xfrm>
          <a:prstGeom prst="rect">
            <a:avLst/>
          </a:prstGeom>
          <a:noFill/>
        </p:spPr>
        <p:txBody>
          <a:bodyPr wrap="square" rtlCol="0">
            <a:spAutoFit/>
          </a:bodyPr>
          <a:lstStyle/>
          <a:p>
            <a:r>
              <a:rPr lang="en-GB" sz="2400" b="1" dirty="0">
                <a:solidFill>
                  <a:srgbClr val="79B45F"/>
                </a:solidFill>
                <a:latin typeface="Gill Sans MT" panose="020B0502020104020203" pitchFamily="34" charset="0"/>
              </a:rPr>
              <a:t>‘Community of creation’ worldview</a:t>
            </a:r>
          </a:p>
        </p:txBody>
      </p:sp>
    </p:spTree>
    <p:extLst>
      <p:ext uri="{BB962C8B-B14F-4D97-AF65-F5344CB8AC3E}">
        <p14:creationId xmlns:p14="http://schemas.microsoft.com/office/powerpoint/2010/main" val="3221339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21"/>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2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9"/>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23"/>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4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 grpId="0"/>
      <p:bldP spid="22" grpId="0"/>
      <p:bldP spid="39" grpId="0"/>
      <p:bldP spid="40"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7EF438E1-923E-48B5-822A-CC82702D77EB}"/>
              </a:ext>
            </a:extLst>
          </p:cNvPr>
          <p:cNvSpPr/>
          <p:nvPr/>
        </p:nvSpPr>
        <p:spPr>
          <a:xfrm>
            <a:off x="1696278" y="0"/>
            <a:ext cx="1948214" cy="523462"/>
          </a:xfrm>
          <a:prstGeom prst="rect">
            <a:avLst/>
          </a:prstGeom>
          <a:solidFill>
            <a:srgbClr val="92D050"/>
          </a:solidFill>
          <a:ln>
            <a:solidFill>
              <a:schemeClr val="accent1"/>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GB"/>
          </a:p>
        </p:txBody>
      </p:sp>
      <p:sp>
        <p:nvSpPr>
          <p:cNvPr id="7" name="Rectangle 6">
            <a:extLst>
              <a:ext uri="{FF2B5EF4-FFF2-40B4-BE49-F238E27FC236}">
                <a16:creationId xmlns:a16="http://schemas.microsoft.com/office/drawing/2014/main" id="{13819E42-3052-4CE4-884F-DC4D2366AF2D}"/>
              </a:ext>
            </a:extLst>
          </p:cNvPr>
          <p:cNvSpPr/>
          <p:nvPr/>
        </p:nvSpPr>
        <p:spPr>
          <a:xfrm>
            <a:off x="1696278" y="0"/>
            <a:ext cx="1948214" cy="523462"/>
          </a:xfrm>
          <a:prstGeom prst="rect">
            <a:avLst/>
          </a:prstGeom>
          <a:solidFill>
            <a:srgbClr val="79B45F"/>
          </a:solidFill>
          <a:ln>
            <a:solidFill>
              <a:srgbClr val="79B45F"/>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GB"/>
          </a:p>
        </p:txBody>
      </p:sp>
      <p:sp>
        <p:nvSpPr>
          <p:cNvPr id="5" name="TextBox 4">
            <a:extLst>
              <a:ext uri="{FF2B5EF4-FFF2-40B4-BE49-F238E27FC236}">
                <a16:creationId xmlns:a16="http://schemas.microsoft.com/office/drawing/2014/main" id="{9AF704A8-2489-4895-B9DE-85FF8BD736C1}"/>
              </a:ext>
            </a:extLst>
          </p:cNvPr>
          <p:cNvSpPr txBox="1"/>
          <p:nvPr/>
        </p:nvSpPr>
        <p:spPr>
          <a:xfrm>
            <a:off x="1696278" y="841038"/>
            <a:ext cx="9409257" cy="1908215"/>
          </a:xfrm>
          <a:prstGeom prst="rect">
            <a:avLst/>
          </a:prstGeom>
          <a:noFill/>
        </p:spPr>
        <p:txBody>
          <a:bodyPr wrap="square" rtlCol="0">
            <a:spAutoFit/>
          </a:bodyPr>
          <a:lstStyle/>
          <a:p>
            <a:r>
              <a:rPr lang="en-GB" sz="2000" dirty="0">
                <a:latin typeface="Gill Sans MT" panose="020B0502020104020203" pitchFamily="34" charset="0"/>
              </a:rPr>
              <a:t>These views are important to think about in the light of climate change. </a:t>
            </a:r>
          </a:p>
          <a:p>
            <a:endParaRPr lang="en-GB" sz="2000" i="1" dirty="0">
              <a:latin typeface="Gill Sans MT" panose="020B0502020104020203" pitchFamily="34" charset="0"/>
            </a:endParaRPr>
          </a:p>
          <a:p>
            <a:pPr marL="342900" indent="-342900">
              <a:buFont typeface="Courier New" panose="02070309020205020404" pitchFamily="49" charset="0"/>
              <a:buChar char="o"/>
            </a:pPr>
            <a:r>
              <a:rPr lang="en-GB" sz="2000" i="1" dirty="0">
                <a:latin typeface="Gill Sans MT" panose="020B0502020104020203" pitchFamily="34" charset="0"/>
              </a:rPr>
              <a:t>What is climate change? What are some of the impacts of climate change? </a:t>
            </a:r>
            <a:r>
              <a:rPr lang="en-GB" sz="2000" dirty="0">
                <a:latin typeface="Gill Sans MT" panose="020B0502020104020203" pitchFamily="34" charset="0"/>
              </a:rPr>
              <a:t> </a:t>
            </a:r>
          </a:p>
          <a:p>
            <a:pPr marL="342900" indent="-342900">
              <a:buFont typeface="Courier New" panose="02070309020205020404" pitchFamily="49" charset="0"/>
              <a:buChar char="o"/>
            </a:pPr>
            <a:r>
              <a:rPr lang="en-GB" sz="2000" i="1" dirty="0">
                <a:latin typeface="Gill Sans MT" panose="020B0502020104020203" pitchFamily="34" charset="0"/>
              </a:rPr>
              <a:t>Which view below do you think is better for responding to climate change and showing a heart for the earth?</a:t>
            </a:r>
            <a:endParaRPr lang="en-GB" sz="2000" dirty="0">
              <a:latin typeface="Gill Sans MT" panose="020B0502020104020203" pitchFamily="34" charset="0"/>
            </a:endParaRPr>
          </a:p>
          <a:p>
            <a:endParaRPr lang="en-GB" dirty="0"/>
          </a:p>
        </p:txBody>
      </p:sp>
      <p:grpSp>
        <p:nvGrpSpPr>
          <p:cNvPr id="31" name="Group 30">
            <a:extLst>
              <a:ext uri="{FF2B5EF4-FFF2-40B4-BE49-F238E27FC236}">
                <a16:creationId xmlns:a16="http://schemas.microsoft.com/office/drawing/2014/main" id="{3CB697D3-E759-4AD4-AD36-69BD52498CB0}"/>
              </a:ext>
            </a:extLst>
          </p:cNvPr>
          <p:cNvGrpSpPr/>
          <p:nvPr/>
        </p:nvGrpSpPr>
        <p:grpSpPr>
          <a:xfrm>
            <a:off x="2222240" y="3179799"/>
            <a:ext cx="2874000" cy="2517495"/>
            <a:chOff x="0" y="0"/>
            <a:chExt cx="2070469" cy="1755805"/>
          </a:xfrm>
        </p:grpSpPr>
        <p:grpSp>
          <p:nvGrpSpPr>
            <p:cNvPr id="32" name="Group 31">
              <a:extLst>
                <a:ext uri="{FF2B5EF4-FFF2-40B4-BE49-F238E27FC236}">
                  <a16:creationId xmlns:a16="http://schemas.microsoft.com/office/drawing/2014/main" id="{892CFED1-B9BA-4D7E-BDDF-70B001C2D0E8}"/>
                </a:ext>
              </a:extLst>
            </p:cNvPr>
            <p:cNvGrpSpPr/>
            <p:nvPr/>
          </p:nvGrpSpPr>
          <p:grpSpPr>
            <a:xfrm>
              <a:off x="765544" y="0"/>
              <a:ext cx="476250" cy="1186195"/>
              <a:chOff x="765544" y="0"/>
              <a:chExt cx="476250" cy="1186195"/>
            </a:xfrm>
          </p:grpSpPr>
          <p:grpSp>
            <p:nvGrpSpPr>
              <p:cNvPr id="38" name="Group 37">
                <a:extLst>
                  <a:ext uri="{FF2B5EF4-FFF2-40B4-BE49-F238E27FC236}">
                    <a16:creationId xmlns:a16="http://schemas.microsoft.com/office/drawing/2014/main" id="{D26E11B3-0698-48BC-B50A-27B66B7E8D8C}"/>
                  </a:ext>
                </a:extLst>
              </p:cNvPr>
              <p:cNvGrpSpPr/>
              <p:nvPr/>
            </p:nvGrpSpPr>
            <p:grpSpPr>
              <a:xfrm>
                <a:off x="765544" y="0"/>
                <a:ext cx="476250" cy="819150"/>
                <a:chOff x="765544" y="0"/>
                <a:chExt cx="476250" cy="819150"/>
              </a:xfrm>
            </p:grpSpPr>
            <p:pic>
              <p:nvPicPr>
                <p:cNvPr id="42" name="Graphic 1" descr="User">
                  <a:extLst>
                    <a:ext uri="{FF2B5EF4-FFF2-40B4-BE49-F238E27FC236}">
                      <a16:creationId xmlns:a16="http://schemas.microsoft.com/office/drawing/2014/main" id="{D96A2813-4AF6-49B0-A64F-9AA4AC96F6CF}"/>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765544" y="342900"/>
                  <a:ext cx="476250" cy="476250"/>
                </a:xfrm>
                <a:prstGeom prst="rect">
                  <a:avLst/>
                </a:prstGeom>
              </p:spPr>
            </p:pic>
            <p:cxnSp>
              <p:nvCxnSpPr>
                <p:cNvPr id="43" name="Straight Connector 42">
                  <a:extLst>
                    <a:ext uri="{FF2B5EF4-FFF2-40B4-BE49-F238E27FC236}">
                      <a16:creationId xmlns:a16="http://schemas.microsoft.com/office/drawing/2014/main" id="{4256F2E7-1533-49A9-96A2-3F6C336636CB}"/>
                    </a:ext>
                  </a:extLst>
                </p:cNvPr>
                <p:cNvCxnSpPr/>
                <p:nvPr/>
              </p:nvCxnSpPr>
              <p:spPr>
                <a:xfrm>
                  <a:off x="1003669" y="0"/>
                  <a:ext cx="0" cy="285750"/>
                </a:xfrm>
                <a:prstGeom prst="line">
                  <a:avLst/>
                </a:prstGeom>
              </p:spPr>
              <p:style>
                <a:lnRef idx="1">
                  <a:schemeClr val="accent1"/>
                </a:lnRef>
                <a:fillRef idx="0">
                  <a:schemeClr val="accent1"/>
                </a:fillRef>
                <a:effectRef idx="0">
                  <a:schemeClr val="accent1"/>
                </a:effectRef>
                <a:fontRef idx="minor">
                  <a:schemeClr val="tx1"/>
                </a:fontRef>
              </p:style>
            </p:cxnSp>
          </p:grpSp>
          <p:cxnSp>
            <p:nvCxnSpPr>
              <p:cNvPr id="41" name="Straight Connector 40">
                <a:extLst>
                  <a:ext uri="{FF2B5EF4-FFF2-40B4-BE49-F238E27FC236}">
                    <a16:creationId xmlns:a16="http://schemas.microsoft.com/office/drawing/2014/main" id="{F3C16D64-BD43-4C9D-9799-9DFF7C6650CF}"/>
                  </a:ext>
                </a:extLst>
              </p:cNvPr>
              <p:cNvCxnSpPr/>
              <p:nvPr/>
            </p:nvCxnSpPr>
            <p:spPr>
              <a:xfrm>
                <a:off x="999460" y="871870"/>
                <a:ext cx="0" cy="314325"/>
              </a:xfrm>
              <a:prstGeom prst="line">
                <a:avLst/>
              </a:prstGeom>
            </p:spPr>
            <p:style>
              <a:lnRef idx="1">
                <a:schemeClr val="accent1"/>
              </a:lnRef>
              <a:fillRef idx="0">
                <a:schemeClr val="accent1"/>
              </a:fillRef>
              <a:effectRef idx="0">
                <a:schemeClr val="accent1"/>
              </a:effectRef>
              <a:fontRef idx="minor">
                <a:schemeClr val="tx1"/>
              </a:fontRef>
            </p:style>
          </p:cxnSp>
        </p:grpSp>
        <p:grpSp>
          <p:nvGrpSpPr>
            <p:cNvPr id="33" name="Group 32">
              <a:extLst>
                <a:ext uri="{FF2B5EF4-FFF2-40B4-BE49-F238E27FC236}">
                  <a16:creationId xmlns:a16="http://schemas.microsoft.com/office/drawing/2014/main" id="{BA7AEF7D-C105-4FE8-AE77-53CF054A4778}"/>
                </a:ext>
              </a:extLst>
            </p:cNvPr>
            <p:cNvGrpSpPr/>
            <p:nvPr/>
          </p:nvGrpSpPr>
          <p:grpSpPr>
            <a:xfrm>
              <a:off x="0" y="1286540"/>
              <a:ext cx="2070469" cy="469265"/>
              <a:chOff x="0" y="1286540"/>
              <a:chExt cx="2070469" cy="469265"/>
            </a:xfrm>
          </p:grpSpPr>
          <p:pic>
            <p:nvPicPr>
              <p:cNvPr id="34" name="Picture 33">
                <a:extLst>
                  <a:ext uri="{FF2B5EF4-FFF2-40B4-BE49-F238E27FC236}">
                    <a16:creationId xmlns:a16="http://schemas.microsoft.com/office/drawing/2014/main" id="{CCFFC4E0-A828-4692-8590-0111E287CE06}"/>
                  </a:ext>
                </a:extLst>
              </p:cNvPr>
              <p:cNvPicPr>
                <a:picLocks noChangeAspect="1"/>
              </p:cNvPicPr>
              <p:nvPr/>
            </p:nvPicPr>
            <p:blipFill>
              <a:blip r:embed="rId4" cstate="print">
                <a:extLst>
                  <a:ext uri="{28A0092B-C50C-407E-A947-70E740481C1C}">
                    <a14:useLocalDpi xmlns:a14="http://schemas.microsoft.com/office/drawing/2010/main" val="0"/>
                  </a:ext>
                </a:extLst>
              </a:blip>
              <a:srcRect/>
              <a:stretch>
                <a:fillRect/>
              </a:stretch>
            </p:blipFill>
            <p:spPr bwMode="auto">
              <a:xfrm flipH="1">
                <a:off x="0" y="1286540"/>
                <a:ext cx="428625" cy="428625"/>
              </a:xfrm>
              <a:prstGeom prst="rect">
                <a:avLst/>
              </a:prstGeom>
              <a:noFill/>
              <a:ln>
                <a:noFill/>
              </a:ln>
            </p:spPr>
          </p:pic>
          <p:pic>
            <p:nvPicPr>
              <p:cNvPr id="35" name="Picture 34">
                <a:extLst>
                  <a:ext uri="{FF2B5EF4-FFF2-40B4-BE49-F238E27FC236}">
                    <a16:creationId xmlns:a16="http://schemas.microsoft.com/office/drawing/2014/main" id="{79183E6D-D3F0-490D-86F0-42C9FA931CF1}"/>
                  </a:ext>
                </a:extLst>
              </p:cNvPr>
              <p:cNvPicPr>
                <a:picLocks noChangeAspect="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1679944" y="1329070"/>
                <a:ext cx="390525" cy="390525"/>
              </a:xfrm>
              <a:prstGeom prst="rect">
                <a:avLst/>
              </a:prstGeom>
              <a:noFill/>
              <a:ln>
                <a:noFill/>
              </a:ln>
            </p:spPr>
          </p:pic>
          <p:pic>
            <p:nvPicPr>
              <p:cNvPr id="36" name="Picture 35">
                <a:extLst>
                  <a:ext uri="{FF2B5EF4-FFF2-40B4-BE49-F238E27FC236}">
                    <a16:creationId xmlns:a16="http://schemas.microsoft.com/office/drawing/2014/main" id="{4CC2C962-FBE0-42C0-90DA-065FA6782343}"/>
                  </a:ext>
                </a:extLst>
              </p:cNvPr>
              <p:cNvPicPr>
                <a:picLocks noChangeAspect="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1127051" y="1307805"/>
                <a:ext cx="438150" cy="438150"/>
              </a:xfrm>
              <a:prstGeom prst="rect">
                <a:avLst/>
              </a:prstGeom>
              <a:noFill/>
              <a:ln>
                <a:noFill/>
              </a:ln>
            </p:spPr>
          </p:pic>
          <p:pic>
            <p:nvPicPr>
              <p:cNvPr id="37" name="Picture 36">
                <a:extLst>
                  <a:ext uri="{FF2B5EF4-FFF2-40B4-BE49-F238E27FC236}">
                    <a16:creationId xmlns:a16="http://schemas.microsoft.com/office/drawing/2014/main" id="{05FE7BC6-312F-43F9-AC5C-E298607C4B97}"/>
                  </a:ext>
                </a:extLst>
              </p:cNvPr>
              <p:cNvPicPr>
                <a:picLocks noChangeAspect="1"/>
              </p:cNvPicPr>
              <p:nvPr/>
            </p:nvPicPr>
            <p:blipFill rotWithShape="1">
              <a:blip r:embed="rId7" cstate="print">
                <a:extLst>
                  <a:ext uri="{28A0092B-C50C-407E-A947-70E740481C1C}">
                    <a14:useLocalDpi xmlns:a14="http://schemas.microsoft.com/office/drawing/2010/main" val="0"/>
                  </a:ext>
                </a:extLst>
              </a:blip>
              <a:srcRect l="2230" t="5205" r="2601" b="6319"/>
              <a:stretch/>
            </p:blipFill>
            <p:spPr bwMode="auto">
              <a:xfrm>
                <a:off x="489097" y="1286540"/>
                <a:ext cx="504825" cy="469265"/>
              </a:xfrm>
              <a:prstGeom prst="rect">
                <a:avLst/>
              </a:prstGeom>
              <a:noFill/>
              <a:ln>
                <a:noFill/>
              </a:ln>
              <a:extLst>
                <a:ext uri="{53640926-AAD7-44D8-BBD7-CCE9431645EC}">
                  <a14:shadowObscured xmlns:a14="http://schemas.microsoft.com/office/drawing/2010/main"/>
                </a:ext>
              </a:extLst>
            </p:spPr>
          </p:pic>
        </p:grpSp>
      </p:grpSp>
      <p:sp>
        <p:nvSpPr>
          <p:cNvPr id="44" name="TextBox 43">
            <a:extLst>
              <a:ext uri="{FF2B5EF4-FFF2-40B4-BE49-F238E27FC236}">
                <a16:creationId xmlns:a16="http://schemas.microsoft.com/office/drawing/2014/main" id="{84ED444C-79BB-4ECD-AB47-18B083ED32CC}"/>
              </a:ext>
            </a:extLst>
          </p:cNvPr>
          <p:cNvSpPr txBox="1"/>
          <p:nvPr/>
        </p:nvSpPr>
        <p:spPr>
          <a:xfrm>
            <a:off x="3251522" y="2575459"/>
            <a:ext cx="1044808" cy="461665"/>
          </a:xfrm>
          <a:prstGeom prst="rect">
            <a:avLst/>
          </a:prstGeom>
          <a:noFill/>
        </p:spPr>
        <p:txBody>
          <a:bodyPr wrap="square" rtlCol="0">
            <a:spAutoFit/>
          </a:bodyPr>
          <a:lstStyle/>
          <a:p>
            <a:r>
              <a:rPr lang="en-GB" sz="2400" b="1" dirty="0"/>
              <a:t>God</a:t>
            </a:r>
          </a:p>
        </p:txBody>
      </p:sp>
      <p:sp>
        <p:nvSpPr>
          <p:cNvPr id="45" name="TextBox 44">
            <a:extLst>
              <a:ext uri="{FF2B5EF4-FFF2-40B4-BE49-F238E27FC236}">
                <a16:creationId xmlns:a16="http://schemas.microsoft.com/office/drawing/2014/main" id="{5FC8BA3C-513C-4DC7-A958-73F2485618EF}"/>
              </a:ext>
            </a:extLst>
          </p:cNvPr>
          <p:cNvSpPr txBox="1"/>
          <p:nvPr/>
        </p:nvSpPr>
        <p:spPr>
          <a:xfrm>
            <a:off x="2102270" y="6134126"/>
            <a:ext cx="3343311" cy="461665"/>
          </a:xfrm>
          <a:prstGeom prst="rect">
            <a:avLst/>
          </a:prstGeom>
          <a:noFill/>
        </p:spPr>
        <p:txBody>
          <a:bodyPr wrap="square" rtlCol="0">
            <a:spAutoFit/>
          </a:bodyPr>
          <a:lstStyle/>
          <a:p>
            <a:r>
              <a:rPr lang="en-GB" sz="2400" b="1" dirty="0">
                <a:solidFill>
                  <a:srgbClr val="79B45F"/>
                </a:solidFill>
                <a:latin typeface="Gill Sans MT" panose="020B0502020104020203" pitchFamily="34" charset="0"/>
              </a:rPr>
              <a:t>Dominion worldview</a:t>
            </a:r>
          </a:p>
        </p:txBody>
      </p:sp>
      <p:grpSp>
        <p:nvGrpSpPr>
          <p:cNvPr id="46" name="Group 45">
            <a:extLst>
              <a:ext uri="{FF2B5EF4-FFF2-40B4-BE49-F238E27FC236}">
                <a16:creationId xmlns:a16="http://schemas.microsoft.com/office/drawing/2014/main" id="{E1043841-3F1E-40B1-987E-7D00C230FA81}"/>
              </a:ext>
            </a:extLst>
          </p:cNvPr>
          <p:cNvGrpSpPr/>
          <p:nvPr/>
        </p:nvGrpSpPr>
        <p:grpSpPr>
          <a:xfrm>
            <a:off x="6980760" y="4538914"/>
            <a:ext cx="3018496" cy="1158380"/>
            <a:chOff x="0" y="0"/>
            <a:chExt cx="2315018" cy="820140"/>
          </a:xfrm>
        </p:grpSpPr>
        <p:grpSp>
          <p:nvGrpSpPr>
            <p:cNvPr id="47" name="Group 46">
              <a:extLst>
                <a:ext uri="{FF2B5EF4-FFF2-40B4-BE49-F238E27FC236}">
                  <a16:creationId xmlns:a16="http://schemas.microsoft.com/office/drawing/2014/main" id="{0239959E-AD75-4440-9D30-C81DE052EDDE}"/>
                </a:ext>
              </a:extLst>
            </p:cNvPr>
            <p:cNvGrpSpPr/>
            <p:nvPr/>
          </p:nvGrpSpPr>
          <p:grpSpPr>
            <a:xfrm>
              <a:off x="1031358" y="0"/>
              <a:ext cx="476250" cy="819150"/>
              <a:chOff x="1031358" y="0"/>
              <a:chExt cx="476250" cy="819150"/>
            </a:xfrm>
          </p:grpSpPr>
          <p:pic>
            <p:nvPicPr>
              <p:cNvPr id="52" name="Graphic 7" descr="User">
                <a:extLst>
                  <a:ext uri="{FF2B5EF4-FFF2-40B4-BE49-F238E27FC236}">
                    <a16:creationId xmlns:a16="http://schemas.microsoft.com/office/drawing/2014/main" id="{4291EA6C-C8CF-46BC-B3FF-57E8E4B79628}"/>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031358" y="342900"/>
                <a:ext cx="476250" cy="476250"/>
              </a:xfrm>
              <a:prstGeom prst="rect">
                <a:avLst/>
              </a:prstGeom>
            </p:spPr>
          </p:pic>
          <p:cxnSp>
            <p:nvCxnSpPr>
              <p:cNvPr id="53" name="Straight Connector 52">
                <a:extLst>
                  <a:ext uri="{FF2B5EF4-FFF2-40B4-BE49-F238E27FC236}">
                    <a16:creationId xmlns:a16="http://schemas.microsoft.com/office/drawing/2014/main" id="{7F344F03-0C98-498F-9175-06CEB2CA5A8B}"/>
                  </a:ext>
                </a:extLst>
              </p:cNvPr>
              <p:cNvCxnSpPr/>
              <p:nvPr/>
            </p:nvCxnSpPr>
            <p:spPr>
              <a:xfrm>
                <a:off x="1269483" y="0"/>
                <a:ext cx="0" cy="285750"/>
              </a:xfrm>
              <a:prstGeom prst="line">
                <a:avLst/>
              </a:prstGeom>
            </p:spPr>
            <p:style>
              <a:lnRef idx="1">
                <a:schemeClr val="accent1"/>
              </a:lnRef>
              <a:fillRef idx="0">
                <a:schemeClr val="accent1"/>
              </a:fillRef>
              <a:effectRef idx="0">
                <a:schemeClr val="accent1"/>
              </a:effectRef>
              <a:fontRef idx="minor">
                <a:schemeClr val="tx1"/>
              </a:fontRef>
            </p:style>
          </p:cxnSp>
        </p:grpSp>
        <p:pic>
          <p:nvPicPr>
            <p:cNvPr id="48" name="Picture 47">
              <a:extLst>
                <a:ext uri="{FF2B5EF4-FFF2-40B4-BE49-F238E27FC236}">
                  <a16:creationId xmlns:a16="http://schemas.microsoft.com/office/drawing/2014/main" id="{C1CE4D88-38F9-48A8-B7CE-4C3F19A42261}"/>
                </a:ext>
              </a:extLst>
            </p:cNvPr>
            <p:cNvPicPr>
              <a:picLocks noChangeAspect="1"/>
            </p:cNvPicPr>
            <p:nvPr/>
          </p:nvPicPr>
          <p:blipFill>
            <a:blip r:embed="rId4" cstate="print">
              <a:extLst>
                <a:ext uri="{28A0092B-C50C-407E-A947-70E740481C1C}">
                  <a14:useLocalDpi xmlns:a14="http://schemas.microsoft.com/office/drawing/2010/main" val="0"/>
                </a:ext>
              </a:extLst>
            </a:blip>
            <a:srcRect/>
            <a:stretch>
              <a:fillRect/>
            </a:stretch>
          </p:blipFill>
          <p:spPr bwMode="auto">
            <a:xfrm flipH="1">
              <a:off x="0" y="350875"/>
              <a:ext cx="428625" cy="428625"/>
            </a:xfrm>
            <a:prstGeom prst="rect">
              <a:avLst/>
            </a:prstGeom>
            <a:noFill/>
            <a:ln>
              <a:noFill/>
            </a:ln>
          </p:spPr>
        </p:pic>
        <p:pic>
          <p:nvPicPr>
            <p:cNvPr id="49" name="Picture 48">
              <a:extLst>
                <a:ext uri="{FF2B5EF4-FFF2-40B4-BE49-F238E27FC236}">
                  <a16:creationId xmlns:a16="http://schemas.microsoft.com/office/drawing/2014/main" id="{217B4A76-1CE4-45A4-9E2F-2020A9D2B88F}"/>
                </a:ext>
              </a:extLst>
            </p:cNvPr>
            <p:cNvPicPr>
              <a:picLocks noChangeAspect="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1924493" y="404038"/>
              <a:ext cx="390525" cy="390525"/>
            </a:xfrm>
            <a:prstGeom prst="rect">
              <a:avLst/>
            </a:prstGeom>
            <a:noFill/>
            <a:ln>
              <a:noFill/>
            </a:ln>
          </p:spPr>
        </p:pic>
        <p:pic>
          <p:nvPicPr>
            <p:cNvPr id="50" name="Picture 49">
              <a:extLst>
                <a:ext uri="{FF2B5EF4-FFF2-40B4-BE49-F238E27FC236}">
                  <a16:creationId xmlns:a16="http://schemas.microsoft.com/office/drawing/2014/main" id="{E5C42B3C-A08E-4095-ADA6-DFFF66651E37}"/>
                </a:ext>
              </a:extLst>
            </p:cNvPr>
            <p:cNvPicPr>
              <a:picLocks noChangeAspect="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1499191" y="350875"/>
              <a:ext cx="438150" cy="438150"/>
            </a:xfrm>
            <a:prstGeom prst="rect">
              <a:avLst/>
            </a:prstGeom>
            <a:noFill/>
            <a:ln>
              <a:noFill/>
            </a:ln>
          </p:spPr>
        </p:pic>
        <p:pic>
          <p:nvPicPr>
            <p:cNvPr id="51" name="Picture 50">
              <a:extLst>
                <a:ext uri="{FF2B5EF4-FFF2-40B4-BE49-F238E27FC236}">
                  <a16:creationId xmlns:a16="http://schemas.microsoft.com/office/drawing/2014/main" id="{1FA638D5-4E24-48A8-AF9F-B30B04D583D4}"/>
                </a:ext>
              </a:extLst>
            </p:cNvPr>
            <p:cNvPicPr>
              <a:picLocks noChangeAspect="1"/>
            </p:cNvPicPr>
            <p:nvPr/>
          </p:nvPicPr>
          <p:blipFill rotWithShape="1">
            <a:blip r:embed="rId7" cstate="print">
              <a:extLst>
                <a:ext uri="{28A0092B-C50C-407E-A947-70E740481C1C}">
                  <a14:useLocalDpi xmlns:a14="http://schemas.microsoft.com/office/drawing/2010/main" val="0"/>
                </a:ext>
              </a:extLst>
            </a:blip>
            <a:srcRect l="2230" t="5205" r="2601" b="6319"/>
            <a:stretch/>
          </p:blipFill>
          <p:spPr bwMode="auto">
            <a:xfrm>
              <a:off x="510363" y="350875"/>
              <a:ext cx="504825" cy="469265"/>
            </a:xfrm>
            <a:prstGeom prst="rect">
              <a:avLst/>
            </a:prstGeom>
            <a:noFill/>
            <a:ln>
              <a:noFill/>
            </a:ln>
            <a:extLst>
              <a:ext uri="{53640926-AAD7-44D8-BBD7-CCE9431645EC}">
                <a14:shadowObscured xmlns:a14="http://schemas.microsoft.com/office/drawing/2010/main"/>
              </a:ext>
            </a:extLst>
          </p:spPr>
        </p:pic>
      </p:grpSp>
      <p:sp>
        <p:nvSpPr>
          <p:cNvPr id="54" name="TextBox 53">
            <a:extLst>
              <a:ext uri="{FF2B5EF4-FFF2-40B4-BE49-F238E27FC236}">
                <a16:creationId xmlns:a16="http://schemas.microsoft.com/office/drawing/2014/main" id="{CEA776FB-6245-40CE-A2C4-2E4D91363EC3}"/>
              </a:ext>
            </a:extLst>
          </p:cNvPr>
          <p:cNvSpPr txBox="1"/>
          <p:nvPr/>
        </p:nvSpPr>
        <p:spPr>
          <a:xfrm>
            <a:off x="8275535" y="3996529"/>
            <a:ext cx="1044808" cy="461665"/>
          </a:xfrm>
          <a:prstGeom prst="rect">
            <a:avLst/>
          </a:prstGeom>
          <a:noFill/>
        </p:spPr>
        <p:txBody>
          <a:bodyPr wrap="square" rtlCol="0">
            <a:spAutoFit/>
          </a:bodyPr>
          <a:lstStyle/>
          <a:p>
            <a:r>
              <a:rPr lang="en-GB" sz="2400" b="1" dirty="0"/>
              <a:t>God</a:t>
            </a:r>
          </a:p>
        </p:txBody>
      </p:sp>
      <p:sp>
        <p:nvSpPr>
          <p:cNvPr id="55" name="TextBox 54">
            <a:extLst>
              <a:ext uri="{FF2B5EF4-FFF2-40B4-BE49-F238E27FC236}">
                <a16:creationId xmlns:a16="http://schemas.microsoft.com/office/drawing/2014/main" id="{EB7FE473-7D16-469B-AB5B-031A3A1F46CE}"/>
              </a:ext>
            </a:extLst>
          </p:cNvPr>
          <p:cNvSpPr txBox="1"/>
          <p:nvPr/>
        </p:nvSpPr>
        <p:spPr>
          <a:xfrm>
            <a:off x="5951414" y="6134126"/>
            <a:ext cx="5369187" cy="461665"/>
          </a:xfrm>
          <a:prstGeom prst="rect">
            <a:avLst/>
          </a:prstGeom>
          <a:noFill/>
        </p:spPr>
        <p:txBody>
          <a:bodyPr wrap="square" rtlCol="0">
            <a:spAutoFit/>
          </a:bodyPr>
          <a:lstStyle/>
          <a:p>
            <a:r>
              <a:rPr lang="en-GB" sz="2400" b="1" dirty="0">
                <a:solidFill>
                  <a:srgbClr val="79B45F"/>
                </a:solidFill>
                <a:latin typeface="Gill Sans MT" panose="020B0502020104020203" pitchFamily="34" charset="0"/>
              </a:rPr>
              <a:t>‘Community of creation’ worldview</a:t>
            </a:r>
          </a:p>
        </p:txBody>
      </p:sp>
    </p:spTree>
    <p:extLst>
      <p:ext uri="{BB962C8B-B14F-4D97-AF65-F5344CB8AC3E}">
        <p14:creationId xmlns:p14="http://schemas.microsoft.com/office/powerpoint/2010/main" val="36923657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1"/>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44"/>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4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54"/>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46"/>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5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4" grpId="0"/>
      <p:bldP spid="45" grpId="0"/>
      <p:bldP spid="54" grpId="0"/>
      <p:bldP spid="55"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7EF438E1-923E-48B5-822A-CC82702D77EB}"/>
              </a:ext>
            </a:extLst>
          </p:cNvPr>
          <p:cNvSpPr/>
          <p:nvPr/>
        </p:nvSpPr>
        <p:spPr>
          <a:xfrm>
            <a:off x="1696278" y="0"/>
            <a:ext cx="1948214" cy="523462"/>
          </a:xfrm>
          <a:prstGeom prst="rect">
            <a:avLst/>
          </a:prstGeom>
          <a:solidFill>
            <a:srgbClr val="92D050"/>
          </a:solidFill>
          <a:ln>
            <a:solidFill>
              <a:schemeClr val="accent1"/>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GB"/>
          </a:p>
        </p:txBody>
      </p:sp>
      <p:sp>
        <p:nvSpPr>
          <p:cNvPr id="7" name="Rectangle 6">
            <a:extLst>
              <a:ext uri="{FF2B5EF4-FFF2-40B4-BE49-F238E27FC236}">
                <a16:creationId xmlns:a16="http://schemas.microsoft.com/office/drawing/2014/main" id="{13819E42-3052-4CE4-884F-DC4D2366AF2D}"/>
              </a:ext>
            </a:extLst>
          </p:cNvPr>
          <p:cNvSpPr/>
          <p:nvPr/>
        </p:nvSpPr>
        <p:spPr>
          <a:xfrm>
            <a:off x="1696278" y="0"/>
            <a:ext cx="1948214" cy="523462"/>
          </a:xfrm>
          <a:prstGeom prst="rect">
            <a:avLst/>
          </a:prstGeom>
          <a:solidFill>
            <a:srgbClr val="79B45F"/>
          </a:solidFill>
          <a:ln>
            <a:solidFill>
              <a:srgbClr val="79B45F"/>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GB"/>
          </a:p>
        </p:txBody>
      </p:sp>
      <p:pic>
        <p:nvPicPr>
          <p:cNvPr id="1026" name="Picture 2" descr="Prof. Anthony Reddie">
            <a:extLst>
              <a:ext uri="{FF2B5EF4-FFF2-40B4-BE49-F238E27FC236}">
                <a16:creationId xmlns:a16="http://schemas.microsoft.com/office/drawing/2014/main" id="{71391916-6A3E-4309-A620-EEADC759549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96278" y="1158596"/>
            <a:ext cx="4081853" cy="2519663"/>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3">
            <a:extLst>
              <a:ext uri="{FF2B5EF4-FFF2-40B4-BE49-F238E27FC236}">
                <a16:creationId xmlns:a16="http://schemas.microsoft.com/office/drawing/2014/main" id="{AF0F7ACA-2316-4653-A286-D7C0E392FB49}"/>
              </a:ext>
            </a:extLst>
          </p:cNvPr>
          <p:cNvSpPr/>
          <p:nvPr/>
        </p:nvSpPr>
        <p:spPr>
          <a:xfrm>
            <a:off x="1986025" y="3678259"/>
            <a:ext cx="3316934" cy="261610"/>
          </a:xfrm>
          <a:prstGeom prst="rect">
            <a:avLst/>
          </a:prstGeom>
        </p:spPr>
        <p:txBody>
          <a:bodyPr wrap="none">
            <a:spAutoFit/>
          </a:bodyPr>
          <a:lstStyle/>
          <a:p>
            <a:r>
              <a:rPr lang="en-GB" sz="1100" dirty="0">
                <a:hlinkClick r:id="rId3"/>
              </a:rPr>
              <a:t>https://www.greenbelt.org.uk/artists/anthony-reddie/</a:t>
            </a:r>
            <a:r>
              <a:rPr lang="en-GB" sz="1100" dirty="0"/>
              <a:t> </a:t>
            </a:r>
          </a:p>
        </p:txBody>
      </p:sp>
      <p:sp>
        <p:nvSpPr>
          <p:cNvPr id="6" name="Speech Bubble: Rectangle 5">
            <a:extLst>
              <a:ext uri="{FF2B5EF4-FFF2-40B4-BE49-F238E27FC236}">
                <a16:creationId xmlns:a16="http://schemas.microsoft.com/office/drawing/2014/main" id="{AEDD627F-0A3F-4761-9B7F-3118EE42B3B6}"/>
              </a:ext>
            </a:extLst>
          </p:cNvPr>
          <p:cNvSpPr/>
          <p:nvPr/>
        </p:nvSpPr>
        <p:spPr>
          <a:xfrm>
            <a:off x="6089631" y="1158596"/>
            <a:ext cx="5923935" cy="1805830"/>
          </a:xfrm>
          <a:prstGeom prst="wedgeRectCallout">
            <a:avLst>
              <a:gd name="adj1" fmla="val -54692"/>
              <a:gd name="adj2" fmla="val -23255"/>
            </a:avLst>
          </a:prstGeom>
          <a:solidFill>
            <a:schemeClr val="accent5">
              <a:lumMod val="40000"/>
              <a:lumOff val="60000"/>
            </a:schemeClr>
          </a:solidFill>
          <a:ln>
            <a:solidFill>
              <a:schemeClr val="accent5">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800" dirty="0">
                <a:solidFill>
                  <a:schemeClr val="accent1">
                    <a:lumMod val="50000"/>
                  </a:schemeClr>
                </a:solidFill>
              </a:rPr>
              <a:t>‘To be human is to care for creation’</a:t>
            </a:r>
          </a:p>
          <a:p>
            <a:pPr algn="ctr"/>
            <a:r>
              <a:rPr lang="en-GB" sz="2000" dirty="0">
                <a:solidFill>
                  <a:schemeClr val="accent1">
                    <a:lumMod val="50000"/>
                  </a:schemeClr>
                </a:solidFill>
              </a:rPr>
              <a:t>Anthony G </a:t>
            </a:r>
            <a:r>
              <a:rPr lang="en-GB" sz="2000" dirty="0" err="1">
                <a:solidFill>
                  <a:schemeClr val="accent1">
                    <a:lumMod val="50000"/>
                  </a:schemeClr>
                </a:solidFill>
              </a:rPr>
              <a:t>Reddie</a:t>
            </a:r>
            <a:endParaRPr lang="en-GB" sz="2000" dirty="0">
              <a:solidFill>
                <a:schemeClr val="accent1">
                  <a:lumMod val="50000"/>
                </a:schemeClr>
              </a:solidFill>
            </a:endParaRPr>
          </a:p>
        </p:txBody>
      </p:sp>
      <p:pic>
        <p:nvPicPr>
          <p:cNvPr id="1028" name="Picture 4" descr="Christiana Figueres (@CFigueres) / Twitter">
            <a:extLst>
              <a:ext uri="{FF2B5EF4-FFF2-40B4-BE49-F238E27FC236}">
                <a16:creationId xmlns:a16="http://schemas.microsoft.com/office/drawing/2014/main" id="{AB16652C-57B5-40C7-8217-A4A495DD09B6}"/>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217310" y="3678259"/>
            <a:ext cx="2947219" cy="2947219"/>
          </a:xfrm>
          <a:prstGeom prst="rect">
            <a:avLst/>
          </a:prstGeom>
          <a:noFill/>
          <a:extLst>
            <a:ext uri="{909E8E84-426E-40DD-AFC4-6F175D3DCCD1}">
              <a14:hiddenFill xmlns:a14="http://schemas.microsoft.com/office/drawing/2010/main">
                <a:solidFill>
                  <a:srgbClr val="FFFFFF"/>
                </a:solidFill>
              </a14:hiddenFill>
            </a:ext>
          </a:extLst>
        </p:spPr>
      </p:pic>
      <p:sp>
        <p:nvSpPr>
          <p:cNvPr id="10" name="Speech Bubble: Rectangle 9">
            <a:extLst>
              <a:ext uri="{FF2B5EF4-FFF2-40B4-BE49-F238E27FC236}">
                <a16:creationId xmlns:a16="http://schemas.microsoft.com/office/drawing/2014/main" id="{4314379A-AD1E-4CB3-98B3-DF2065A2D2E9}"/>
              </a:ext>
            </a:extLst>
          </p:cNvPr>
          <p:cNvSpPr/>
          <p:nvPr/>
        </p:nvSpPr>
        <p:spPr>
          <a:xfrm>
            <a:off x="1696278" y="4248953"/>
            <a:ext cx="5923935" cy="1805830"/>
          </a:xfrm>
          <a:prstGeom prst="wedgeRectCallout">
            <a:avLst>
              <a:gd name="adj1" fmla="val 58835"/>
              <a:gd name="adj2" fmla="val -11821"/>
            </a:avLst>
          </a:prstGeom>
          <a:solidFill>
            <a:schemeClr val="accent5">
              <a:lumMod val="40000"/>
              <a:lumOff val="60000"/>
            </a:schemeClr>
          </a:solidFill>
          <a:ln>
            <a:solidFill>
              <a:schemeClr val="accent5">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b="1" dirty="0">
                <a:solidFill>
                  <a:schemeClr val="accent1">
                    <a:lumMod val="50000"/>
                  </a:schemeClr>
                </a:solidFill>
              </a:rPr>
              <a:t>‘Know that you are incredibly lucky to be alive at a time when you can make a transformative difference to the future of all life on Earth. You are not powerless. Your every action is suffused with meaning and you are part of the greatest chapter of human achievement in history’. </a:t>
            </a:r>
          </a:p>
          <a:p>
            <a:r>
              <a:rPr lang="en-GB" dirty="0">
                <a:solidFill>
                  <a:schemeClr val="accent1">
                    <a:lumMod val="50000"/>
                  </a:schemeClr>
                </a:solidFill>
              </a:rPr>
              <a:t>Christiana Figueres</a:t>
            </a:r>
            <a:endParaRPr lang="en-GB" sz="2000" dirty="0">
              <a:solidFill>
                <a:schemeClr val="accent1">
                  <a:lumMod val="50000"/>
                </a:schemeClr>
              </a:solidFill>
            </a:endParaRPr>
          </a:p>
        </p:txBody>
      </p:sp>
    </p:spTree>
    <p:extLst>
      <p:ext uri="{BB962C8B-B14F-4D97-AF65-F5344CB8AC3E}">
        <p14:creationId xmlns:p14="http://schemas.microsoft.com/office/powerpoint/2010/main" val="296413673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7EF438E1-923E-48B5-822A-CC82702D77EB}"/>
              </a:ext>
            </a:extLst>
          </p:cNvPr>
          <p:cNvSpPr/>
          <p:nvPr/>
        </p:nvSpPr>
        <p:spPr>
          <a:xfrm>
            <a:off x="1696278" y="0"/>
            <a:ext cx="1948214" cy="523462"/>
          </a:xfrm>
          <a:prstGeom prst="rect">
            <a:avLst/>
          </a:prstGeom>
          <a:solidFill>
            <a:srgbClr val="92D050"/>
          </a:solidFill>
          <a:ln>
            <a:solidFill>
              <a:schemeClr val="accent1"/>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GB"/>
          </a:p>
        </p:txBody>
      </p:sp>
      <p:sp>
        <p:nvSpPr>
          <p:cNvPr id="7" name="Rectangle 6">
            <a:extLst>
              <a:ext uri="{FF2B5EF4-FFF2-40B4-BE49-F238E27FC236}">
                <a16:creationId xmlns:a16="http://schemas.microsoft.com/office/drawing/2014/main" id="{13819E42-3052-4CE4-884F-DC4D2366AF2D}"/>
              </a:ext>
            </a:extLst>
          </p:cNvPr>
          <p:cNvSpPr/>
          <p:nvPr/>
        </p:nvSpPr>
        <p:spPr>
          <a:xfrm>
            <a:off x="1696278" y="0"/>
            <a:ext cx="1948214" cy="523462"/>
          </a:xfrm>
          <a:prstGeom prst="rect">
            <a:avLst/>
          </a:prstGeom>
          <a:solidFill>
            <a:srgbClr val="79B45F"/>
          </a:solidFill>
          <a:ln>
            <a:solidFill>
              <a:srgbClr val="79B45F"/>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GB"/>
          </a:p>
        </p:txBody>
      </p:sp>
      <p:pic>
        <p:nvPicPr>
          <p:cNvPr id="6" name="Picture 5">
            <a:extLst>
              <a:ext uri="{FF2B5EF4-FFF2-40B4-BE49-F238E27FC236}">
                <a16:creationId xmlns:a16="http://schemas.microsoft.com/office/drawing/2014/main" id="{B183837B-D81E-4101-ABFC-7E7EA63B7342}"/>
              </a:ext>
            </a:extLst>
          </p:cNvPr>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696277" y="893967"/>
            <a:ext cx="3893361" cy="5241361"/>
          </a:xfrm>
          <a:prstGeom prst="rect">
            <a:avLst/>
          </a:prstGeom>
          <a:noFill/>
          <a:ln>
            <a:noFill/>
          </a:ln>
        </p:spPr>
      </p:pic>
      <p:sp>
        <p:nvSpPr>
          <p:cNvPr id="8" name="Rectangle 7">
            <a:extLst>
              <a:ext uri="{FF2B5EF4-FFF2-40B4-BE49-F238E27FC236}">
                <a16:creationId xmlns:a16="http://schemas.microsoft.com/office/drawing/2014/main" id="{75544F29-B4EF-4603-A3E4-A0E466EC1D45}"/>
              </a:ext>
            </a:extLst>
          </p:cNvPr>
          <p:cNvSpPr/>
          <p:nvPr/>
        </p:nvSpPr>
        <p:spPr>
          <a:xfrm>
            <a:off x="6096000" y="1636760"/>
            <a:ext cx="5407742" cy="2308324"/>
          </a:xfrm>
          <a:prstGeom prst="rect">
            <a:avLst/>
          </a:prstGeom>
        </p:spPr>
        <p:txBody>
          <a:bodyPr wrap="square">
            <a:spAutoFit/>
          </a:bodyPr>
          <a:lstStyle/>
          <a:p>
            <a:r>
              <a:rPr lang="en-GB" sz="2400" dirty="0">
                <a:latin typeface="Gill Sans MT" panose="020B0502020104020203" pitchFamily="34" charset="0"/>
                <a:ea typeface="Calibri" panose="020F0502020204030204" pitchFamily="34" charset="0"/>
                <a:cs typeface="Calibri" panose="020F0502020204030204" pitchFamily="34" charset="0"/>
              </a:rPr>
              <a:t>Do you think it is important to show a </a:t>
            </a:r>
          </a:p>
          <a:p>
            <a:r>
              <a:rPr lang="en-GB" sz="2400" dirty="0">
                <a:solidFill>
                  <a:srgbClr val="79B45F"/>
                </a:solidFill>
                <a:latin typeface="Gill Sans MT" panose="020B0502020104020203" pitchFamily="34" charset="0"/>
                <a:ea typeface="Calibri" panose="020F0502020204030204" pitchFamily="34" charset="0"/>
                <a:cs typeface="Calibri" panose="020F0502020204030204" pitchFamily="34" charset="0"/>
              </a:rPr>
              <a:t>heart for the earth</a:t>
            </a:r>
            <a:r>
              <a:rPr lang="en-GB" sz="2400" dirty="0">
                <a:latin typeface="Gill Sans MT" panose="020B0502020104020203" pitchFamily="34" charset="0"/>
                <a:ea typeface="Calibri" panose="020F0502020204030204" pitchFamily="34" charset="0"/>
                <a:cs typeface="Calibri" panose="020F0502020204030204" pitchFamily="34" charset="0"/>
              </a:rPr>
              <a:t>? Why?</a:t>
            </a:r>
          </a:p>
          <a:p>
            <a:endParaRPr lang="en-GB" sz="2400" dirty="0">
              <a:latin typeface="Gill Sans MT" panose="020B0502020104020203" pitchFamily="34" charset="0"/>
              <a:cs typeface="Calibri" panose="020F0502020204030204" pitchFamily="34" charset="0"/>
            </a:endParaRPr>
          </a:p>
          <a:p>
            <a:endParaRPr lang="en-GB" sz="2400" dirty="0">
              <a:latin typeface="Gill Sans MT" panose="020B0502020104020203" pitchFamily="34" charset="0"/>
              <a:cs typeface="Calibri" panose="020F0502020204030204" pitchFamily="34" charset="0"/>
            </a:endParaRPr>
          </a:p>
          <a:p>
            <a:r>
              <a:rPr lang="en-GB" sz="2400" dirty="0">
                <a:latin typeface="Gill Sans MT" panose="020B0502020104020203" pitchFamily="34" charset="0"/>
              </a:rPr>
              <a:t>How might you show a heart for the earth in your thoughts and actions?</a:t>
            </a:r>
          </a:p>
        </p:txBody>
      </p:sp>
    </p:spTree>
    <p:extLst>
      <p:ext uri="{BB962C8B-B14F-4D97-AF65-F5344CB8AC3E}">
        <p14:creationId xmlns:p14="http://schemas.microsoft.com/office/powerpoint/2010/main" val="152089659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7EF438E1-923E-48B5-822A-CC82702D77EB}"/>
              </a:ext>
            </a:extLst>
          </p:cNvPr>
          <p:cNvSpPr/>
          <p:nvPr/>
        </p:nvSpPr>
        <p:spPr>
          <a:xfrm>
            <a:off x="1696278" y="0"/>
            <a:ext cx="1948214" cy="523462"/>
          </a:xfrm>
          <a:prstGeom prst="rect">
            <a:avLst/>
          </a:prstGeom>
          <a:solidFill>
            <a:srgbClr val="92D050"/>
          </a:solidFill>
          <a:ln>
            <a:solidFill>
              <a:schemeClr val="accent1"/>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GB"/>
          </a:p>
        </p:txBody>
      </p:sp>
      <p:sp>
        <p:nvSpPr>
          <p:cNvPr id="7" name="Rectangle 6">
            <a:extLst>
              <a:ext uri="{FF2B5EF4-FFF2-40B4-BE49-F238E27FC236}">
                <a16:creationId xmlns:a16="http://schemas.microsoft.com/office/drawing/2014/main" id="{13819E42-3052-4CE4-884F-DC4D2366AF2D}"/>
              </a:ext>
            </a:extLst>
          </p:cNvPr>
          <p:cNvSpPr/>
          <p:nvPr/>
        </p:nvSpPr>
        <p:spPr>
          <a:xfrm>
            <a:off x="1696278" y="0"/>
            <a:ext cx="1948214" cy="523462"/>
          </a:xfrm>
          <a:prstGeom prst="rect">
            <a:avLst/>
          </a:prstGeom>
          <a:solidFill>
            <a:srgbClr val="79B45F"/>
          </a:solidFill>
          <a:ln>
            <a:solidFill>
              <a:srgbClr val="79B45F"/>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GB"/>
          </a:p>
        </p:txBody>
      </p:sp>
      <p:pic>
        <p:nvPicPr>
          <p:cNvPr id="6" name="Picture 5">
            <a:extLst>
              <a:ext uri="{FF2B5EF4-FFF2-40B4-BE49-F238E27FC236}">
                <a16:creationId xmlns:a16="http://schemas.microsoft.com/office/drawing/2014/main" id="{B183837B-D81E-4101-ABFC-7E7EA63B7342}"/>
              </a:ext>
            </a:extLst>
          </p:cNvPr>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696277" y="893967"/>
            <a:ext cx="3893361" cy="5241361"/>
          </a:xfrm>
          <a:prstGeom prst="rect">
            <a:avLst/>
          </a:prstGeom>
          <a:noFill/>
          <a:ln>
            <a:noFill/>
          </a:ln>
        </p:spPr>
      </p:pic>
      <p:sp>
        <p:nvSpPr>
          <p:cNvPr id="8" name="Rectangle 7">
            <a:extLst>
              <a:ext uri="{FF2B5EF4-FFF2-40B4-BE49-F238E27FC236}">
                <a16:creationId xmlns:a16="http://schemas.microsoft.com/office/drawing/2014/main" id="{75544F29-B4EF-4603-A3E4-A0E466EC1D45}"/>
              </a:ext>
            </a:extLst>
          </p:cNvPr>
          <p:cNvSpPr/>
          <p:nvPr/>
        </p:nvSpPr>
        <p:spPr>
          <a:xfrm>
            <a:off x="6096000" y="1636760"/>
            <a:ext cx="5407742" cy="3785652"/>
          </a:xfrm>
          <a:prstGeom prst="rect">
            <a:avLst/>
          </a:prstGeom>
        </p:spPr>
        <p:txBody>
          <a:bodyPr wrap="square">
            <a:spAutoFit/>
          </a:bodyPr>
          <a:lstStyle/>
          <a:p>
            <a:r>
              <a:rPr lang="en-GB" sz="2400" dirty="0">
                <a:latin typeface="Gill Sans MT" panose="020B0502020104020203" pitchFamily="34" charset="0"/>
              </a:rPr>
              <a:t>Dear God,</a:t>
            </a:r>
          </a:p>
          <a:p>
            <a:endParaRPr lang="en-GB" sz="2400" dirty="0">
              <a:latin typeface="Gill Sans MT" panose="020B0502020104020203" pitchFamily="34" charset="0"/>
            </a:endParaRPr>
          </a:p>
          <a:p>
            <a:r>
              <a:rPr lang="en-GB" sz="2400" dirty="0">
                <a:latin typeface="Gill Sans MT" panose="020B0502020104020203" pitchFamily="34" charset="0"/>
              </a:rPr>
              <a:t>Thank you for creating the world and everything in it</a:t>
            </a:r>
          </a:p>
          <a:p>
            <a:r>
              <a:rPr lang="en-GB" sz="2400" dirty="0">
                <a:latin typeface="Gill Sans MT" panose="020B0502020104020203" pitchFamily="34" charset="0"/>
              </a:rPr>
              <a:t>Forgive us for those times in which we have put ourselves before creation</a:t>
            </a:r>
          </a:p>
          <a:p>
            <a:r>
              <a:rPr lang="en-GB" sz="2400" dirty="0">
                <a:latin typeface="Gill Sans MT" panose="020B0502020104020203" pitchFamily="34" charset="0"/>
              </a:rPr>
              <a:t>Help us to show a heart for the earth in our thoughts and actions this week</a:t>
            </a:r>
          </a:p>
          <a:p>
            <a:endParaRPr lang="en-GB" sz="2400" dirty="0">
              <a:latin typeface="Gill Sans MT" panose="020B0502020104020203" pitchFamily="34" charset="0"/>
            </a:endParaRPr>
          </a:p>
          <a:p>
            <a:r>
              <a:rPr lang="en-GB" sz="2400" dirty="0">
                <a:latin typeface="Gill Sans MT" panose="020B0502020104020203" pitchFamily="34" charset="0"/>
              </a:rPr>
              <a:t>Amen</a:t>
            </a:r>
          </a:p>
        </p:txBody>
      </p:sp>
    </p:spTree>
    <p:extLst>
      <p:ext uri="{BB962C8B-B14F-4D97-AF65-F5344CB8AC3E}">
        <p14:creationId xmlns:p14="http://schemas.microsoft.com/office/powerpoint/2010/main" val="24114000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TaxCatchAll xmlns="f3a3f4af-9df9-4e1d-8c69-a33c6e733a58" xsi:nil="true"/>
    <lcf76f155ced4ddcb4097134ff3c332f xmlns="9f06da45-68d2-458d-b3d3-8060d8b51a1e">
      <Terms xmlns="http://schemas.microsoft.com/office/infopath/2007/PartnerControls"/>
    </lcf76f155ced4ddcb4097134ff3c332f>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FCD8540B5BF282488ECC8CD3C4966458" ma:contentTypeVersion="18" ma:contentTypeDescription="Create a new document." ma:contentTypeScope="" ma:versionID="a6172e6f790fbbe5a33d5a9dd9f1140e">
  <xsd:schema xmlns:xsd="http://www.w3.org/2001/XMLSchema" xmlns:xs="http://www.w3.org/2001/XMLSchema" xmlns:p="http://schemas.microsoft.com/office/2006/metadata/properties" xmlns:ns2="f3a3f4af-9df9-4e1d-8c69-a33c6e733a58" xmlns:ns3="9f06da45-68d2-458d-b3d3-8060d8b51a1e" targetNamespace="http://schemas.microsoft.com/office/2006/metadata/properties" ma:root="true" ma:fieldsID="8229545c610568fd97ee1f1ae68a76c3" ns2:_="" ns3:_="">
    <xsd:import namespace="f3a3f4af-9df9-4e1d-8c69-a33c6e733a58"/>
    <xsd:import namespace="9f06da45-68d2-458d-b3d3-8060d8b51a1e"/>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element ref="ns3:MediaServiceDateTaken" minOccurs="0"/>
                <xsd:element ref="ns3:MediaServiceAutoTags" minOccurs="0"/>
                <xsd:element ref="ns3:MediaServiceLocation" minOccurs="0"/>
                <xsd:element ref="ns3:MediaServiceOCR" minOccurs="0"/>
                <xsd:element ref="ns3:MediaServiceGenerationTime" minOccurs="0"/>
                <xsd:element ref="ns3:MediaServiceEventHashCode" minOccurs="0"/>
                <xsd:element ref="ns3:MediaServiceAutoKeyPoints" minOccurs="0"/>
                <xsd:element ref="ns3:MediaServiceKeyPoints" minOccurs="0"/>
                <xsd:element ref="ns3:MediaLengthInSeconds" minOccurs="0"/>
                <xsd:element ref="ns3:lcf76f155ced4ddcb4097134ff3c332f" minOccurs="0"/>
                <xsd:element ref="ns2:TaxCatchAll" minOccurs="0"/>
                <xsd:element ref="ns3:MediaServiceObjectDetectorVersions" minOccurs="0"/>
                <xsd:element ref="ns3: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3a3f4af-9df9-4e1d-8c69-a33c6e733a58"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internalName="SharedWithDetails" ma:readOnly="true">
      <xsd:simpleType>
        <xsd:restriction base="dms:Note">
          <xsd:maxLength value="255"/>
        </xsd:restriction>
      </xsd:simpleType>
    </xsd:element>
    <xsd:element name="TaxCatchAll" ma:index="23" nillable="true" ma:displayName="Taxonomy Catch All Column" ma:hidden="true" ma:list="{dd411e86-ed25-4156-8ce4-853208e0deec}" ma:internalName="TaxCatchAll" ma:showField="CatchAllData" ma:web="f3a3f4af-9df9-4e1d-8c69-a33c6e733a58">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9f06da45-68d2-458d-b3d3-8060d8b51a1e" elementFormDefault="qualified">
    <xsd:import namespace="http://schemas.microsoft.com/office/2006/documentManagement/types"/>
    <xsd:import namespace="http://schemas.microsoft.com/office/infopath/2007/PartnerControls"/>
    <xsd:element name="MediaServiceMetadata" ma:index="10" nillable="true" ma:displayName="MediaServiceMetadata" ma:hidden="true" ma:internalName="MediaServiceMetadata" ma:readOnly="true">
      <xsd:simpleType>
        <xsd:restriction base="dms:Note"/>
      </xsd:simpleType>
    </xsd:element>
    <xsd:element name="MediaServiceFastMetadata" ma:index="11" nillable="true" ma:displayName="MediaServiceFastMetadata" ma:hidden="true" ma:internalName="MediaServiceFastMetadata" ma:readOnly="true">
      <xsd:simpleType>
        <xsd:restriction base="dms:Note"/>
      </xsd:simpleType>
    </xsd:element>
    <xsd:element name="MediaServiceDateTaken" ma:index="12" nillable="true" ma:displayName="MediaServiceDateTaken" ma:hidden="true" ma:internalName="MediaServiceDateTaken" ma:readOnly="true">
      <xsd:simpleType>
        <xsd:restriction base="dms:Text"/>
      </xsd:simpleType>
    </xsd:element>
    <xsd:element name="MediaServiceAutoTags" ma:index="13" nillable="true" ma:displayName="MediaServiceAutoTags" ma:internalName="MediaServiceAutoTags" ma:readOnly="true">
      <xsd:simpleType>
        <xsd:restriction base="dms:Text"/>
      </xsd:simpleType>
    </xsd:element>
    <xsd:element name="MediaServiceLocation" ma:index="14" nillable="true" ma:displayName="MediaServiceLocation" ma:internalName="MediaServiceLocation" ma:readOnly="true">
      <xsd:simpleType>
        <xsd:restriction base="dms:Text"/>
      </xsd:simpleType>
    </xsd:element>
    <xsd:element name="MediaServiceOCR" ma:index="15" nillable="true" ma:displayName="MediaServiceOCR"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AutoKeyPoints" ma:index="18" nillable="true" ma:displayName="MediaServiceAutoKeyPoints" ma:hidden="true" ma:internalName="MediaServiceAutoKeyPoints" ma:readOnly="true">
      <xsd:simpleType>
        <xsd:restriction base="dms:Note"/>
      </xsd:simpleType>
    </xsd:element>
    <xsd:element name="MediaServiceKeyPoints" ma:index="19" nillable="true" ma:displayName="KeyPoints" ma:internalName="MediaServiceKeyPoints" ma:readOnly="true">
      <xsd:simpleType>
        <xsd:restriction base="dms:Note">
          <xsd:maxLength value="255"/>
        </xsd:restriction>
      </xsd:simpleType>
    </xsd:element>
    <xsd:element name="MediaLengthInSeconds" ma:index="20" nillable="true" ma:displayName="Length (seconds)"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e0e3ca5f-0498-4fb9-8f73-f4904194c094"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AE86CE99-63A3-45D0-860D-014BBDA78B91}">
  <ds:schemaRefs>
    <ds:schemaRef ds:uri="http://schemas.microsoft.com/sharepoint/v3/contenttype/forms"/>
  </ds:schemaRefs>
</ds:datastoreItem>
</file>

<file path=customXml/itemProps2.xml><?xml version="1.0" encoding="utf-8"?>
<ds:datastoreItem xmlns:ds="http://schemas.openxmlformats.org/officeDocument/2006/customXml" ds:itemID="{8BDF06BA-1CB0-4B06-B440-EFFCFC119162}">
  <ds:schemaRefs>
    <ds:schemaRef ds:uri="http://schemas.microsoft.com/office/2006/documentManagement/types"/>
    <ds:schemaRef ds:uri="http://purl.org/dc/elements/1.1/"/>
    <ds:schemaRef ds:uri="http://purl.org/dc/dcmitype/"/>
    <ds:schemaRef ds:uri="http://schemas.microsoft.com/office/infopath/2007/PartnerControls"/>
    <ds:schemaRef ds:uri="f3a3f4af-9df9-4e1d-8c69-a33c6e733a58"/>
    <ds:schemaRef ds:uri="http://schemas.openxmlformats.org/package/2006/metadata/core-properties"/>
    <ds:schemaRef ds:uri="http://purl.org/dc/terms/"/>
    <ds:schemaRef ds:uri="9f06da45-68d2-458d-b3d3-8060d8b51a1e"/>
    <ds:schemaRef ds:uri="http://schemas.microsoft.com/office/2006/metadata/properties"/>
    <ds:schemaRef ds:uri="http://www.w3.org/XML/1998/namespace"/>
  </ds:schemaRefs>
</ds:datastoreItem>
</file>

<file path=customXml/itemProps3.xml><?xml version="1.0" encoding="utf-8"?>
<ds:datastoreItem xmlns:ds="http://schemas.openxmlformats.org/officeDocument/2006/customXml" ds:itemID="{FB6EB68F-B0B4-4F83-9F49-7E8F416F01D5}"/>
</file>

<file path=docProps/app.xml><?xml version="1.0" encoding="utf-8"?>
<Properties xmlns="http://schemas.openxmlformats.org/officeDocument/2006/extended-properties" xmlns:vt="http://schemas.openxmlformats.org/officeDocument/2006/docPropsVTypes">
  <TotalTime>107</TotalTime>
  <Words>456</Words>
  <Application>Microsoft Office PowerPoint</Application>
  <PresentationFormat>Widescreen</PresentationFormat>
  <Paragraphs>43</Paragraphs>
  <Slides>10</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10</vt:i4>
      </vt:variant>
    </vt:vector>
  </HeadingPairs>
  <TitlesOfParts>
    <vt:vector size="16" baseType="lpstr">
      <vt:lpstr>Arial</vt:lpstr>
      <vt:lpstr>Calibri</vt:lpstr>
      <vt:lpstr>Calibri Light</vt:lpstr>
      <vt:lpstr>Courier New</vt:lpstr>
      <vt:lpstr>Gill Sans MT</vt:lpstr>
      <vt:lpstr>Office Theme</vt:lpstr>
      <vt:lpstr>Collective Worship - ‘Day 1’, Plan 1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Collective Worship - ‘Day 1’, Plan 1 </dc:title>
  <dc:creator>Ryan Parker</dc:creator>
  <cp:lastModifiedBy>Hannah Puddefoot</cp:lastModifiedBy>
  <cp:revision>4</cp:revision>
  <dcterms:created xsi:type="dcterms:W3CDTF">2022-09-08T10:58:12Z</dcterms:created>
  <dcterms:modified xsi:type="dcterms:W3CDTF">2022-10-12T07:45:16Z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0x010100FCD8540B5BF282488ECC8CD3C4966458</vt:lpwstr>
  </property>
  <property fmtid="{D5CDD505-2E9C-101B-9397-08002B2CF9AE}" pid="3" name="MediaServiceImageTags">
    <vt:lpwstr/>
  </property>
</Properties>
</file>